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92" r:id="rId3"/>
    <p:sldId id="294" r:id="rId4"/>
    <p:sldId id="295" r:id="rId5"/>
    <p:sldId id="296" r:id="rId6"/>
    <p:sldId id="297" r:id="rId7"/>
    <p:sldId id="298" r:id="rId8"/>
    <p:sldId id="299" r:id="rId9"/>
    <p:sldId id="300" r:id="rId10"/>
    <p:sldId id="301" r:id="rId11"/>
    <p:sldId id="306" r:id="rId12"/>
    <p:sldId id="303" r:id="rId13"/>
    <p:sldId id="308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333399"/>
    <a:srgbClr val="B44C22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42" autoAdjust="0"/>
    <p:restoredTop sz="94660"/>
  </p:normalViewPr>
  <p:slideViewPr>
    <p:cSldViewPr snapToGrid="0">
      <p:cViewPr varScale="1">
        <p:scale>
          <a:sx n="71" d="100"/>
          <a:sy n="71" d="100"/>
        </p:scale>
        <p:origin x="55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43E96-5B8C-40B5-BE3A-F61BB1274E5A}" type="datetimeFigureOut">
              <a:rPr lang="ru-RU" smtClean="0"/>
              <a:pPr/>
              <a:t>28.12.2022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8C397-2DA5-4AF4-8EAE-78D5F132A1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2928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43E96-5B8C-40B5-BE3A-F61BB1274E5A}" type="datetimeFigureOut">
              <a:rPr lang="ru-RU" smtClean="0"/>
              <a:pPr/>
              <a:t>28.12.2022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8C397-2DA5-4AF4-8EAE-78D5F132A1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9618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43E96-5B8C-40B5-BE3A-F61BB1274E5A}" type="datetimeFigureOut">
              <a:rPr lang="ru-RU" smtClean="0"/>
              <a:pPr/>
              <a:t>28.12.2022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8C397-2DA5-4AF4-8EAE-78D5F132A1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263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43E96-5B8C-40B5-BE3A-F61BB1274E5A}" type="datetimeFigureOut">
              <a:rPr lang="ru-RU" smtClean="0"/>
              <a:pPr/>
              <a:t>28.12.2022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8C397-2DA5-4AF4-8EAE-78D5F132A1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9561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43E96-5B8C-40B5-BE3A-F61BB1274E5A}" type="datetimeFigureOut">
              <a:rPr lang="ru-RU" smtClean="0"/>
              <a:pPr/>
              <a:t>28.12.2022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8C397-2DA5-4AF4-8EAE-78D5F132A1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645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43E96-5B8C-40B5-BE3A-F61BB1274E5A}" type="datetimeFigureOut">
              <a:rPr lang="ru-RU" smtClean="0"/>
              <a:pPr/>
              <a:t>28.12.2022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8C397-2DA5-4AF4-8EAE-78D5F132A1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0349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43E96-5B8C-40B5-BE3A-F61BB1274E5A}" type="datetimeFigureOut">
              <a:rPr lang="ru-RU" smtClean="0"/>
              <a:pPr/>
              <a:t>28.12.2022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8C397-2DA5-4AF4-8EAE-78D5F132A1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7283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43E96-5B8C-40B5-BE3A-F61BB1274E5A}" type="datetimeFigureOut">
              <a:rPr lang="ru-RU" smtClean="0"/>
              <a:pPr/>
              <a:t>28.12.2022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8C397-2DA5-4AF4-8EAE-78D5F132A1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857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43E96-5B8C-40B5-BE3A-F61BB1274E5A}" type="datetimeFigureOut">
              <a:rPr lang="ru-RU" smtClean="0"/>
              <a:pPr/>
              <a:t>28.12.2022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8C397-2DA5-4AF4-8EAE-78D5F132A1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610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43E96-5B8C-40B5-BE3A-F61BB1274E5A}" type="datetimeFigureOut">
              <a:rPr lang="ru-RU" smtClean="0"/>
              <a:pPr/>
              <a:t>28.12.2022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8C397-2DA5-4AF4-8EAE-78D5F132A1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0385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43E96-5B8C-40B5-BE3A-F61BB1274E5A}" type="datetimeFigureOut">
              <a:rPr lang="ru-RU" smtClean="0"/>
              <a:pPr/>
              <a:t>28.12.2022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8C397-2DA5-4AF4-8EAE-78D5F132A1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8425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43E96-5B8C-40B5-BE3A-F61BB1274E5A}" type="datetimeFigureOut">
              <a:rPr lang="ru-RU" smtClean="0"/>
              <a:pPr/>
              <a:t>28.12.2022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28C397-2DA5-4AF4-8EAE-78D5F132A1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004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31694" y="546847"/>
            <a:ext cx="11501718" cy="5928598"/>
          </a:xfrm>
        </p:spPr>
        <p:txBody>
          <a:bodyPr>
            <a:normAutofit fontScale="32500" lnSpcReduction="20000"/>
          </a:bodyPr>
          <a:lstStyle/>
          <a:p>
            <a:endParaRPr lang="ru-RU" sz="6600" b="1" dirty="0" smtClean="0">
              <a:solidFill>
                <a:srgbClr val="FF0000"/>
              </a:solidFill>
              <a:latin typeface="Arial Black" pitchFamily="34" charset="0"/>
            </a:endParaRPr>
          </a:p>
          <a:p>
            <a:endParaRPr lang="ru-RU" sz="6600" b="1" dirty="0" smtClean="0">
              <a:solidFill>
                <a:srgbClr val="FF0000"/>
              </a:solidFill>
              <a:latin typeface="Arial Black" pitchFamily="34" charset="0"/>
            </a:endParaRPr>
          </a:p>
          <a:p>
            <a:endParaRPr lang="ru-RU" sz="6600" b="1" dirty="0" smtClean="0">
              <a:solidFill>
                <a:srgbClr val="FF0000"/>
              </a:solidFill>
              <a:latin typeface="Arial Black" pitchFamily="34" charset="0"/>
            </a:endParaRPr>
          </a:p>
          <a:p>
            <a:endParaRPr lang="ru-RU" sz="6600" b="1" dirty="0" smtClean="0">
              <a:solidFill>
                <a:srgbClr val="FF0000"/>
              </a:solidFill>
              <a:latin typeface="Arial Black" pitchFamily="34" charset="0"/>
            </a:endParaRPr>
          </a:p>
          <a:p>
            <a:endParaRPr lang="ru-RU" sz="2800" b="1" dirty="0" smtClean="0">
              <a:solidFill>
                <a:srgbClr val="0033CC"/>
              </a:solidFill>
              <a:latin typeface="Arial Black" pitchFamily="34" charset="0"/>
            </a:endParaRPr>
          </a:p>
          <a:p>
            <a:endParaRPr lang="ru-RU" sz="2800" b="1" dirty="0" smtClean="0">
              <a:solidFill>
                <a:srgbClr val="0033CC"/>
              </a:solidFill>
              <a:latin typeface="Arial Black" pitchFamily="34" charset="0"/>
            </a:endParaRPr>
          </a:p>
          <a:p>
            <a:endParaRPr lang="ru-RU" sz="2800" b="1" dirty="0" smtClean="0">
              <a:solidFill>
                <a:srgbClr val="0033CC"/>
              </a:solidFill>
              <a:latin typeface="Arial Black" pitchFamily="34" charset="0"/>
            </a:endParaRPr>
          </a:p>
          <a:p>
            <a:endParaRPr lang="ru-RU" sz="3200" b="1" dirty="0" smtClean="0">
              <a:solidFill>
                <a:srgbClr val="0033CC"/>
              </a:solidFill>
              <a:latin typeface="Arial Black" pitchFamily="34" charset="0"/>
            </a:endParaRPr>
          </a:p>
          <a:p>
            <a:endParaRPr lang="ru-RU" sz="3200" b="1" dirty="0">
              <a:solidFill>
                <a:srgbClr val="0033CC"/>
              </a:solidFill>
              <a:latin typeface="Arial Black" pitchFamily="34" charset="0"/>
            </a:endParaRPr>
          </a:p>
          <a:p>
            <a:endParaRPr lang="ru-RU" sz="3200" b="1" dirty="0">
              <a:solidFill>
                <a:srgbClr val="0033CC"/>
              </a:solidFill>
              <a:latin typeface="Arial Black" pitchFamily="34" charset="0"/>
            </a:endParaRPr>
          </a:p>
          <a:p>
            <a:endParaRPr lang="ru-RU" sz="4500" b="1" dirty="0" smtClean="0">
              <a:solidFill>
                <a:srgbClr val="0033CC"/>
              </a:solidFill>
              <a:latin typeface="Arial Black" pitchFamily="34" charset="0"/>
            </a:endParaRPr>
          </a:p>
          <a:p>
            <a:endParaRPr lang="ru-RU" sz="4500" b="1" dirty="0">
              <a:solidFill>
                <a:srgbClr val="0033CC"/>
              </a:solidFill>
              <a:latin typeface="Arial Black" pitchFamily="34" charset="0"/>
            </a:endParaRPr>
          </a:p>
          <a:p>
            <a:r>
              <a:rPr lang="ru-RU" sz="8600" b="1" dirty="0" smtClean="0">
                <a:solidFill>
                  <a:srgbClr val="0033CC"/>
                </a:solidFill>
                <a:latin typeface="Arial Black" pitchFamily="34" charset="0"/>
              </a:rPr>
              <a:t>ИСТОРИЧЕСКИЙ КВЕСТ </a:t>
            </a:r>
          </a:p>
          <a:p>
            <a:r>
              <a:rPr lang="ru-RU" sz="12300" b="1" dirty="0" smtClean="0">
                <a:solidFill>
                  <a:srgbClr val="FF0000"/>
                </a:solidFill>
                <a:latin typeface="Arial Black" pitchFamily="34" charset="0"/>
              </a:rPr>
              <a:t>ВМЕСТЕ ЗА ОДНО</a:t>
            </a:r>
          </a:p>
          <a:p>
            <a:endParaRPr lang="ru-RU" sz="2200" b="1" dirty="0" smtClean="0">
              <a:solidFill>
                <a:srgbClr val="FF0000"/>
              </a:solidFill>
              <a:latin typeface="Arial Black" pitchFamily="34" charset="0"/>
            </a:endParaRPr>
          </a:p>
          <a:p>
            <a:endParaRPr lang="ru-RU" sz="2200" b="1" dirty="0" smtClean="0">
              <a:solidFill>
                <a:srgbClr val="FF0000"/>
              </a:solidFill>
              <a:latin typeface="Arial Black" pitchFamily="34" charset="0"/>
            </a:endParaRPr>
          </a:p>
          <a:p>
            <a:endParaRPr lang="ru-RU" sz="2200" b="1" dirty="0">
              <a:solidFill>
                <a:srgbClr val="FF0000"/>
              </a:solidFill>
              <a:latin typeface="Arial Black" pitchFamily="34" charset="0"/>
            </a:endParaRPr>
          </a:p>
          <a:p>
            <a:endParaRPr lang="ru-RU" sz="2200" b="1" dirty="0" smtClean="0">
              <a:solidFill>
                <a:srgbClr val="FF0000"/>
              </a:solidFill>
              <a:latin typeface="Arial Black" pitchFamily="34" charset="0"/>
            </a:endParaRPr>
          </a:p>
          <a:p>
            <a:endParaRPr lang="ru-RU" sz="2200" b="1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4000" b="1" dirty="0" smtClean="0">
                <a:solidFill>
                  <a:srgbClr val="333399"/>
                </a:solidFill>
                <a:latin typeface="Arial Black" pitchFamily="34" charset="0"/>
              </a:rPr>
              <a:t>НИЖЕГОРОДСКАЯ РЕГИОНАЛЬНАЯ ИСТОРИКО-КУЛЬТУРНАЯ ОБЩЕСТВЕННАЯ ОРГАНИЗАЦИЯ «ПЕТРОВСКИЙ СОЮЗ»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ru-RU" sz="4000" b="1" dirty="0" smtClean="0">
              <a:solidFill>
                <a:srgbClr val="333399"/>
              </a:solidFill>
              <a:latin typeface="Arial Black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4000" b="1" dirty="0" smtClean="0">
                <a:solidFill>
                  <a:srgbClr val="333399"/>
                </a:solidFill>
                <a:latin typeface="Arial Black" pitchFamily="34" charset="0"/>
              </a:rPr>
              <a:t>2022</a:t>
            </a:r>
            <a:endParaRPr lang="ru-RU" sz="4000" b="1" dirty="0">
              <a:solidFill>
                <a:srgbClr val="333399"/>
              </a:solidFill>
              <a:latin typeface="Arial Black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4" t="1985" r="58894" b="39494"/>
          <a:stretch/>
        </p:blipFill>
        <p:spPr bwMode="auto">
          <a:xfrm>
            <a:off x="4607859" y="546847"/>
            <a:ext cx="2949388" cy="2927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88358" y="6015317"/>
            <a:ext cx="10618694" cy="41265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Питание участников квестов.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3796" y="1329005"/>
            <a:ext cx="4882176" cy="32461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246" y="510980"/>
            <a:ext cx="7342794" cy="488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88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2376" y="5544363"/>
            <a:ext cx="11295529" cy="119709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300 студентов-первокурсников приняли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участие интерактивном действе «Завет Петра Великого», которое прошло в актовом зале НГСХА.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40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активистов проекта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получили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сертификаты участников проекта.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" t="-255" r="59" b="7659"/>
          <a:stretch/>
        </p:blipFill>
        <p:spPr>
          <a:xfrm>
            <a:off x="1183341" y="492919"/>
            <a:ext cx="3509681" cy="50514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257" y="492919"/>
            <a:ext cx="3074895" cy="20443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5"/>
          <a:stretch/>
        </p:blipFill>
        <p:spPr>
          <a:xfrm>
            <a:off x="4769224" y="2572034"/>
            <a:ext cx="6266330" cy="28745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" t="15380" r="17877" b="6548"/>
          <a:stretch/>
        </p:blipFill>
        <p:spPr>
          <a:xfrm>
            <a:off x="7902388" y="551237"/>
            <a:ext cx="3133165" cy="198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49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9040" y="4365811"/>
            <a:ext cx="10618694" cy="41265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ru-R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результатам проведения квестов был сформирован студенческий актив добровольцев (волонтеров) для участия в организации и проведении молодежных мероприятий, посвященных государственным праздникам России.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0" t="8601" r="9323" b="34429"/>
          <a:stretch/>
        </p:blipFill>
        <p:spPr>
          <a:xfrm>
            <a:off x="1083426" y="429584"/>
            <a:ext cx="10604308" cy="380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67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31694" y="546847"/>
            <a:ext cx="11501718" cy="5928598"/>
          </a:xfrm>
        </p:spPr>
        <p:txBody>
          <a:bodyPr>
            <a:normAutofit fontScale="32500" lnSpcReduction="20000"/>
          </a:bodyPr>
          <a:lstStyle/>
          <a:p>
            <a:endParaRPr lang="ru-RU" sz="6600" b="1" dirty="0" smtClean="0">
              <a:solidFill>
                <a:srgbClr val="FF0000"/>
              </a:solidFill>
              <a:latin typeface="Arial Black" pitchFamily="34" charset="0"/>
            </a:endParaRPr>
          </a:p>
          <a:p>
            <a:endParaRPr lang="ru-RU" sz="6600" b="1" dirty="0" smtClean="0">
              <a:solidFill>
                <a:srgbClr val="FF0000"/>
              </a:solidFill>
              <a:latin typeface="Arial Black" pitchFamily="34" charset="0"/>
            </a:endParaRPr>
          </a:p>
          <a:p>
            <a:endParaRPr lang="ru-RU" sz="6600" b="1" dirty="0" smtClean="0">
              <a:solidFill>
                <a:srgbClr val="FF0000"/>
              </a:solidFill>
              <a:latin typeface="Arial Black" pitchFamily="34" charset="0"/>
            </a:endParaRPr>
          </a:p>
          <a:p>
            <a:endParaRPr lang="ru-RU" sz="6600" b="1" dirty="0" smtClean="0">
              <a:solidFill>
                <a:srgbClr val="FF0000"/>
              </a:solidFill>
              <a:latin typeface="Arial Black" pitchFamily="34" charset="0"/>
            </a:endParaRPr>
          </a:p>
          <a:p>
            <a:endParaRPr lang="ru-RU" sz="2800" b="1" dirty="0" smtClean="0">
              <a:solidFill>
                <a:srgbClr val="0033CC"/>
              </a:solidFill>
              <a:latin typeface="Arial Black" pitchFamily="34" charset="0"/>
            </a:endParaRPr>
          </a:p>
          <a:p>
            <a:endParaRPr lang="ru-RU" sz="2800" b="1" dirty="0" smtClean="0">
              <a:solidFill>
                <a:srgbClr val="0033CC"/>
              </a:solidFill>
              <a:latin typeface="Arial Black" pitchFamily="34" charset="0"/>
            </a:endParaRPr>
          </a:p>
          <a:p>
            <a:endParaRPr lang="ru-RU" sz="2800" b="1" dirty="0" smtClean="0">
              <a:solidFill>
                <a:srgbClr val="0033CC"/>
              </a:solidFill>
              <a:latin typeface="Arial Black" pitchFamily="34" charset="0"/>
            </a:endParaRPr>
          </a:p>
          <a:p>
            <a:endParaRPr lang="ru-RU" sz="3200" b="1" dirty="0" smtClean="0">
              <a:solidFill>
                <a:srgbClr val="0033CC"/>
              </a:solidFill>
              <a:latin typeface="Arial Black" pitchFamily="34" charset="0"/>
            </a:endParaRPr>
          </a:p>
          <a:p>
            <a:endParaRPr lang="ru-RU" sz="3200" b="1" dirty="0">
              <a:solidFill>
                <a:srgbClr val="0033CC"/>
              </a:solidFill>
              <a:latin typeface="Arial Black" pitchFamily="34" charset="0"/>
            </a:endParaRPr>
          </a:p>
          <a:p>
            <a:endParaRPr lang="ru-RU" sz="3200" b="1" dirty="0">
              <a:solidFill>
                <a:srgbClr val="0033CC"/>
              </a:solidFill>
              <a:latin typeface="Arial Black" pitchFamily="34" charset="0"/>
            </a:endParaRPr>
          </a:p>
          <a:p>
            <a:endParaRPr lang="ru-RU" sz="4500" b="1" dirty="0" smtClean="0">
              <a:solidFill>
                <a:srgbClr val="0033CC"/>
              </a:solidFill>
              <a:latin typeface="Arial Black" pitchFamily="34" charset="0"/>
            </a:endParaRPr>
          </a:p>
          <a:p>
            <a:endParaRPr lang="ru-RU" sz="4500" b="1" dirty="0">
              <a:solidFill>
                <a:srgbClr val="0033CC"/>
              </a:solidFill>
              <a:latin typeface="Arial Black" pitchFamily="34" charset="0"/>
            </a:endParaRPr>
          </a:p>
          <a:p>
            <a:r>
              <a:rPr lang="ru-RU" sz="8600" b="1" dirty="0" smtClean="0">
                <a:solidFill>
                  <a:srgbClr val="0033CC"/>
                </a:solidFill>
                <a:latin typeface="Arial Black" pitchFamily="34" charset="0"/>
              </a:rPr>
              <a:t>ИСТОРИЧЕСКИЙ КВЕСТ </a:t>
            </a:r>
          </a:p>
          <a:p>
            <a:r>
              <a:rPr lang="ru-RU" sz="12300" b="1" dirty="0" smtClean="0">
                <a:solidFill>
                  <a:srgbClr val="FF0000"/>
                </a:solidFill>
                <a:latin typeface="Arial Black" pitchFamily="34" charset="0"/>
              </a:rPr>
              <a:t>ВМЕСТЕ ЗА ОДНО</a:t>
            </a:r>
          </a:p>
          <a:p>
            <a:endParaRPr lang="ru-RU" sz="2200" b="1" dirty="0" smtClean="0">
              <a:solidFill>
                <a:srgbClr val="FF0000"/>
              </a:solidFill>
              <a:latin typeface="Arial Black" pitchFamily="34" charset="0"/>
            </a:endParaRPr>
          </a:p>
          <a:p>
            <a:endParaRPr lang="ru-RU" sz="2200" b="1" dirty="0" smtClean="0">
              <a:solidFill>
                <a:srgbClr val="FF0000"/>
              </a:solidFill>
              <a:latin typeface="Arial Black" pitchFamily="34" charset="0"/>
            </a:endParaRPr>
          </a:p>
          <a:p>
            <a:endParaRPr lang="ru-RU" sz="2200" b="1" dirty="0">
              <a:solidFill>
                <a:srgbClr val="FF0000"/>
              </a:solidFill>
              <a:latin typeface="Arial Black" pitchFamily="34" charset="0"/>
            </a:endParaRPr>
          </a:p>
          <a:p>
            <a:endParaRPr lang="ru-RU" sz="2200" b="1" dirty="0" smtClean="0">
              <a:solidFill>
                <a:srgbClr val="FF0000"/>
              </a:solidFill>
              <a:latin typeface="Arial Black" pitchFamily="34" charset="0"/>
            </a:endParaRPr>
          </a:p>
          <a:p>
            <a:endParaRPr lang="ru-RU" sz="2200" b="1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4000" b="1" dirty="0" smtClean="0">
                <a:solidFill>
                  <a:srgbClr val="333399"/>
                </a:solidFill>
                <a:latin typeface="Arial Black" pitchFamily="34" charset="0"/>
              </a:rPr>
              <a:t>НИЖЕГОРОДСКАЯ РЕГИОНАЛЬНАЯ ИСТОРИКО-КУЛЬТУРНАЯ ОБЩЕСТВЕННАЯ ОРГАНИЗАЦИЯ «ПЕТРОВСКИЙ СОЮЗ»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ru-RU" sz="4000" b="1" dirty="0" smtClean="0">
              <a:solidFill>
                <a:srgbClr val="333399"/>
              </a:solidFill>
              <a:latin typeface="Arial Black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4000" b="1" dirty="0" smtClean="0">
                <a:solidFill>
                  <a:srgbClr val="333399"/>
                </a:solidFill>
                <a:latin typeface="Arial Black" pitchFamily="34" charset="0"/>
              </a:rPr>
              <a:t>2022</a:t>
            </a:r>
            <a:endParaRPr lang="ru-RU" sz="4000" b="1" dirty="0">
              <a:solidFill>
                <a:srgbClr val="333399"/>
              </a:solidFill>
              <a:latin typeface="Arial Black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4" t="1985" r="58894" b="39494"/>
          <a:stretch/>
        </p:blipFill>
        <p:spPr bwMode="auto">
          <a:xfrm>
            <a:off x="4607859" y="546847"/>
            <a:ext cx="2949388" cy="2927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926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4276164"/>
            <a:ext cx="10515600" cy="234006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dirty="0" smtClean="0"/>
              <a:t>       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Проект реализован на средства гранта в рамках реализации подпрограммы «Поддержка социально ориентированных некоммерческих организаций в Нижегородской области» государственной программы «Социальная поддержка граждан Нижегородской области», утвержденной постановлением Правительства Нижегородской области от 30 апреля 2014 г. № 298 при софинансировании Фонда президентских грантов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776" y="784819"/>
            <a:ext cx="3204042" cy="336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08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8" y="4276164"/>
            <a:ext cx="10650249" cy="2340069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Участниками проекта были студенты-первокурсники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нижегородских вузов (НГСХА – 150 чел., НГТУ им. Р.Е.Алексеева – 100 чел., ННГАСУ – 100 чел., НФ РГУП – 50 чел., НГПУ им. К.Минина – 250 чел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.).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Вчерашние абитуриенты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принимали участие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 однодневных выездных </a:t>
            </a:r>
            <a:r>
              <a:rPr lang="ru-R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историчееских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квестах. Квесты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проводились на территории загородного спортивно-оздоровительного лагеря НГСХА «Киселиха» (г.о.г. Бор). Студенты из г. Нижнего Новгорода до ст. Киселиха и обратно доставлялись на электропоездах.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" t="35032" b="13073"/>
          <a:stretch/>
        </p:blipFill>
        <p:spPr>
          <a:xfrm>
            <a:off x="1617926" y="591670"/>
            <a:ext cx="9090792" cy="355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4276164"/>
            <a:ext cx="10618694" cy="2340069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Команды-ополчения, проходя по условному маршруту: 1612 г. – 1812 г. – 1941 г., выполняли упражнения на командообразование, сдавали тесты на знание истории ополчений, соревновались в ополченческом многоборье (стрельба из лука, стрельба из пневматической винтовки, метание гранаты, стрельба из электронного ружья) и познакомились с исторической традицией поклонения памяти гражданина Минина первыми лицами Российского государства, установленной Петром Великим в 1722 году.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38"/>
          <a:stretch/>
        </p:blipFill>
        <p:spPr>
          <a:xfrm>
            <a:off x="838199" y="366741"/>
            <a:ext cx="3876087" cy="36853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45" t="513" r="2045" b="-513"/>
          <a:stretch/>
        </p:blipFill>
        <p:spPr>
          <a:xfrm>
            <a:off x="4735055" y="2303929"/>
            <a:ext cx="2629583" cy="17481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7" t="-279" b="-1"/>
          <a:stretch/>
        </p:blipFill>
        <p:spPr>
          <a:xfrm>
            <a:off x="4777236" y="366741"/>
            <a:ext cx="2587402" cy="187318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941" y="2303929"/>
            <a:ext cx="2562895" cy="170378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8"/>
          <a:stretch/>
        </p:blipFill>
        <p:spPr>
          <a:xfrm>
            <a:off x="7418941" y="366742"/>
            <a:ext cx="2587968" cy="187318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6" t="52492" r="11598" b="3739"/>
          <a:stretch/>
        </p:blipFill>
        <p:spPr>
          <a:xfrm rot="16200000">
            <a:off x="8910625" y="1498038"/>
            <a:ext cx="3682294" cy="141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8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4058" y="6015317"/>
            <a:ext cx="10618694" cy="41265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Упражнения на командообразование.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0"/>
          <a:stretch/>
        </p:blipFill>
        <p:spPr>
          <a:xfrm>
            <a:off x="1132566" y="519953"/>
            <a:ext cx="6837057" cy="48214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31"/>
          <a:stretch/>
        </p:blipFill>
        <p:spPr>
          <a:xfrm>
            <a:off x="8052547" y="2964894"/>
            <a:ext cx="3287806" cy="23765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54" b="8962"/>
          <a:stretch/>
        </p:blipFill>
        <p:spPr>
          <a:xfrm>
            <a:off x="8052547" y="519953"/>
            <a:ext cx="3287806" cy="235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96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6993" y="5916705"/>
            <a:ext cx="10618694" cy="41265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Ополченческое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многоборье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Стрельба из лука.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1" r="6007"/>
          <a:stretch/>
        </p:blipFill>
        <p:spPr>
          <a:xfrm>
            <a:off x="968188" y="524434"/>
            <a:ext cx="6033247" cy="48364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13"/>
          <a:stretch/>
        </p:blipFill>
        <p:spPr>
          <a:xfrm>
            <a:off x="7106502" y="524434"/>
            <a:ext cx="4173162" cy="22277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52" r="23121"/>
          <a:stretch/>
        </p:blipFill>
        <p:spPr>
          <a:xfrm rot="16200000">
            <a:off x="7940606" y="2034602"/>
            <a:ext cx="2492188" cy="416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76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88358" y="6015317"/>
            <a:ext cx="10618694" cy="41265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Ополченческое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многоборье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Стрельба из пневматической винтовки.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22"/>
          <a:stretch/>
        </p:blipFill>
        <p:spPr>
          <a:xfrm>
            <a:off x="741561" y="524434"/>
            <a:ext cx="6537782" cy="48364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48"/>
          <a:stretch/>
        </p:blipFill>
        <p:spPr>
          <a:xfrm>
            <a:off x="7385517" y="524434"/>
            <a:ext cx="4053447" cy="20394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5" r="664" b="16964"/>
          <a:stretch/>
        </p:blipFill>
        <p:spPr>
          <a:xfrm>
            <a:off x="7385516" y="3209365"/>
            <a:ext cx="4026555" cy="215152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0" b="4030"/>
          <a:stretch/>
        </p:blipFill>
        <p:spPr>
          <a:xfrm>
            <a:off x="7385517" y="549110"/>
            <a:ext cx="4053446" cy="259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75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88358" y="6015317"/>
            <a:ext cx="10618694" cy="41265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Ополченческое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многоборье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Метание гранаты.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6" t="27173" r="3324"/>
          <a:stretch/>
        </p:blipFill>
        <p:spPr>
          <a:xfrm>
            <a:off x="849746" y="503115"/>
            <a:ext cx="6604000" cy="496983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4" r="7169" b="6494"/>
          <a:stretch/>
        </p:blipFill>
        <p:spPr>
          <a:xfrm rot="16200000">
            <a:off x="6953859" y="1056845"/>
            <a:ext cx="4993545" cy="383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38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88358" y="6015317"/>
            <a:ext cx="10618694" cy="41265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Ополченческое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многоборье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Лазер-</a:t>
            </a:r>
            <a:r>
              <a:rPr lang="ru-R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таг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533"/>
          <a:stretch/>
        </p:blipFill>
        <p:spPr>
          <a:xfrm>
            <a:off x="7601528" y="600362"/>
            <a:ext cx="3574472" cy="24384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86"/>
          <a:stretch/>
        </p:blipFill>
        <p:spPr>
          <a:xfrm>
            <a:off x="988358" y="600363"/>
            <a:ext cx="6529298" cy="475944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6" t="14445"/>
          <a:stretch/>
        </p:blipFill>
        <p:spPr>
          <a:xfrm>
            <a:off x="7601528" y="3095446"/>
            <a:ext cx="3606212" cy="226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15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2029</TotalTime>
  <Words>320</Words>
  <Application>Microsoft Office PowerPoint</Application>
  <PresentationFormat>Широкоэкранный</PresentationFormat>
  <Paragraphs>56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Arial Black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Акишев Максим Сергеевич</dc:creator>
  <cp:lastModifiedBy>Fond Kremlin</cp:lastModifiedBy>
  <cp:revision>199</cp:revision>
  <dcterms:created xsi:type="dcterms:W3CDTF">2014-05-29T08:43:26Z</dcterms:created>
  <dcterms:modified xsi:type="dcterms:W3CDTF">2022-12-28T04:51:40Z</dcterms:modified>
</cp:coreProperties>
</file>