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7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94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4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31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17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56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510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7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8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4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4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7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90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1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6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9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0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A0C86A-44AA-4835-AA67-F030CB29382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FFCDA0-F58D-4D40-8638-B1DF40C4D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93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784866"/>
            <a:ext cx="11328400" cy="30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3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510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8"/>
            <a:ext cx="12192000" cy="67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2" y="0"/>
            <a:ext cx="7691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820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87549"/>
            <a:ext cx="7577847" cy="396888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Arial Black" panose="020B0A04020102020204" pitchFamily="34" charset="0"/>
              </a:rPr>
              <a:t>Турнир</a:t>
            </a:r>
            <a:br>
              <a:rPr lang="ru-RU" sz="5400" b="1" dirty="0" smtClean="0">
                <a:latin typeface="Arial Black" panose="020B0A04020102020204" pitchFamily="34" charset="0"/>
              </a:rPr>
            </a:br>
            <a:r>
              <a:rPr lang="ru-RU" sz="5400" b="1" dirty="0" smtClean="0">
                <a:latin typeface="Arial Black" panose="020B0A04020102020204" pitchFamily="34" charset="0"/>
              </a:rPr>
              <a:t>по</a:t>
            </a:r>
            <a:br>
              <a:rPr lang="ru-RU" sz="5400" b="1" dirty="0" smtClean="0">
                <a:latin typeface="Arial Black" panose="020B0A04020102020204" pitchFamily="34" charset="0"/>
              </a:rPr>
            </a:br>
            <a:r>
              <a:rPr lang="ru-RU" sz="5400" b="1" dirty="0" smtClean="0">
                <a:latin typeface="Arial Black" panose="020B0A04020102020204" pitchFamily="34" charset="0"/>
              </a:rPr>
              <a:t>адаптивным </a:t>
            </a:r>
            <a:r>
              <a:rPr lang="ru-RU" sz="5400" b="1" dirty="0">
                <a:latin typeface="Arial Black" panose="020B0A04020102020204" pitchFamily="34" charset="0"/>
              </a:rPr>
              <a:t>играм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2809" y="5478114"/>
            <a:ext cx="3767880" cy="10394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НИЖНИЙ НОВГОРОД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2023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8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928" y="38911"/>
            <a:ext cx="10807430" cy="675099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   Завершающим этапом мероприятий социального проекта </a:t>
            </a:r>
            <a:r>
              <a:rPr lang="ru-RU" sz="3600" b="1" dirty="0" smtClean="0">
                <a:solidFill>
                  <a:srgbClr val="FF0000"/>
                </a:solidFill>
              </a:rPr>
              <a:t>«Ветераны в едином строю»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стало проведение финальных соревнований по адаптивным видам спорта. </a:t>
            </a:r>
          </a:p>
          <a:p>
            <a:r>
              <a:rPr lang="ru-RU" sz="3600">
                <a:solidFill>
                  <a:schemeClr val="tx1"/>
                </a:solidFill>
              </a:rPr>
              <a:t> </a:t>
            </a:r>
            <a:r>
              <a:rPr lang="ru-RU" sz="3600" smtClean="0">
                <a:solidFill>
                  <a:schemeClr val="tx1"/>
                </a:solidFill>
              </a:rPr>
              <a:t>  </a:t>
            </a:r>
            <a:r>
              <a:rPr lang="ru-RU" sz="3600" smtClean="0">
                <a:solidFill>
                  <a:schemeClr val="tx1"/>
                </a:solidFill>
              </a:rPr>
              <a:t>22 </a:t>
            </a:r>
            <a:r>
              <a:rPr lang="ru-RU" sz="3600" dirty="0" smtClean="0">
                <a:solidFill>
                  <a:schemeClr val="tx1"/>
                </a:solidFill>
              </a:rPr>
              <a:t>февраля 2023 года победители отборочных туров боролись за призовые места.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2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66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09" y="0"/>
            <a:ext cx="9174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796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09" y="0"/>
            <a:ext cx="9174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682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22" y="0"/>
            <a:ext cx="5126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09" y="0"/>
            <a:ext cx="9174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</TotalTime>
  <Words>38</Words>
  <Application>Microsoft Office PowerPoint</Application>
  <PresentationFormat>Произвольный</PresentationFormat>
  <Paragraphs>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Сектор</vt:lpstr>
      <vt:lpstr>Презентация PowerPoint</vt:lpstr>
      <vt:lpstr>Турнир по адаптивным играм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Турнир по адаптивным играм</dc:title>
  <dc:creator>Весновей Сибирский</dc:creator>
  <cp:lastModifiedBy>НРОО ООО ИБД и ВС</cp:lastModifiedBy>
  <cp:revision>14</cp:revision>
  <dcterms:created xsi:type="dcterms:W3CDTF">2023-04-07T07:10:08Z</dcterms:created>
  <dcterms:modified xsi:type="dcterms:W3CDTF">2023-04-10T12:54:34Z</dcterms:modified>
</cp:coreProperties>
</file>