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7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7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7282" r:id="rId2"/>
    <p:sldId id="7277" r:id="rId3"/>
    <p:sldId id="7309" r:id="rId4"/>
    <p:sldId id="7283" r:id="rId5"/>
    <p:sldId id="7301" r:id="rId6"/>
    <p:sldId id="7298" r:id="rId7"/>
    <p:sldId id="7305" r:id="rId8"/>
    <p:sldId id="7307" r:id="rId9"/>
    <p:sldId id="7302" r:id="rId10"/>
    <p:sldId id="7306" r:id="rId11"/>
    <p:sldId id="7308" r:id="rId12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B54"/>
    <a:srgbClr val="E21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2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Землянкина" userId="715c411fce4a936f" providerId="LiveId" clId="{D818F366-F2F2-4FD0-964D-C09CAB1CA33D}"/>
    <pc:docChg chg="undo custSel modSld">
      <pc:chgData name="Анастасия Землянкина" userId="715c411fce4a936f" providerId="LiveId" clId="{D818F366-F2F2-4FD0-964D-C09CAB1CA33D}" dt="2023-07-03T17:39:25.020" v="457" actId="20577"/>
      <pc:docMkLst>
        <pc:docMk/>
      </pc:docMkLst>
      <pc:sldChg chg="delSp modSp mod">
        <pc:chgData name="Анастасия Землянкина" userId="715c411fce4a936f" providerId="LiveId" clId="{D818F366-F2F2-4FD0-964D-C09CAB1CA33D}" dt="2023-07-03T16:59:45.421" v="2" actId="14100"/>
        <pc:sldMkLst>
          <pc:docMk/>
          <pc:sldMk cId="2374316953" sldId="7277"/>
        </pc:sldMkLst>
        <pc:spChg chg="del">
          <ac:chgData name="Анастасия Землянкина" userId="715c411fce4a936f" providerId="LiveId" clId="{D818F366-F2F2-4FD0-964D-C09CAB1CA33D}" dt="2023-07-03T16:59:36.997" v="1" actId="478"/>
          <ac:spMkLst>
            <pc:docMk/>
            <pc:sldMk cId="2374316953" sldId="7277"/>
            <ac:spMk id="8" creationId="{14287C8C-6E48-C480-02E5-BD1B15ACF8CF}"/>
          </ac:spMkLst>
        </pc:spChg>
        <pc:spChg chg="mod">
          <ac:chgData name="Анастасия Землянкина" userId="715c411fce4a936f" providerId="LiveId" clId="{D818F366-F2F2-4FD0-964D-C09CAB1CA33D}" dt="2023-07-03T16:59:45.421" v="2" actId="14100"/>
          <ac:spMkLst>
            <pc:docMk/>
            <pc:sldMk cId="2374316953" sldId="7277"/>
            <ac:spMk id="35" creationId="{DE2FF46E-804E-4EDA-894F-A70CAD26A20C}"/>
          </ac:spMkLst>
        </pc:spChg>
      </pc:sldChg>
      <pc:sldChg chg="delSp modSp mod">
        <pc:chgData name="Анастасия Землянкина" userId="715c411fce4a936f" providerId="LiveId" clId="{D818F366-F2F2-4FD0-964D-C09CAB1CA33D}" dt="2023-07-03T17:00:41.967" v="54" actId="404"/>
        <pc:sldMkLst>
          <pc:docMk/>
          <pc:sldMk cId="1672120058" sldId="7283"/>
        </pc:sldMkLst>
        <pc:spChg chg="mod">
          <ac:chgData name="Анастасия Землянкина" userId="715c411fce4a936f" providerId="LiveId" clId="{D818F366-F2F2-4FD0-964D-C09CAB1CA33D}" dt="2023-07-03T17:00:01.487" v="13" actId="1036"/>
          <ac:spMkLst>
            <pc:docMk/>
            <pc:sldMk cId="1672120058" sldId="7283"/>
            <ac:spMk id="2" creationId="{81A93BDF-8980-4515-943F-323BDA957E7C}"/>
          </ac:spMkLst>
        </pc:spChg>
        <pc:spChg chg="mod">
          <ac:chgData name="Анастасия Землянкина" userId="715c411fce4a936f" providerId="LiveId" clId="{D818F366-F2F2-4FD0-964D-C09CAB1CA33D}" dt="2023-07-03T17:00:21.063" v="36" actId="1038"/>
          <ac:spMkLst>
            <pc:docMk/>
            <pc:sldMk cId="1672120058" sldId="7283"/>
            <ac:spMk id="3" creationId="{28ABFD05-C8BC-08FF-FA90-8785659A4387}"/>
          </ac:spMkLst>
        </pc:spChg>
        <pc:spChg chg="mod">
          <ac:chgData name="Анастасия Землянкина" userId="715c411fce4a936f" providerId="LiveId" clId="{D818F366-F2F2-4FD0-964D-C09CAB1CA33D}" dt="2023-07-03T17:00:28.210" v="44" actId="1035"/>
          <ac:spMkLst>
            <pc:docMk/>
            <pc:sldMk cId="1672120058" sldId="7283"/>
            <ac:spMk id="4" creationId="{B82FB77C-3E5B-13DC-83B7-29F929D2A204}"/>
          </ac:spMkLst>
        </pc:spChg>
        <pc:spChg chg="mod">
          <ac:chgData name="Анастасия Землянкина" userId="715c411fce4a936f" providerId="LiveId" clId="{D818F366-F2F2-4FD0-964D-C09CAB1CA33D}" dt="2023-07-03T17:00:21.063" v="36" actId="1038"/>
          <ac:spMkLst>
            <pc:docMk/>
            <pc:sldMk cId="1672120058" sldId="7283"/>
            <ac:spMk id="6" creationId="{D2EC897F-8DA5-92EB-5975-FD53B2CF2C7E}"/>
          </ac:spMkLst>
        </pc:spChg>
        <pc:spChg chg="del">
          <ac:chgData name="Анастасия Землянкина" userId="715c411fce4a936f" providerId="LiveId" clId="{D818F366-F2F2-4FD0-964D-C09CAB1CA33D}" dt="2023-07-03T16:58:19.558" v="0" actId="478"/>
          <ac:spMkLst>
            <pc:docMk/>
            <pc:sldMk cId="1672120058" sldId="7283"/>
            <ac:spMk id="11" creationId="{4EB80CD6-77A0-6D24-4D08-D9700A98B6B1}"/>
          </ac:spMkLst>
        </pc:spChg>
        <pc:spChg chg="mod">
          <ac:chgData name="Анастасия Землянкина" userId="715c411fce4a936f" providerId="LiveId" clId="{D818F366-F2F2-4FD0-964D-C09CAB1CA33D}" dt="2023-07-03T17:00:41.967" v="54" actId="404"/>
          <ac:spMkLst>
            <pc:docMk/>
            <pc:sldMk cId="1672120058" sldId="7283"/>
            <ac:spMk id="13" creationId="{F0FDF986-8E6A-37F5-5469-12760BEAFFA3}"/>
          </ac:spMkLst>
        </pc:spChg>
        <pc:spChg chg="mod">
          <ac:chgData name="Анастасия Землянкина" userId="715c411fce4a936f" providerId="LiveId" clId="{D818F366-F2F2-4FD0-964D-C09CAB1CA33D}" dt="2023-07-03T17:00:01.487" v="13" actId="1036"/>
          <ac:spMkLst>
            <pc:docMk/>
            <pc:sldMk cId="1672120058" sldId="7283"/>
            <ac:spMk id="22" creationId="{86B30831-C5B8-4776-B5A0-57C40EEE3284}"/>
          </ac:spMkLst>
        </pc:spChg>
        <pc:spChg chg="mod">
          <ac:chgData name="Анастасия Землянкина" userId="715c411fce4a936f" providerId="LiveId" clId="{D818F366-F2F2-4FD0-964D-C09CAB1CA33D}" dt="2023-07-03T17:00:01.487" v="13" actId="1036"/>
          <ac:spMkLst>
            <pc:docMk/>
            <pc:sldMk cId="1672120058" sldId="7283"/>
            <ac:spMk id="23" creationId="{A2677AE1-956E-49AD-900A-8A5D3DEB61CB}"/>
          </ac:spMkLst>
        </pc:spChg>
        <pc:cxnChg chg="mod">
          <ac:chgData name="Анастасия Землянкина" userId="715c411fce4a936f" providerId="LiveId" clId="{D818F366-F2F2-4FD0-964D-C09CAB1CA33D}" dt="2023-07-03T17:00:32.980" v="51" actId="1035"/>
          <ac:cxnSpMkLst>
            <pc:docMk/>
            <pc:sldMk cId="1672120058" sldId="7283"/>
            <ac:cxnSpMk id="5" creationId="{B6F8D845-63CC-4FD9-AADC-11D937C4A63E}"/>
          </ac:cxnSpMkLst>
        </pc:cxnChg>
        <pc:cxnChg chg="mod">
          <ac:chgData name="Анастасия Землянкина" userId="715c411fce4a936f" providerId="LiveId" clId="{D818F366-F2F2-4FD0-964D-C09CAB1CA33D}" dt="2023-07-03T17:00:30.731" v="48" actId="1035"/>
          <ac:cxnSpMkLst>
            <pc:docMk/>
            <pc:sldMk cId="1672120058" sldId="7283"/>
            <ac:cxnSpMk id="30" creationId="{D7F944C7-02BC-426B-931A-0CD78CEE6B3B}"/>
          </ac:cxnSpMkLst>
        </pc:cxnChg>
      </pc:sldChg>
      <pc:sldChg chg="modSp mod">
        <pc:chgData name="Анастасия Землянкина" userId="715c411fce4a936f" providerId="LiveId" clId="{D818F366-F2F2-4FD0-964D-C09CAB1CA33D}" dt="2023-07-03T17:39:25.020" v="457" actId="20577"/>
        <pc:sldMkLst>
          <pc:docMk/>
          <pc:sldMk cId="1141464824" sldId="7285"/>
        </pc:sldMkLst>
        <pc:spChg chg="mod">
          <ac:chgData name="Анастасия Землянкина" userId="715c411fce4a936f" providerId="LiveId" clId="{D818F366-F2F2-4FD0-964D-C09CAB1CA33D}" dt="2023-07-03T17:09:24.522" v="193" actId="1076"/>
          <ac:spMkLst>
            <pc:docMk/>
            <pc:sldMk cId="1141464824" sldId="7285"/>
            <ac:spMk id="10" creationId="{139D3B6A-AFE9-8587-762A-D46315A56E49}"/>
          </ac:spMkLst>
        </pc:spChg>
        <pc:spChg chg="mod">
          <ac:chgData name="Анастасия Землянкина" userId="715c411fce4a936f" providerId="LiveId" clId="{D818F366-F2F2-4FD0-964D-C09CAB1CA33D}" dt="2023-07-03T17:39:25.020" v="457" actId="20577"/>
          <ac:spMkLst>
            <pc:docMk/>
            <pc:sldMk cId="1141464824" sldId="7285"/>
            <ac:spMk id="25" creationId="{426C1105-02F9-4C2B-967C-BAB7FD990E7D}"/>
          </ac:spMkLst>
        </pc:spChg>
        <pc:spChg chg="mod">
          <ac:chgData name="Анастасия Землянкина" userId="715c411fce4a936f" providerId="LiveId" clId="{D818F366-F2F2-4FD0-964D-C09CAB1CA33D}" dt="2023-07-03T17:31:47.041" v="452" actId="20577"/>
          <ac:spMkLst>
            <pc:docMk/>
            <pc:sldMk cId="1141464824" sldId="7285"/>
            <ac:spMk id="27" creationId="{E1F4CC67-BC99-4D11-8FAE-C229CC7A6966}"/>
          </ac:spMkLst>
        </pc:spChg>
        <pc:spChg chg="mod">
          <ac:chgData name="Анастасия Землянкина" userId="715c411fce4a936f" providerId="LiveId" clId="{D818F366-F2F2-4FD0-964D-C09CAB1CA33D}" dt="2023-07-03T17:08:02.075" v="187" actId="1076"/>
          <ac:spMkLst>
            <pc:docMk/>
            <pc:sldMk cId="1141464824" sldId="7285"/>
            <ac:spMk id="31" creationId="{235C42D6-F25C-4A58-816D-F89F7B128D6B}"/>
          </ac:spMkLst>
        </pc:spChg>
        <pc:spChg chg="mod">
          <ac:chgData name="Анастасия Землянкина" userId="715c411fce4a936f" providerId="LiveId" clId="{D818F366-F2F2-4FD0-964D-C09CAB1CA33D}" dt="2023-07-03T17:09:49.005" v="196" actId="1076"/>
          <ac:spMkLst>
            <pc:docMk/>
            <pc:sldMk cId="1141464824" sldId="7285"/>
            <ac:spMk id="43" creationId="{F9369E7E-5B60-47F2-8EFF-DC2D12E51BCF}"/>
          </ac:spMkLst>
        </pc:spChg>
        <pc:spChg chg="mod">
          <ac:chgData name="Анастасия Землянкина" userId="715c411fce4a936f" providerId="LiveId" clId="{D818F366-F2F2-4FD0-964D-C09CAB1CA33D}" dt="2023-07-03T17:07:57.478" v="186" actId="1076"/>
          <ac:spMkLst>
            <pc:docMk/>
            <pc:sldMk cId="1141464824" sldId="7285"/>
            <ac:spMk id="59" creationId="{244210BB-3406-4975-B09E-3F5A1A272F4C}"/>
          </ac:spMkLst>
        </pc:spChg>
        <pc:grpChg chg="mod">
          <ac:chgData name="Анастасия Землянкина" userId="715c411fce4a936f" providerId="LiveId" clId="{D818F366-F2F2-4FD0-964D-C09CAB1CA33D}" dt="2023-07-03T17:08:10.501" v="188" actId="1076"/>
          <ac:grpSpMkLst>
            <pc:docMk/>
            <pc:sldMk cId="1141464824" sldId="7285"/>
            <ac:grpSpMk id="58" creationId="{D2DED2DC-5BE5-4FA3-92C0-6D8134AB7BB4}"/>
          </ac:grpSpMkLst>
        </pc:grpChg>
      </pc:sldChg>
      <pc:sldChg chg="modSp mod">
        <pc:chgData name="Анастасия Землянкина" userId="715c411fce4a936f" providerId="LiveId" clId="{D818F366-F2F2-4FD0-964D-C09CAB1CA33D}" dt="2023-07-03T17:14:33.079" v="329" actId="14100"/>
        <pc:sldMkLst>
          <pc:docMk/>
          <pc:sldMk cId="2319485056" sldId="7290"/>
        </pc:sldMkLst>
        <pc:spChg chg="mod">
          <ac:chgData name="Анастасия Землянкина" userId="715c411fce4a936f" providerId="LiveId" clId="{D818F366-F2F2-4FD0-964D-C09CAB1CA33D}" dt="2023-07-03T17:14:23.591" v="321" actId="14100"/>
          <ac:spMkLst>
            <pc:docMk/>
            <pc:sldMk cId="2319485056" sldId="7290"/>
            <ac:spMk id="5" creationId="{8776D7C7-327A-9B74-6168-75911A73E1F7}"/>
          </ac:spMkLst>
        </pc:spChg>
        <pc:spChg chg="mod">
          <ac:chgData name="Анастасия Землянкина" userId="715c411fce4a936f" providerId="LiveId" clId="{D818F366-F2F2-4FD0-964D-C09CAB1CA33D}" dt="2023-07-03T17:14:28.360" v="327" actId="1037"/>
          <ac:spMkLst>
            <pc:docMk/>
            <pc:sldMk cId="2319485056" sldId="7290"/>
            <ac:spMk id="6" creationId="{2D8AECCC-4FBF-3E20-921B-F48C64D6A598}"/>
          </ac:spMkLst>
        </pc:spChg>
        <pc:spChg chg="mod">
          <ac:chgData name="Анастасия Землянкина" userId="715c411fce4a936f" providerId="LiveId" clId="{D818F366-F2F2-4FD0-964D-C09CAB1CA33D}" dt="2023-07-03T17:14:28.360" v="327" actId="1037"/>
          <ac:spMkLst>
            <pc:docMk/>
            <pc:sldMk cId="2319485056" sldId="7290"/>
            <ac:spMk id="8" creationId="{59F59D95-961D-90F3-09A6-BCC64A7F6795}"/>
          </ac:spMkLst>
        </pc:spChg>
        <pc:spChg chg="mod">
          <ac:chgData name="Анастасия Землянкина" userId="715c411fce4a936f" providerId="LiveId" clId="{D818F366-F2F2-4FD0-964D-C09CAB1CA33D}" dt="2023-07-03T17:14:28.360" v="327" actId="1037"/>
          <ac:spMkLst>
            <pc:docMk/>
            <pc:sldMk cId="2319485056" sldId="7290"/>
            <ac:spMk id="9" creationId="{37E0F0F0-E080-364E-4F92-621AD6FE5F2D}"/>
          </ac:spMkLst>
        </pc:spChg>
        <pc:spChg chg="mod">
          <ac:chgData name="Анастасия Землянкина" userId="715c411fce4a936f" providerId="LiveId" clId="{D818F366-F2F2-4FD0-964D-C09CAB1CA33D}" dt="2023-07-03T17:14:28.360" v="327" actId="1037"/>
          <ac:spMkLst>
            <pc:docMk/>
            <pc:sldMk cId="2319485056" sldId="7290"/>
            <ac:spMk id="23" creationId="{3BCDB78A-ED4D-28A9-8EC0-743F62279EA5}"/>
          </ac:spMkLst>
        </pc:spChg>
        <pc:spChg chg="mod">
          <ac:chgData name="Анастасия Землянкина" userId="715c411fce4a936f" providerId="LiveId" clId="{D818F366-F2F2-4FD0-964D-C09CAB1CA33D}" dt="2023-07-03T17:14:33.079" v="329" actId="14100"/>
          <ac:spMkLst>
            <pc:docMk/>
            <pc:sldMk cId="2319485056" sldId="7290"/>
            <ac:spMk id="25" creationId="{A209FE77-6154-5BCB-F5D3-6D5795681BD5}"/>
          </ac:spMkLst>
        </pc:spChg>
        <pc:spChg chg="mod">
          <ac:chgData name="Анастасия Землянкина" userId="715c411fce4a936f" providerId="LiveId" clId="{D818F366-F2F2-4FD0-964D-C09CAB1CA33D}" dt="2023-07-03T17:14:28.360" v="327" actId="1037"/>
          <ac:spMkLst>
            <pc:docMk/>
            <pc:sldMk cId="2319485056" sldId="7290"/>
            <ac:spMk id="26" creationId="{B67D5817-54CB-10AA-BBE1-A43B84648F81}"/>
          </ac:spMkLst>
        </pc:spChg>
        <pc:spChg chg="mod">
          <ac:chgData name="Анастасия Землянкина" userId="715c411fce4a936f" providerId="LiveId" clId="{D818F366-F2F2-4FD0-964D-C09CAB1CA33D}" dt="2023-07-03T17:14:28.360" v="327" actId="1037"/>
          <ac:spMkLst>
            <pc:docMk/>
            <pc:sldMk cId="2319485056" sldId="7290"/>
            <ac:spMk id="27" creationId="{98C54D0D-2255-147E-FEBE-768EEEF142A8}"/>
          </ac:spMkLst>
        </pc:spChg>
        <pc:spChg chg="mod">
          <ac:chgData name="Анастасия Землянкина" userId="715c411fce4a936f" providerId="LiveId" clId="{D818F366-F2F2-4FD0-964D-C09CAB1CA33D}" dt="2023-07-03T17:14:04.141" v="314" actId="554"/>
          <ac:spMkLst>
            <pc:docMk/>
            <pc:sldMk cId="2319485056" sldId="7290"/>
            <ac:spMk id="77" creationId="{18FAB17F-EE58-486F-81A3-4ED6F48F0C7D}"/>
          </ac:spMkLst>
        </pc:spChg>
        <pc:spChg chg="mod">
          <ac:chgData name="Анастасия Землянкина" userId="715c411fce4a936f" providerId="LiveId" clId="{D818F366-F2F2-4FD0-964D-C09CAB1CA33D}" dt="2023-07-03T17:13:44.814" v="306" actId="1035"/>
          <ac:spMkLst>
            <pc:docMk/>
            <pc:sldMk cId="2319485056" sldId="7290"/>
            <ac:spMk id="78" creationId="{F85332EB-A1CE-4285-BD8E-F7960A6EC538}"/>
          </ac:spMkLst>
        </pc:spChg>
      </pc:sldChg>
      <pc:sldChg chg="addSp modSp mod">
        <pc:chgData name="Анастасия Землянкина" userId="715c411fce4a936f" providerId="LiveId" clId="{D818F366-F2F2-4FD0-964D-C09CAB1CA33D}" dt="2023-07-03T17:19:48.693" v="437" actId="1038"/>
        <pc:sldMkLst>
          <pc:docMk/>
          <pc:sldMk cId="2285433054" sldId="7292"/>
        </pc:sldMkLst>
        <pc:spChg chg="mod">
          <ac:chgData name="Анастасия Землянкина" userId="715c411fce4a936f" providerId="LiveId" clId="{D818F366-F2F2-4FD0-964D-C09CAB1CA33D}" dt="2023-07-03T17:17:51.261" v="410" actId="14100"/>
          <ac:spMkLst>
            <pc:docMk/>
            <pc:sldMk cId="2285433054" sldId="7292"/>
            <ac:spMk id="4" creationId="{B007A9CA-A7B1-9F16-F7EE-DB398FD3D24B}"/>
          </ac:spMkLst>
        </pc:spChg>
        <pc:spChg chg="mod">
          <ac:chgData name="Анастасия Землянкина" userId="715c411fce4a936f" providerId="LiveId" clId="{D818F366-F2F2-4FD0-964D-C09CAB1CA33D}" dt="2023-07-03T17:15:10.228" v="331" actId="14100"/>
          <ac:spMkLst>
            <pc:docMk/>
            <pc:sldMk cId="2285433054" sldId="7292"/>
            <ac:spMk id="5" creationId="{7915D7F8-3A2F-95E6-D653-7E45EB682A23}"/>
          </ac:spMkLst>
        </pc:spChg>
        <pc:spChg chg="mod">
          <ac:chgData name="Анастасия Землянкина" userId="715c411fce4a936f" providerId="LiveId" clId="{D818F366-F2F2-4FD0-964D-C09CAB1CA33D}" dt="2023-07-03T17:17:44.690" v="409" actId="20577"/>
          <ac:spMkLst>
            <pc:docMk/>
            <pc:sldMk cId="2285433054" sldId="7292"/>
            <ac:spMk id="6" creationId="{1259DA2C-0CE5-0078-2E81-39F3A1E62A2C}"/>
          </ac:spMkLst>
        </pc:spChg>
        <pc:spChg chg="add mod">
          <ac:chgData name="Анастасия Землянкина" userId="715c411fce4a936f" providerId="LiveId" clId="{D818F366-F2F2-4FD0-964D-C09CAB1CA33D}" dt="2023-07-03T17:17:20.308" v="389" actId="1036"/>
          <ac:spMkLst>
            <pc:docMk/>
            <pc:sldMk cId="2285433054" sldId="7292"/>
            <ac:spMk id="7" creationId="{6B75E8BB-3296-8E25-B16F-EBCF6B1666BC}"/>
          </ac:spMkLst>
        </pc:spChg>
        <pc:spChg chg="add mod">
          <ac:chgData name="Анастасия Землянкина" userId="715c411fce4a936f" providerId="LiveId" clId="{D818F366-F2F2-4FD0-964D-C09CAB1CA33D}" dt="2023-07-03T17:17:22.947" v="398" actId="1038"/>
          <ac:spMkLst>
            <pc:docMk/>
            <pc:sldMk cId="2285433054" sldId="7292"/>
            <ac:spMk id="8" creationId="{236EB680-F68E-09CC-7FB0-D260E2ECB26B}"/>
          </ac:spMkLst>
        </pc:spChg>
        <pc:spChg chg="mod">
          <ac:chgData name="Анастасия Землянкина" userId="715c411fce4a936f" providerId="LiveId" clId="{D818F366-F2F2-4FD0-964D-C09CAB1CA33D}" dt="2023-07-03T17:19:39.143" v="424" actId="404"/>
          <ac:spMkLst>
            <pc:docMk/>
            <pc:sldMk cId="2285433054" sldId="7292"/>
            <ac:spMk id="11" creationId="{D7A9CB51-3BC3-4FF9-C83D-31976E0CBA5B}"/>
          </ac:spMkLst>
        </pc:spChg>
        <pc:spChg chg="mod">
          <ac:chgData name="Анастасия Землянкина" userId="715c411fce4a936f" providerId="LiveId" clId="{D818F366-F2F2-4FD0-964D-C09CAB1CA33D}" dt="2023-07-03T17:16:52.643" v="353" actId="1076"/>
          <ac:spMkLst>
            <pc:docMk/>
            <pc:sldMk cId="2285433054" sldId="7292"/>
            <ac:spMk id="12" creationId="{B279C9A3-465A-C19F-14AB-1B9B7953F048}"/>
          </ac:spMkLst>
        </pc:spChg>
        <pc:spChg chg="mod">
          <ac:chgData name="Анастасия Землянкина" userId="715c411fce4a936f" providerId="LiveId" clId="{D818F366-F2F2-4FD0-964D-C09CAB1CA33D}" dt="2023-07-03T17:15:17.899" v="334" actId="14100"/>
          <ac:spMkLst>
            <pc:docMk/>
            <pc:sldMk cId="2285433054" sldId="7292"/>
            <ac:spMk id="24" creationId="{71F14803-65E6-4E97-9D3A-E743BD13FDD6}"/>
          </ac:spMkLst>
        </pc:spChg>
        <pc:picChg chg="mod">
          <ac:chgData name="Анастасия Землянкина" userId="715c411fce4a936f" providerId="LiveId" clId="{D818F366-F2F2-4FD0-964D-C09CAB1CA33D}" dt="2023-07-03T17:15:26.215" v="337" actId="1076"/>
          <ac:picMkLst>
            <pc:docMk/>
            <pc:sldMk cId="2285433054" sldId="7292"/>
            <ac:picMk id="2" creationId="{B49B7BC8-C0AF-0173-0BE8-2C83DB83AEC6}"/>
          </ac:picMkLst>
        </pc:picChg>
        <pc:cxnChg chg="add mod ord">
          <ac:chgData name="Анастасия Землянкина" userId="715c411fce4a936f" providerId="LiveId" clId="{D818F366-F2F2-4FD0-964D-C09CAB1CA33D}" dt="2023-07-03T17:19:48.693" v="437" actId="1038"/>
          <ac:cxnSpMkLst>
            <pc:docMk/>
            <pc:sldMk cId="2285433054" sldId="7292"/>
            <ac:cxnSpMk id="9" creationId="{2BF0B122-4B49-ECC1-9047-1EF23E31F6B4}"/>
          </ac:cxnSpMkLst>
        </pc:cxnChg>
        <pc:cxnChg chg="mod">
          <ac:chgData name="Анастасия Землянкина" userId="715c411fce4a936f" providerId="LiveId" clId="{D818F366-F2F2-4FD0-964D-C09CAB1CA33D}" dt="2023-07-03T17:17:06.433" v="355" actId="1076"/>
          <ac:cxnSpMkLst>
            <pc:docMk/>
            <pc:sldMk cId="2285433054" sldId="7292"/>
            <ac:cxnSpMk id="13" creationId="{9C6FD1C4-654A-426D-4621-20ABF440CABD}"/>
          </ac:cxnSpMkLst>
        </pc:cxnChg>
      </pc:sldChg>
      <pc:sldChg chg="addSp modSp mod">
        <pc:chgData name="Анастасия Землянкина" userId="715c411fce4a936f" providerId="LiveId" clId="{D818F366-F2F2-4FD0-964D-C09CAB1CA33D}" dt="2023-07-03T17:07:09.840" v="185" actId="14100"/>
        <pc:sldMkLst>
          <pc:docMk/>
          <pc:sldMk cId="1198865357" sldId="7296"/>
        </pc:sldMkLst>
        <pc:spChg chg="mod">
          <ac:chgData name="Анастасия Землянкина" userId="715c411fce4a936f" providerId="LiveId" clId="{D818F366-F2F2-4FD0-964D-C09CAB1CA33D}" dt="2023-07-03T17:07:09.840" v="185" actId="14100"/>
          <ac:spMkLst>
            <pc:docMk/>
            <pc:sldMk cId="1198865357" sldId="7296"/>
            <ac:spMk id="4" creationId="{A59E9391-30C5-27D4-98BF-13E302B8973D}"/>
          </ac:spMkLst>
        </pc:spChg>
        <pc:spChg chg="add mod">
          <ac:chgData name="Анастасия Землянкина" userId="715c411fce4a936f" providerId="LiveId" clId="{D818F366-F2F2-4FD0-964D-C09CAB1CA33D}" dt="2023-07-03T17:07:06.835" v="184" actId="1076"/>
          <ac:spMkLst>
            <pc:docMk/>
            <pc:sldMk cId="1198865357" sldId="7296"/>
            <ac:spMk id="6" creationId="{6C5E8BAF-CD19-162F-24BA-3625E5C6A478}"/>
          </ac:spMkLst>
        </pc:spChg>
      </pc:sldChg>
      <pc:sldChg chg="modSp mod">
        <pc:chgData name="Анастасия Землянкина" userId="715c411fce4a936f" providerId="LiveId" clId="{D818F366-F2F2-4FD0-964D-C09CAB1CA33D}" dt="2023-07-03T17:13:07.270" v="300" actId="1037"/>
        <pc:sldMkLst>
          <pc:docMk/>
          <pc:sldMk cId="1411033771" sldId="7298"/>
        </pc:sldMkLst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6" creationId="{3A1293C0-3A6E-A18F-532E-E112DC4BF069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7" creationId="{3A9EE391-8019-4240-B053-99E97ED4AD64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8" creationId="{45AC5374-45AD-1F71-606F-494A1F0BB5C7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9" creationId="{7557A186-83D1-8E4B-CF15-6C4FEF2DE500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10" creationId="{D91A1F9C-001B-9F09-E11E-3327E68EC228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11" creationId="{205265D2-6520-0958-B64F-B9AB2BDE7734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49" creationId="{DAFA58F7-8919-49A9-81DE-B9C50E40B677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51" creationId="{6A69F7C9-15EF-4721-B59C-86F69D812808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54" creationId="{A24D99EC-98D4-4311-8BE1-C473304F2E8E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57" creationId="{5FBC37A7-CFD6-4B89-9F82-249036819915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61" creationId="{1A93337C-8E81-4F77-A3D1-73C01632CFCD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62" creationId="{37DC88B2-9552-49D0-9320-8AA3C1E0B4B7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63" creationId="{D8DFEBD1-CD93-4979-BD21-DE7DABFA0800}"/>
          </ac:spMkLst>
        </pc:spChg>
        <pc:spChg chg="mod">
          <ac:chgData name="Анастасия Землянкина" userId="715c411fce4a936f" providerId="LiveId" clId="{D818F366-F2F2-4FD0-964D-C09CAB1CA33D}" dt="2023-07-03T17:13:07.270" v="300" actId="1037"/>
          <ac:spMkLst>
            <pc:docMk/>
            <pc:sldMk cId="1411033771" sldId="7298"/>
            <ac:spMk id="64" creationId="{4D92DECA-D54C-4B3D-AED1-DC01EAB32864}"/>
          </ac:spMkLst>
        </pc:spChg>
        <pc:picChg chg="mod">
          <ac:chgData name="Анастасия Землянкина" userId="715c411fce4a936f" providerId="LiveId" clId="{D818F366-F2F2-4FD0-964D-C09CAB1CA33D}" dt="2023-07-03T17:13:07.270" v="300" actId="1037"/>
          <ac:picMkLst>
            <pc:docMk/>
            <pc:sldMk cId="1411033771" sldId="7298"/>
            <ac:picMk id="12" creationId="{7A2DE5EE-3307-08CA-CB38-4F492346AEDC}"/>
          </ac:picMkLst>
        </pc:picChg>
        <pc:picChg chg="mod">
          <ac:chgData name="Анастасия Землянкина" userId="715c411fce4a936f" providerId="LiveId" clId="{D818F366-F2F2-4FD0-964D-C09CAB1CA33D}" dt="2023-07-03T17:13:07.270" v="300" actId="1037"/>
          <ac:picMkLst>
            <pc:docMk/>
            <pc:sldMk cId="1411033771" sldId="7298"/>
            <ac:picMk id="13" creationId="{DA8CB1C4-012F-EFF9-82F8-1E734739256F}"/>
          </ac:picMkLst>
        </pc:picChg>
      </pc:sldChg>
      <pc:sldChg chg="modSp mod">
        <pc:chgData name="Анастасия Землянкина" userId="715c411fce4a936f" providerId="LiveId" clId="{D818F366-F2F2-4FD0-964D-C09CAB1CA33D}" dt="2023-07-03T17:20:22.954" v="444" actId="1036"/>
        <pc:sldMkLst>
          <pc:docMk/>
          <pc:sldMk cId="21636607" sldId="7299"/>
        </pc:sldMkLst>
        <pc:spChg chg="mod">
          <ac:chgData name="Анастасия Землянкина" userId="715c411fce4a936f" providerId="LiveId" clId="{D818F366-F2F2-4FD0-964D-C09CAB1CA33D}" dt="2023-07-03T17:20:22.954" v="444" actId="1036"/>
          <ac:spMkLst>
            <pc:docMk/>
            <pc:sldMk cId="21636607" sldId="7299"/>
            <ac:spMk id="27" creationId="{DBFDD9D3-3980-4DBA-BA82-128EB3AA6058}"/>
          </ac:spMkLst>
        </pc:spChg>
        <pc:picChg chg="mod">
          <ac:chgData name="Анастасия Землянкина" userId="715c411fce4a936f" providerId="LiveId" clId="{D818F366-F2F2-4FD0-964D-C09CAB1CA33D}" dt="2023-07-03T17:20:22.954" v="444" actId="1036"/>
          <ac:picMkLst>
            <pc:docMk/>
            <pc:sldMk cId="21636607" sldId="7299"/>
            <ac:picMk id="13" creationId="{225B02D6-1F24-5599-6531-7EFABA5BD29B}"/>
          </ac:picMkLst>
        </pc:picChg>
      </pc:sldChg>
      <pc:sldChg chg="addSp delSp modSp mod">
        <pc:chgData name="Анастасия Землянкина" userId="715c411fce4a936f" providerId="LiveId" clId="{D818F366-F2F2-4FD0-964D-C09CAB1CA33D}" dt="2023-07-03T17:12:44.601" v="294" actId="20577"/>
        <pc:sldMkLst>
          <pc:docMk/>
          <pc:sldMk cId="4257586496" sldId="7301"/>
        </pc:sldMkLst>
        <pc:spChg chg="mod">
          <ac:chgData name="Анастасия Землянкина" userId="715c411fce4a936f" providerId="LiveId" clId="{D818F366-F2F2-4FD0-964D-C09CAB1CA33D}" dt="2023-07-03T17:12:11.832" v="282" actId="552"/>
          <ac:spMkLst>
            <pc:docMk/>
            <pc:sldMk cId="4257586496" sldId="7301"/>
            <ac:spMk id="8" creationId="{C75A1AFA-26C0-4C89-835B-84388B3147BA}"/>
          </ac:spMkLst>
        </pc:spChg>
        <pc:spChg chg="mod">
          <ac:chgData name="Анастасия Землянкина" userId="715c411fce4a936f" providerId="LiveId" clId="{D818F366-F2F2-4FD0-964D-C09CAB1CA33D}" dt="2023-07-03T17:12:11.832" v="282" actId="552"/>
          <ac:spMkLst>
            <pc:docMk/>
            <pc:sldMk cId="4257586496" sldId="7301"/>
            <ac:spMk id="12" creationId="{BFE6DAA9-29B6-274D-9087-64CFF5A50A1E}"/>
          </ac:spMkLst>
        </pc:spChg>
        <pc:spChg chg="mod">
          <ac:chgData name="Анастасия Землянкина" userId="715c411fce4a936f" providerId="LiveId" clId="{D818F366-F2F2-4FD0-964D-C09CAB1CA33D}" dt="2023-07-03T17:12:30.942" v="290" actId="6549"/>
          <ac:spMkLst>
            <pc:docMk/>
            <pc:sldMk cId="4257586496" sldId="7301"/>
            <ac:spMk id="13" creationId="{89CE75F3-8C62-52AA-981E-17B5D685F761}"/>
          </ac:spMkLst>
        </pc:spChg>
        <pc:spChg chg="mod topLvl">
          <ac:chgData name="Анастасия Землянкина" userId="715c411fce4a936f" providerId="LiveId" clId="{D818F366-F2F2-4FD0-964D-C09CAB1CA33D}" dt="2023-07-03T17:12:24.591" v="289" actId="1038"/>
          <ac:spMkLst>
            <pc:docMk/>
            <pc:sldMk cId="4257586496" sldId="7301"/>
            <ac:spMk id="21" creationId="{D21FB9CF-78C7-0C7B-0973-960BC463461D}"/>
          </ac:spMkLst>
        </pc:spChg>
        <pc:spChg chg="mod topLvl">
          <ac:chgData name="Анастасия Землянкина" userId="715c411fce4a936f" providerId="LiveId" clId="{D818F366-F2F2-4FD0-964D-C09CAB1CA33D}" dt="2023-07-03T17:12:11.832" v="282" actId="552"/>
          <ac:spMkLst>
            <pc:docMk/>
            <pc:sldMk cId="4257586496" sldId="7301"/>
            <ac:spMk id="22" creationId="{2ADEBA8C-C280-EF05-E7E3-0E738F9CDDF7}"/>
          </ac:spMkLst>
        </pc:spChg>
        <pc:spChg chg="del">
          <ac:chgData name="Анастасия Землянкина" userId="715c411fce4a936f" providerId="LiveId" clId="{D818F366-F2F2-4FD0-964D-C09CAB1CA33D}" dt="2023-07-03T17:11:38.192" v="276" actId="478"/>
          <ac:spMkLst>
            <pc:docMk/>
            <pc:sldMk cId="4257586496" sldId="7301"/>
            <ac:spMk id="27" creationId="{B33BFA29-8B5D-D3AA-437F-848FF1174869}"/>
          </ac:spMkLst>
        </pc:spChg>
        <pc:spChg chg="mod">
          <ac:chgData name="Анастасия Землянкина" userId="715c411fce4a936f" providerId="LiveId" clId="{D818F366-F2F2-4FD0-964D-C09CAB1CA33D}" dt="2023-07-03T17:12:24.591" v="289" actId="1038"/>
          <ac:spMkLst>
            <pc:docMk/>
            <pc:sldMk cId="4257586496" sldId="7301"/>
            <ac:spMk id="38" creationId="{ABAD531E-7EBA-4BFB-8DF0-97A48F2153BD}"/>
          </ac:spMkLst>
        </pc:spChg>
        <pc:spChg chg="mod">
          <ac:chgData name="Анастасия Землянкина" userId="715c411fce4a936f" providerId="LiveId" clId="{D818F366-F2F2-4FD0-964D-C09CAB1CA33D}" dt="2023-07-03T17:12:11.832" v="282" actId="552"/>
          <ac:spMkLst>
            <pc:docMk/>
            <pc:sldMk cId="4257586496" sldId="7301"/>
            <ac:spMk id="39" creationId="{0E2A6769-5E13-4209-8968-634696489B35}"/>
          </ac:spMkLst>
        </pc:spChg>
        <pc:spChg chg="mod">
          <ac:chgData name="Анастасия Землянкина" userId="715c411fce4a936f" providerId="LiveId" clId="{D818F366-F2F2-4FD0-964D-C09CAB1CA33D}" dt="2023-07-03T17:12:37.997" v="292" actId="6549"/>
          <ac:spMkLst>
            <pc:docMk/>
            <pc:sldMk cId="4257586496" sldId="7301"/>
            <ac:spMk id="44" creationId="{D693058A-C972-422A-9007-AC5A223DB49B}"/>
          </ac:spMkLst>
        </pc:spChg>
        <pc:spChg chg="mod">
          <ac:chgData name="Анастасия Землянкина" userId="715c411fce4a936f" providerId="LiveId" clId="{D818F366-F2F2-4FD0-964D-C09CAB1CA33D}" dt="2023-07-03T17:12:11.832" v="282" actId="552"/>
          <ac:spMkLst>
            <pc:docMk/>
            <pc:sldMk cId="4257586496" sldId="7301"/>
            <ac:spMk id="49" creationId="{4B71CF93-B45F-44A9-9566-3773328A096F}"/>
          </ac:spMkLst>
        </pc:spChg>
        <pc:spChg chg="mod">
          <ac:chgData name="Анастасия Землянкина" userId="715c411fce4a936f" providerId="LiveId" clId="{D818F366-F2F2-4FD0-964D-C09CAB1CA33D}" dt="2023-07-03T17:12:24.591" v="289" actId="1038"/>
          <ac:spMkLst>
            <pc:docMk/>
            <pc:sldMk cId="4257586496" sldId="7301"/>
            <ac:spMk id="55" creationId="{7CF6AEFD-8F0D-434B-8666-C36719EF11B4}"/>
          </ac:spMkLst>
        </pc:spChg>
        <pc:spChg chg="mod">
          <ac:chgData name="Анастасия Землянкина" userId="715c411fce4a936f" providerId="LiveId" clId="{D818F366-F2F2-4FD0-964D-C09CAB1CA33D}" dt="2023-07-03T17:12:44.601" v="294" actId="20577"/>
          <ac:spMkLst>
            <pc:docMk/>
            <pc:sldMk cId="4257586496" sldId="7301"/>
            <ac:spMk id="59" creationId="{5EFAB533-4552-4CD2-8853-CF4470D4FD78}"/>
          </ac:spMkLst>
        </pc:spChg>
        <pc:spChg chg="mod">
          <ac:chgData name="Анастасия Землянкина" userId="715c411fce4a936f" providerId="LiveId" clId="{D818F366-F2F2-4FD0-964D-C09CAB1CA33D}" dt="2023-07-03T17:12:24.591" v="289" actId="1038"/>
          <ac:spMkLst>
            <pc:docMk/>
            <pc:sldMk cId="4257586496" sldId="7301"/>
            <ac:spMk id="60" creationId="{CD016CCF-A93C-496E-8560-CE0C9914CCE8}"/>
          </ac:spMkLst>
        </pc:spChg>
        <pc:spChg chg="mod">
          <ac:chgData name="Анастасия Землянкина" userId="715c411fce4a936f" providerId="LiveId" clId="{D818F366-F2F2-4FD0-964D-C09CAB1CA33D}" dt="2023-07-03T17:12:24.591" v="289" actId="1038"/>
          <ac:spMkLst>
            <pc:docMk/>
            <pc:sldMk cId="4257586496" sldId="7301"/>
            <ac:spMk id="61" creationId="{B357F20A-AE38-4A71-B7DA-34B479643226}"/>
          </ac:spMkLst>
        </pc:spChg>
        <pc:spChg chg="mod">
          <ac:chgData name="Анастасия Землянкина" userId="715c411fce4a936f" providerId="LiveId" clId="{D818F366-F2F2-4FD0-964D-C09CAB1CA33D}" dt="2023-07-03T17:12:24.591" v="289" actId="1038"/>
          <ac:spMkLst>
            <pc:docMk/>
            <pc:sldMk cId="4257586496" sldId="7301"/>
            <ac:spMk id="72" creationId="{A16ED615-EC34-4C69-8E60-1422271185C6}"/>
          </ac:spMkLst>
        </pc:spChg>
        <pc:grpChg chg="del mod">
          <ac:chgData name="Анастасия Землянкина" userId="715c411fce4a936f" providerId="LiveId" clId="{D818F366-F2F2-4FD0-964D-C09CAB1CA33D}" dt="2023-07-03T17:12:03.004" v="281" actId="165"/>
          <ac:grpSpMkLst>
            <pc:docMk/>
            <pc:sldMk cId="4257586496" sldId="7301"/>
            <ac:grpSpMk id="24" creationId="{3A1718DD-98D5-98E3-6F74-CE3FD4E26CB1}"/>
          </ac:grpSpMkLst>
        </pc:grpChg>
        <pc:picChg chg="mod">
          <ac:chgData name="Анастасия Землянкина" userId="715c411fce4a936f" providerId="LiveId" clId="{D818F366-F2F2-4FD0-964D-C09CAB1CA33D}" dt="2023-07-03T17:11:15.386" v="269" actId="1035"/>
          <ac:picMkLst>
            <pc:docMk/>
            <pc:sldMk cId="4257586496" sldId="7301"/>
            <ac:picMk id="3" creationId="{006D74D6-1640-8C7C-A490-B4F21C65B4E0}"/>
          </ac:picMkLst>
        </pc:picChg>
        <pc:picChg chg="mod">
          <ac:chgData name="Анастасия Землянкина" userId="715c411fce4a936f" providerId="LiveId" clId="{D818F366-F2F2-4FD0-964D-C09CAB1CA33D}" dt="2023-07-03T17:11:04.168" v="225" actId="1035"/>
          <ac:picMkLst>
            <pc:docMk/>
            <pc:sldMk cId="4257586496" sldId="7301"/>
            <ac:picMk id="6" creationId="{893FE1CF-8DC8-12E5-14FC-364FE1D39E0A}"/>
          </ac:picMkLst>
        </pc:picChg>
        <pc:picChg chg="mod topLvl">
          <ac:chgData name="Анастасия Землянкина" userId="715c411fce4a936f" providerId="LiveId" clId="{D818F366-F2F2-4FD0-964D-C09CAB1CA33D}" dt="2023-07-03T17:12:03.004" v="281" actId="165"/>
          <ac:picMkLst>
            <pc:docMk/>
            <pc:sldMk cId="4257586496" sldId="7301"/>
            <ac:picMk id="23" creationId="{5A2E0D3E-7482-774F-C866-EB28FD1E1189}"/>
          </ac:picMkLst>
        </pc:picChg>
        <pc:cxnChg chg="add del mod">
          <ac:chgData name="Анастасия Землянкина" userId="715c411fce4a936f" providerId="LiveId" clId="{D818F366-F2F2-4FD0-964D-C09CAB1CA33D}" dt="2023-07-03T17:11:56.415" v="280" actId="478"/>
          <ac:cxnSpMkLst>
            <pc:docMk/>
            <pc:sldMk cId="4257586496" sldId="7301"/>
            <ac:cxnSpMk id="5" creationId="{10452837-4940-8E55-EB6A-314D94105EA8}"/>
          </ac:cxnSpMkLst>
        </pc:cxnChg>
        <pc:cxnChg chg="mod">
          <ac:chgData name="Анастасия Землянкина" userId="715c411fce4a936f" providerId="LiveId" clId="{D818F366-F2F2-4FD0-964D-C09CAB1CA33D}" dt="2023-07-03T17:11:34.829" v="275" actId="1035"/>
          <ac:cxnSpMkLst>
            <pc:docMk/>
            <pc:sldMk cId="4257586496" sldId="7301"/>
            <ac:cxnSpMk id="18" creationId="{03DA6BB9-7322-624C-9CBC-4E7591E5CE5D}"/>
          </ac:cxnSpMkLst>
        </pc:cxnChg>
        <pc:cxnChg chg="mod topLvl">
          <ac:chgData name="Анастасия Землянкина" userId="715c411fce4a936f" providerId="LiveId" clId="{D818F366-F2F2-4FD0-964D-C09CAB1CA33D}" dt="2023-07-03T17:12:03.004" v="281" actId="165"/>
          <ac:cxnSpMkLst>
            <pc:docMk/>
            <pc:sldMk cId="4257586496" sldId="7301"/>
            <ac:cxnSpMk id="20" creationId="{2A45A4A7-7B2C-D558-C8CD-2F4E0B98E84A}"/>
          </ac:cxnSpMkLst>
        </pc:cxnChg>
        <pc:cxnChg chg="mod">
          <ac:chgData name="Анастасия Землянкина" userId="715c411fce4a936f" providerId="LiveId" clId="{D818F366-F2F2-4FD0-964D-C09CAB1CA33D}" dt="2023-07-03T17:11:27.535" v="272" actId="552"/>
          <ac:cxnSpMkLst>
            <pc:docMk/>
            <pc:sldMk cId="4257586496" sldId="7301"/>
            <ac:cxnSpMk id="76" creationId="{7CDA57D6-FBE4-4767-951E-19569B12E74C}"/>
          </ac:cxnSpMkLst>
        </pc:cxnChg>
        <pc:cxnChg chg="mod">
          <ac:chgData name="Анастасия Землянкина" userId="715c411fce4a936f" providerId="LiveId" clId="{D818F366-F2F2-4FD0-964D-C09CAB1CA33D}" dt="2023-07-03T17:11:27.535" v="272" actId="552"/>
          <ac:cxnSpMkLst>
            <pc:docMk/>
            <pc:sldMk cId="4257586496" sldId="7301"/>
            <ac:cxnSpMk id="92" creationId="{9D9196DE-847C-47DF-853B-70C956D56A5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6A02D-2573-407E-8B62-24E857D1D2C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42941-F392-40DE-A5CE-E49E40B4D3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54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42941-F392-40DE-A5CE-E49E40B4D31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51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2941-F392-40DE-A5CE-E49E40B4D3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0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42941-F392-40DE-A5CE-E49E40B4D31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04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42941-F392-40DE-A5CE-E49E40B4D31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00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42941-F392-40DE-A5CE-E49E40B4D31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6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42941-F392-40DE-A5CE-E49E40B4D31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2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2941-F392-40DE-A5CE-E49E40B4D3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0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2941-F392-40DE-A5CE-E49E40B4D3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2941-F392-40DE-A5CE-E49E40B4D3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4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2941-F392-40DE-A5CE-E49E40B4D31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8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42941-F392-40DE-A5CE-E49E40B4D31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1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4B5B94-D035-6649-58C1-F8A2E7A2B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2E5ABAF-E3F5-6CD6-A466-22A6D47BC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E7A607-2244-852E-C7AC-83758E07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D04C4A-89C5-EDC3-6BAD-F49C5B2B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DA0DB3-C219-04B7-257F-7DF525A7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12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DDA11C-9DC5-1F7C-97FD-D6B257DD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4A1F08C-4F6E-3F45-5319-18122F560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79013C-1EBA-E2AF-32A9-D66118AA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727F3F-2354-FE8E-BE42-1B05B2A7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248B6E1-D043-EEB1-06EE-B538E36C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64A1472-F3A2-CFD2-F9D6-3DAE4FF91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151F562-AC2F-59D7-7C71-B0CE8D6E9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EDFDA73-0DF9-91DB-CFA6-54DCC88E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C66EC6-CDE5-C9A7-66DA-4D670194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C1E087-AE6D-76F4-5450-42A242B7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8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690747-ABD2-F833-DEF5-8F123470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C2403B3-206F-AC0E-5119-022869414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0590A5-8055-22D9-7BB5-5EF9F119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5BD8B9-5037-5D40-6D9D-9D348A95C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944DA2-AF48-F2A5-0258-0F459682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5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C0FD03-5BE8-09ED-5C89-2CA2BF24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5B77F4-478A-6C79-F95C-C145B7665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64D3C9-3F3D-22AE-4F59-2423E209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B56C85-19B4-3360-805D-A34A7C6F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402F6C-8E72-A6D6-EA1D-2E2FBA3F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3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550927-62E1-6C04-A71B-D9313B03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D8B8C7-F425-7411-27E9-99314B3FF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A94C6A2-5087-57FD-FE13-FB66C83C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AF791C8-593F-9EF9-9926-8AB00801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BAA4BA7-877E-F0C5-8750-D7A59D8B7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C61C8FD-A3CD-F11E-F183-0573510D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41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513C52-2A82-72F5-AB0B-A0CA4834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10026A5-D485-A8BA-3762-4A9532A1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CAC9A05-3B4B-8A24-6819-A87D865A5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3E6C464-04FC-7E28-DD12-53F6AD1DF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6862F13-2DEE-343D-F6E2-321AB2C92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4AE4B9B-8B97-7956-D923-F72970B1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2840A7D-6E59-1E6D-1101-5655ED05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2C02A12-13E1-B15C-168F-7BE7511A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30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0479F1-656B-8C4F-DC25-5925D4DF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1205FDA-65BE-C395-4464-DDFE4797B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36727AD-42BF-DAC7-767E-53701FDE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7AA3F5D-136F-E29B-9F61-4CD1CC0B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0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A11CC2E-096F-4D6E-05E9-12BC44847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8C5FCFF-D8C6-1B18-000D-982881F0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CA432CB-D028-C8D8-5FAE-7D3D1554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9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A1405A-B77C-615C-22F3-B955F324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DBEE2D4-2BB4-8DB1-5DD5-23505A5EB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1251439-D41E-0FB7-4F6B-6C079E6B6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E8A695E-543E-DF63-0EA2-A9DBE15E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297933D-6EB4-7033-65FA-6564802E0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7E468D-6EA7-D4D0-AD8D-16E771ED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3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215E46-4F71-EECC-D6E8-57EE0744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3155050-F138-F47C-FBA3-A9F87C227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A306BC5-E515-7892-35DC-1A99FD90C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A78391-2144-2431-A67E-926EA815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84695C1-F712-5AC7-C074-58104D1A6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408B4F-39EB-B357-2A6D-F9B7D099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ED56BC-82C7-88BE-D2F1-CC28C3AA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04918A7-3896-E6A6-B3E0-072A7B344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A6FAC1-F6CB-2ED8-CA67-EF6AA77B8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88CE6-8D01-4D40-8E53-1A23AA10256A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EE7FB0-4F9B-2444-5D9B-A0CAA2C3C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E284F5-43E2-29C7-9FEC-DD846C5FD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66FEE-BBF5-48CE-8F26-F008078F7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5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3.sv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31.svg"/><Relationship Id="rId10" Type="http://schemas.openxmlformats.org/officeDocument/2006/relationships/image" Target="../media/image36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43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975591" cy="2458212"/>
          </a:xfrm>
          <a:prstGeom prst="rect">
            <a:avLst/>
          </a:prstGeom>
        </p:spPr>
      </p:pic>
      <p:pic>
        <p:nvPicPr>
          <p:cNvPr id="13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45312"/>
            <a:ext cx="7135367" cy="401268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A697FE18-3BCC-4BB1-A250-800EBCD19741}"/>
              </a:ext>
            </a:extLst>
          </p:cNvPr>
          <p:cNvCxnSpPr/>
          <p:nvPr/>
        </p:nvCxnSpPr>
        <p:spPr>
          <a:xfrm flipV="1">
            <a:off x="539409" y="5659395"/>
            <a:ext cx="4411532" cy="2325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1752" y="400811"/>
            <a:ext cx="4270248" cy="645718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FF8FCBF-E1CA-FD7A-1E58-E9CBD58D992B}"/>
              </a:ext>
            </a:extLst>
          </p:cNvPr>
          <p:cNvSpPr/>
          <p:nvPr/>
        </p:nvSpPr>
        <p:spPr>
          <a:xfrm>
            <a:off x="416508" y="3974493"/>
            <a:ext cx="46907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ГОРОДСКОЙ</a:t>
            </a:r>
          </a:p>
          <a:p>
            <a:r>
              <a:rPr lang="ru-RU" sz="36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ОКРУГ </a:t>
            </a:r>
            <a:br>
              <a:rPr lang="ru-RU" sz="36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</a:br>
            <a:r>
              <a:rPr lang="ru-RU" sz="36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cs typeface="Arial Black" panose="020B0604020202020204" pitchFamily="34" charset="0"/>
              </a:rPr>
              <a:t>ГОРОД АРЗАМАС</a:t>
            </a:r>
            <a:endParaRPr lang="ru-RU" sz="36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9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dn.elearningindustry.com/wp-content/uploads/2014/10/Using-Learning-Activities-to-Optimize-Blended-Learn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99" y="1968844"/>
            <a:ext cx="6109359" cy="4723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олилиния: фигура 76">
            <a:extLst>
              <a:ext uri="{FF2B5EF4-FFF2-40B4-BE49-F238E27FC236}">
                <a16:creationId xmlns="" xmlns:a16="http://schemas.microsoft.com/office/drawing/2014/main" id="{C126B10E-6E3B-4873-9810-A05BC1A2C2A2}"/>
              </a:ext>
            </a:extLst>
          </p:cNvPr>
          <p:cNvSpPr/>
          <p:nvPr/>
        </p:nvSpPr>
        <p:spPr>
          <a:xfrm rot="10800000">
            <a:off x="5595434" y="0"/>
            <a:ext cx="6596563" cy="276522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rot="5400000" flipH="1">
            <a:off x="-2139596" y="2122827"/>
            <a:ext cx="6876919" cy="262779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Montserrat" panose="00000500000000000000" pitchFamily="2" charset="-52"/>
              </a:rPr>
              <a:t>РАЗВИТИЕ ГРАЖДАНСКОЙ АКТИВНОСТИ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="" xmlns:a16="http://schemas.microsoft.com/office/drawing/2014/main" id="{9D9196DE-847C-47DF-853B-70C956D56A54}"/>
              </a:ext>
            </a:extLst>
          </p:cNvPr>
          <p:cNvCxnSpPr>
            <a:cxnSpLocks/>
          </p:cNvCxnSpPr>
          <p:nvPr/>
        </p:nvCxnSpPr>
        <p:spPr>
          <a:xfrm>
            <a:off x="302510" y="5456797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2A6769-5E13-4209-8968-634696489B35}"/>
              </a:ext>
            </a:extLst>
          </p:cNvPr>
          <p:cNvSpPr txBox="1"/>
          <p:nvPr/>
        </p:nvSpPr>
        <p:spPr>
          <a:xfrm>
            <a:off x="1896582" y="2461609"/>
            <a:ext cx="20102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НЕДЕЛЬНЫЙ ТИРАЖ ПЕЧАТНЫХ СМИ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693058A-C972-422A-9007-AC5A223DB49B}"/>
              </a:ext>
            </a:extLst>
          </p:cNvPr>
          <p:cNvSpPr txBox="1"/>
          <p:nvPr/>
        </p:nvSpPr>
        <p:spPr>
          <a:xfrm>
            <a:off x="1858601" y="956973"/>
            <a:ext cx="26054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Montserrat" panose="00000500000000000000" pitchFamily="2" charset="-52"/>
              </a:rPr>
              <a:t>ПРОВЕДЕНО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Montserrat" panose="00000500000000000000" pitchFamily="2" charset="-52"/>
              </a:rPr>
              <a:t>ПРИЁМОВ ГРАЖДАН</a:t>
            </a:r>
            <a:endParaRPr lang="en-US" sz="1600" dirty="0">
              <a:solidFill>
                <a:prstClr val="white"/>
              </a:solidFill>
              <a:latin typeface="Montserrat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Montserrat" panose="00000500000000000000" pitchFamily="2" charset="-52"/>
              </a:rPr>
              <a:t>РУКОВОДИТЕЛЯМИ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prstClr val="white"/>
                </a:solidFill>
                <a:latin typeface="Montserrat" panose="00000500000000000000" pitchFamily="2" charset="-52"/>
              </a:rPr>
              <a:t>ОРГАНОВ МЕСТНОГО САМОУПРАВЛЕНИЯ</a:t>
            </a:r>
            <a:endParaRPr lang="en-US" sz="1600" dirty="0">
              <a:solidFill>
                <a:prstClr val="white"/>
              </a:solidFill>
              <a:latin typeface="Montserrat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EFAB533-4552-4CD2-8853-CF4470D4FD78}"/>
              </a:ext>
            </a:extLst>
          </p:cNvPr>
          <p:cNvSpPr txBox="1"/>
          <p:nvPr/>
        </p:nvSpPr>
        <p:spPr>
          <a:xfrm>
            <a:off x="4528558" y="1397742"/>
            <a:ext cx="76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Montserrat" panose="00000500000000000000" pitchFamily="2" charset="-52"/>
              </a:rPr>
              <a:t>50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A5540559-5766-4076-A16D-72D482404EE5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="" xmlns:a16="http://schemas.microsoft.com/office/drawing/2014/main" id="{7CDA57D6-FBE4-4767-951E-19569B12E74C}"/>
              </a:ext>
            </a:extLst>
          </p:cNvPr>
          <p:cNvCxnSpPr>
            <a:cxnSpLocks/>
          </p:cNvCxnSpPr>
          <p:nvPr/>
        </p:nvCxnSpPr>
        <p:spPr>
          <a:xfrm>
            <a:off x="302510" y="2343524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E6DAA9-29B6-274D-9087-64CFF5A50A1E}"/>
              </a:ext>
            </a:extLst>
          </p:cNvPr>
          <p:cNvSpPr txBox="1"/>
          <p:nvPr/>
        </p:nvSpPr>
        <p:spPr>
          <a:xfrm>
            <a:off x="1876666" y="3403904"/>
            <a:ext cx="2010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ЧИСЛЕННОСТЬ УНИКАЛЬНЫХ ПОСЕТИТЕЛЕЙ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white"/>
                </a:solidFill>
                <a:latin typeface="Montserrat" panose="00000500000000000000" pitchFamily="2" charset="-52"/>
              </a:rPr>
              <a:t>САЙТА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>
            <a:off x="302510" y="3352254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2A45A4A7-7B2C-D558-C8CD-2F4E0B98E84A}"/>
              </a:ext>
            </a:extLst>
          </p:cNvPr>
          <p:cNvCxnSpPr>
            <a:cxnSpLocks/>
          </p:cNvCxnSpPr>
          <p:nvPr/>
        </p:nvCxnSpPr>
        <p:spPr>
          <a:xfrm>
            <a:off x="350604" y="4375671"/>
            <a:ext cx="6387547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ADEBA8C-C280-EF05-E7E3-0E738F9CDDF7}"/>
              </a:ext>
            </a:extLst>
          </p:cNvPr>
          <p:cNvSpPr txBox="1"/>
          <p:nvPr/>
        </p:nvSpPr>
        <p:spPr>
          <a:xfrm>
            <a:off x="1864551" y="4468970"/>
            <a:ext cx="2146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ОФИЦИАЛЬНЫЕ СООБЩЕСТВА В СОЦИАЛЬНЫХ СЕТЯХ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pic>
        <p:nvPicPr>
          <p:cNvPr id="1026" name="Picture 2" descr="https://static.tildacdn.com/tild3631-3665-4264-b434-313939306239/coworking-icon-4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5" y="1397742"/>
            <a:ext cx="900829" cy="9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2044" y="2484808"/>
            <a:ext cx="2007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15000 </a:t>
            </a: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ЭКЗ</a:t>
            </a:r>
          </a:p>
        </p:txBody>
      </p:sp>
      <p:pic>
        <p:nvPicPr>
          <p:cNvPr id="2052" name="Picture 4" descr="https://ds109.centerstart.ru/sites/ds109.centerstart.ru/files/default_images/new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1" y="2552298"/>
            <a:ext cx="960394" cy="5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2044" y="3571575"/>
            <a:ext cx="140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2786</a:t>
            </a:r>
          </a:p>
        </p:txBody>
      </p:sp>
      <p:pic>
        <p:nvPicPr>
          <p:cNvPr id="2054" name="Picture 6" descr="https://lred.ru/images/2023/promo4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5" y="3463058"/>
            <a:ext cx="990727" cy="7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6322" y="4469363"/>
            <a:ext cx="3078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БОЛЕЕ</a:t>
            </a: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 150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058" name="Picture 10" descr="https://images.rawpixel.com/image_800/czNmcy1wcml2YXRlL3Jhd3BpeGVsX2ltYWdlcy93ZWJzaXRlX2NvbnRlbnQvbHIvdjIxMWJhdGNoMTAtYXVtLTE2OC1zb2NpYWxtZWRpYV80LmpwZw.jpg?s=Te4YdIX7wWXQS95HUMvFhRt22tWNm9-Rm0inayS2oY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5" y="4544397"/>
            <a:ext cx="974252" cy="7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9D9196DE-847C-47DF-853B-70C956D56A54}"/>
              </a:ext>
            </a:extLst>
          </p:cNvPr>
          <p:cNvCxnSpPr>
            <a:cxnSpLocks/>
          </p:cNvCxnSpPr>
          <p:nvPr/>
        </p:nvCxnSpPr>
        <p:spPr>
          <a:xfrm>
            <a:off x="302510" y="6482408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ADEBA8C-C280-EF05-E7E3-0E738F9CDDF7}"/>
              </a:ext>
            </a:extLst>
          </p:cNvPr>
          <p:cNvSpPr txBox="1"/>
          <p:nvPr/>
        </p:nvSpPr>
        <p:spPr>
          <a:xfrm>
            <a:off x="1864551" y="5660429"/>
            <a:ext cx="21468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ПОДПИСЧИКОВ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В СОЦИАЛЬНЫХ СЕТЯХ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856" y="5660429"/>
            <a:ext cx="6258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более </a:t>
            </a: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30 000</a:t>
            </a:r>
          </a:p>
          <a:p>
            <a:endParaRPr lang="ru-RU" dirty="0"/>
          </a:p>
        </p:txBody>
      </p:sp>
      <p:pic>
        <p:nvPicPr>
          <p:cNvPr id="1030" name="Picture 6" descr="https://phonoteka.org/uploads/posts/2023-03/1679477361_phonoteka-org-p-mezhkulturnaya-kommunikatsiya-foni-pintere-3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1" y="5631365"/>
            <a:ext cx="1092068" cy="6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7EDA1B3E-63A8-49EF-9B68-F61D8F8C3A15}"/>
              </a:ext>
            </a:extLst>
          </p:cNvPr>
          <p:cNvSpPr/>
          <p:nvPr/>
        </p:nvSpPr>
        <p:spPr>
          <a:xfrm>
            <a:off x="0" y="3425473"/>
            <a:ext cx="8167836" cy="3423883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="" xmlns:a16="http://schemas.microsoft.com/office/drawing/2014/main" id="{A005D922-A253-4591-9C83-07CE22349E0B}"/>
              </a:ext>
            </a:extLst>
          </p:cNvPr>
          <p:cNvSpPr/>
          <p:nvPr/>
        </p:nvSpPr>
        <p:spPr>
          <a:xfrm rot="10800000">
            <a:off x="4758486" y="0"/>
            <a:ext cx="7433514" cy="3116062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7AEC0D-7ECD-F201-2656-240561C49DDB}"/>
              </a:ext>
            </a:extLst>
          </p:cNvPr>
          <p:cNvSpPr txBox="1"/>
          <p:nvPr/>
        </p:nvSpPr>
        <p:spPr>
          <a:xfrm>
            <a:off x="245649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СИЛЬНЫЕ И СЛАБЫЕ СТОРОНЫ ПРАКТИКИ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5672867D-B2ED-E568-5A27-F0069EEE539D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Блок-схема: альтернативный процесс 3">
            <a:extLst>
              <a:ext uri="{FF2B5EF4-FFF2-40B4-BE49-F238E27FC236}">
                <a16:creationId xmlns="" xmlns:a16="http://schemas.microsoft.com/office/drawing/2014/main" id="{FA34FCDF-26E6-78E2-9699-3ADC82374B73}"/>
              </a:ext>
            </a:extLst>
          </p:cNvPr>
          <p:cNvSpPr/>
          <p:nvPr/>
        </p:nvSpPr>
        <p:spPr>
          <a:xfrm>
            <a:off x="4750113" y="968885"/>
            <a:ext cx="2754923" cy="6271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Montserrat" panose="00000500000000000000" pitchFamily="2" charset="-52"/>
              </a:rPr>
              <a:t>СИЛЬНЫЕ СТОРОНЫ</a:t>
            </a:r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="" xmlns:a16="http://schemas.microsoft.com/office/drawing/2014/main" id="{9968E70C-DF7F-1834-1A81-332487F4829D}"/>
              </a:ext>
            </a:extLst>
          </p:cNvPr>
          <p:cNvSpPr/>
          <p:nvPr/>
        </p:nvSpPr>
        <p:spPr>
          <a:xfrm>
            <a:off x="1932684" y="1843264"/>
            <a:ext cx="2625969" cy="80410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Montserrat" panose="00000500000000000000" pitchFamily="2" charset="-52"/>
              </a:rPr>
              <a:t>ОХВАТ НАСЕЛЕНИЯ В КАЖДОМ НАСЕЛЕННОМ ПУНКТЕ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12" name="Блок-схема: процесс 11">
            <a:extLst>
              <a:ext uri="{FF2B5EF4-FFF2-40B4-BE49-F238E27FC236}">
                <a16:creationId xmlns="" xmlns:a16="http://schemas.microsoft.com/office/drawing/2014/main" id="{BB420E01-9546-3E4D-C21F-08D6168B4EBD}"/>
              </a:ext>
            </a:extLst>
          </p:cNvPr>
          <p:cNvSpPr/>
          <p:nvPr/>
        </p:nvSpPr>
        <p:spPr>
          <a:xfrm>
            <a:off x="4799516" y="1843264"/>
            <a:ext cx="2625969" cy="80410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ПООЩРЕНИЯ СО СТОРОНЫ МУНИЦИПАЛЬНОГО ОБРАЗОВАНИЯ</a:t>
            </a:r>
          </a:p>
        </p:txBody>
      </p:sp>
      <p:sp>
        <p:nvSpPr>
          <p:cNvPr id="27" name="Блок-схема: процесс 26">
            <a:extLst>
              <a:ext uri="{FF2B5EF4-FFF2-40B4-BE49-F238E27FC236}">
                <a16:creationId xmlns="" xmlns:a16="http://schemas.microsoft.com/office/drawing/2014/main" id="{2DA2810F-56B8-5F65-B902-1C4AD86F26F5}"/>
              </a:ext>
            </a:extLst>
          </p:cNvPr>
          <p:cNvSpPr/>
          <p:nvPr/>
        </p:nvSpPr>
        <p:spPr>
          <a:xfrm>
            <a:off x="7653550" y="1851866"/>
            <a:ext cx="2625969" cy="80410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Montserrat" panose="00000500000000000000" pitchFamily="2" charset="-52"/>
              </a:rPr>
              <a:t>МОБИЛЬНОСТЬ</a:t>
            </a:r>
          </a:p>
        </p:txBody>
      </p:sp>
      <p:sp>
        <p:nvSpPr>
          <p:cNvPr id="28" name="Блок-схема: альтернативный процесс 27">
            <a:extLst>
              <a:ext uri="{FF2B5EF4-FFF2-40B4-BE49-F238E27FC236}">
                <a16:creationId xmlns="" xmlns:a16="http://schemas.microsoft.com/office/drawing/2014/main" id="{92B416A8-2177-66F3-D23A-1BDE21CABFD1}"/>
              </a:ext>
            </a:extLst>
          </p:cNvPr>
          <p:cNvSpPr/>
          <p:nvPr/>
        </p:nvSpPr>
        <p:spPr>
          <a:xfrm>
            <a:off x="4718537" y="3433530"/>
            <a:ext cx="2754923" cy="6271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СЛАБЫЕ СТОРОНЫ</a:t>
            </a:r>
          </a:p>
        </p:txBody>
      </p:sp>
      <p:sp>
        <p:nvSpPr>
          <p:cNvPr id="29" name="Блок-схема: процесс 28">
            <a:extLst>
              <a:ext uri="{FF2B5EF4-FFF2-40B4-BE49-F238E27FC236}">
                <a16:creationId xmlns="" xmlns:a16="http://schemas.microsoft.com/office/drawing/2014/main" id="{81F7B56F-BD47-409D-6A9F-06409F2AE4DD}"/>
              </a:ext>
            </a:extLst>
          </p:cNvPr>
          <p:cNvSpPr/>
          <p:nvPr/>
        </p:nvSpPr>
        <p:spPr>
          <a:xfrm>
            <a:off x="3245668" y="4385742"/>
            <a:ext cx="2625969" cy="80410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ОГРАНИЧЕННЫЕ ВОЗМОЖНОСТИ</a:t>
            </a:r>
          </a:p>
          <a:p>
            <a:pPr algn="ctr"/>
            <a:r>
              <a:rPr lang="ru-RU" sz="1200" dirty="0">
                <a:latin typeface="Montserrat" panose="00000500000000000000" pitchFamily="2" charset="-52"/>
              </a:rPr>
              <a:t>КАДРОВОГО ПОТЕНЦИАЛА</a:t>
            </a:r>
          </a:p>
        </p:txBody>
      </p:sp>
      <p:sp>
        <p:nvSpPr>
          <p:cNvPr id="30" name="Блок-схема: процесс 29">
            <a:extLst>
              <a:ext uri="{FF2B5EF4-FFF2-40B4-BE49-F238E27FC236}">
                <a16:creationId xmlns="" xmlns:a16="http://schemas.microsoft.com/office/drawing/2014/main" id="{987D6239-9DF5-D8F5-4473-0E4C36FA4608}"/>
              </a:ext>
            </a:extLst>
          </p:cNvPr>
          <p:cNvSpPr/>
          <p:nvPr/>
        </p:nvSpPr>
        <p:spPr>
          <a:xfrm>
            <a:off x="6491336" y="4388507"/>
            <a:ext cx="2625969" cy="80410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Montserrat" panose="00000500000000000000" pitchFamily="2" charset="-52"/>
              </a:rPr>
              <a:t>НЕДОСТАТОЧНОСТЬ ФИНАНСИРОВАНИЯ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464908" y="1610988"/>
            <a:ext cx="334608" cy="232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2"/>
            <a:endCxn id="12" idx="0"/>
          </p:cNvCxnSpPr>
          <p:nvPr/>
        </p:nvCxnSpPr>
        <p:spPr>
          <a:xfrm flipH="1">
            <a:off x="6112501" y="1596046"/>
            <a:ext cx="15074" cy="247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473460" y="1558031"/>
            <a:ext cx="261870" cy="28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074508" y="4060691"/>
            <a:ext cx="156519" cy="325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738551" y="4060691"/>
            <a:ext cx="288325" cy="325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7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C9C20F43-3D2F-45EC-9ED5-78368D4DC821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object 2">
            <a:extLst>
              <a:ext uri="{FF2B5EF4-FFF2-40B4-BE49-F238E27FC236}">
                <a16:creationId xmlns="" xmlns:a16="http://schemas.microsoft.com/office/drawing/2014/main" id="{D552DB09-0A36-DF7D-0A40-D5B81538397F}"/>
              </a:ext>
            </a:extLst>
          </p:cNvPr>
          <p:cNvGrpSpPr/>
          <p:nvPr/>
        </p:nvGrpSpPr>
        <p:grpSpPr>
          <a:xfrm>
            <a:off x="6966097" y="0"/>
            <a:ext cx="5242560" cy="6870762"/>
            <a:chOff x="6949440" y="4570"/>
            <a:chExt cx="5242560" cy="6853555"/>
          </a:xfrm>
        </p:grpSpPr>
        <p:pic>
          <p:nvPicPr>
            <p:cNvPr id="57" name="object 3">
              <a:extLst>
                <a:ext uri="{FF2B5EF4-FFF2-40B4-BE49-F238E27FC236}">
                  <a16:creationId xmlns="" xmlns:a16="http://schemas.microsoft.com/office/drawing/2014/main" id="{A8F6EF8A-7D3E-CD88-841A-9EA97D6FE7C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440" y="4570"/>
              <a:ext cx="5242559" cy="6853425"/>
            </a:xfrm>
            <a:prstGeom prst="rect">
              <a:avLst/>
            </a:prstGeom>
          </p:spPr>
        </p:pic>
        <p:pic>
          <p:nvPicPr>
            <p:cNvPr id="58" name="object 4">
              <a:extLst>
                <a:ext uri="{FF2B5EF4-FFF2-40B4-BE49-F238E27FC236}">
                  <a16:creationId xmlns="" xmlns:a16="http://schemas.microsoft.com/office/drawing/2014/main" id="{099795B1-84B4-D0DC-8A3C-CB230ADF539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100" y="3733799"/>
              <a:ext cx="2665476" cy="2721864"/>
            </a:xfrm>
            <a:prstGeom prst="rect">
              <a:avLst/>
            </a:prstGeom>
          </p:spPr>
        </p:pic>
        <p:pic>
          <p:nvPicPr>
            <p:cNvPr id="59" name="object 5">
              <a:extLst>
                <a:ext uri="{FF2B5EF4-FFF2-40B4-BE49-F238E27FC236}">
                  <a16:creationId xmlns="" xmlns:a16="http://schemas.microsoft.com/office/drawing/2014/main" id="{E573F59C-8D03-8145-3A3F-444B981E71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5712" y="4742675"/>
              <a:ext cx="890777" cy="316242"/>
            </a:xfrm>
            <a:prstGeom prst="rect">
              <a:avLst/>
            </a:prstGeom>
          </p:spPr>
        </p:pic>
        <p:sp>
          <p:nvSpPr>
            <p:cNvPr id="60" name="object 6">
              <a:extLst>
                <a:ext uri="{FF2B5EF4-FFF2-40B4-BE49-F238E27FC236}">
                  <a16:creationId xmlns="" xmlns:a16="http://schemas.microsoft.com/office/drawing/2014/main" id="{0C463890-1FC3-AB9E-5E23-BC9C4C7D4189}"/>
                </a:ext>
              </a:extLst>
            </p:cNvPr>
            <p:cNvSpPr/>
            <p:nvPr/>
          </p:nvSpPr>
          <p:spPr>
            <a:xfrm>
              <a:off x="8802259" y="583691"/>
              <a:ext cx="1194435" cy="4692015"/>
            </a:xfrm>
            <a:custGeom>
              <a:avLst/>
              <a:gdLst/>
              <a:ahLst/>
              <a:cxnLst/>
              <a:rect l="l" t="t" r="r" b="b"/>
              <a:pathLst>
                <a:path w="1194434" h="4692015">
                  <a:moveTo>
                    <a:pt x="712454" y="4691507"/>
                  </a:moveTo>
                  <a:lnTo>
                    <a:pt x="683240" y="4656087"/>
                  </a:lnTo>
                  <a:lnTo>
                    <a:pt x="654637" y="4620185"/>
                  </a:lnTo>
                  <a:lnTo>
                    <a:pt x="626645" y="4583811"/>
                  </a:lnTo>
                  <a:lnTo>
                    <a:pt x="599264" y="4546974"/>
                  </a:lnTo>
                  <a:lnTo>
                    <a:pt x="572494" y="4509684"/>
                  </a:lnTo>
                  <a:lnTo>
                    <a:pt x="546336" y="4471950"/>
                  </a:lnTo>
                  <a:lnTo>
                    <a:pt x="520789" y="4433783"/>
                  </a:lnTo>
                  <a:lnTo>
                    <a:pt x="495853" y="4395193"/>
                  </a:lnTo>
                  <a:lnTo>
                    <a:pt x="471528" y="4356189"/>
                  </a:lnTo>
                  <a:lnTo>
                    <a:pt x="447814" y="4316780"/>
                  </a:lnTo>
                  <a:lnTo>
                    <a:pt x="424712" y="4276977"/>
                  </a:lnTo>
                  <a:lnTo>
                    <a:pt x="402222" y="4236790"/>
                  </a:lnTo>
                  <a:lnTo>
                    <a:pt x="380342" y="4196228"/>
                  </a:lnTo>
                  <a:lnTo>
                    <a:pt x="359074" y="4155301"/>
                  </a:lnTo>
                  <a:lnTo>
                    <a:pt x="338418" y="4114019"/>
                  </a:lnTo>
                  <a:lnTo>
                    <a:pt x="318373" y="4072391"/>
                  </a:lnTo>
                  <a:lnTo>
                    <a:pt x="298940" y="4030428"/>
                  </a:lnTo>
                  <a:lnTo>
                    <a:pt x="280118" y="3988138"/>
                  </a:lnTo>
                  <a:lnTo>
                    <a:pt x="261908" y="3945533"/>
                  </a:lnTo>
                  <a:lnTo>
                    <a:pt x="244309" y="3902622"/>
                  </a:lnTo>
                  <a:lnTo>
                    <a:pt x="227322" y="3859414"/>
                  </a:lnTo>
                  <a:lnTo>
                    <a:pt x="210947" y="3815919"/>
                  </a:lnTo>
                  <a:lnTo>
                    <a:pt x="195184" y="3772147"/>
                  </a:lnTo>
                  <a:lnTo>
                    <a:pt x="180032" y="3728108"/>
                  </a:lnTo>
                  <a:lnTo>
                    <a:pt x="165492" y="3683812"/>
                  </a:lnTo>
                  <a:lnTo>
                    <a:pt x="151564" y="3639268"/>
                  </a:lnTo>
                  <a:lnTo>
                    <a:pt x="138248" y="3594486"/>
                  </a:lnTo>
                  <a:lnTo>
                    <a:pt x="125543" y="3549477"/>
                  </a:lnTo>
                  <a:lnTo>
                    <a:pt x="113451" y="3504249"/>
                  </a:lnTo>
                  <a:lnTo>
                    <a:pt x="101970" y="3458812"/>
                  </a:lnTo>
                  <a:lnTo>
                    <a:pt x="91102" y="3413177"/>
                  </a:lnTo>
                  <a:lnTo>
                    <a:pt x="80845" y="3367353"/>
                  </a:lnTo>
                  <a:lnTo>
                    <a:pt x="71200" y="3321349"/>
                  </a:lnTo>
                  <a:lnTo>
                    <a:pt x="62168" y="3275177"/>
                  </a:lnTo>
                  <a:lnTo>
                    <a:pt x="53748" y="3228845"/>
                  </a:lnTo>
                  <a:lnTo>
                    <a:pt x="45940" y="3182363"/>
                  </a:lnTo>
                  <a:lnTo>
                    <a:pt x="38743" y="3135740"/>
                  </a:lnTo>
                  <a:lnTo>
                    <a:pt x="32160" y="3088988"/>
                  </a:lnTo>
                  <a:lnTo>
                    <a:pt x="26188" y="3042115"/>
                  </a:lnTo>
                  <a:lnTo>
                    <a:pt x="20829" y="2995132"/>
                  </a:lnTo>
                  <a:lnTo>
                    <a:pt x="16082" y="2948048"/>
                  </a:lnTo>
                  <a:lnTo>
                    <a:pt x="11947" y="2900872"/>
                  </a:lnTo>
                  <a:lnTo>
                    <a:pt x="8425" y="2853615"/>
                  </a:lnTo>
                  <a:lnTo>
                    <a:pt x="5515" y="2806287"/>
                  </a:lnTo>
                  <a:lnTo>
                    <a:pt x="3217" y="2758897"/>
                  </a:lnTo>
                  <a:lnTo>
                    <a:pt x="1532" y="2711455"/>
                  </a:lnTo>
                  <a:lnTo>
                    <a:pt x="460" y="2663970"/>
                  </a:lnTo>
                  <a:lnTo>
                    <a:pt x="0" y="2616454"/>
                  </a:lnTo>
                  <a:lnTo>
                    <a:pt x="152" y="2568914"/>
                  </a:lnTo>
                  <a:lnTo>
                    <a:pt x="917" y="2521362"/>
                  </a:lnTo>
                  <a:lnTo>
                    <a:pt x="2295" y="2473806"/>
                  </a:lnTo>
                  <a:lnTo>
                    <a:pt x="4285" y="2426258"/>
                  </a:lnTo>
                  <a:lnTo>
                    <a:pt x="6888" y="2378725"/>
                  </a:lnTo>
                  <a:lnTo>
                    <a:pt x="10104" y="2331219"/>
                  </a:lnTo>
                  <a:lnTo>
                    <a:pt x="13932" y="2283749"/>
                  </a:lnTo>
                  <a:lnTo>
                    <a:pt x="18374" y="2236325"/>
                  </a:lnTo>
                  <a:lnTo>
                    <a:pt x="23428" y="2188957"/>
                  </a:lnTo>
                  <a:lnTo>
                    <a:pt x="29095" y="2141653"/>
                  </a:lnTo>
                  <a:lnTo>
                    <a:pt x="35374" y="2094425"/>
                  </a:lnTo>
                  <a:lnTo>
                    <a:pt x="42267" y="2047282"/>
                  </a:lnTo>
                  <a:lnTo>
                    <a:pt x="49773" y="2000234"/>
                  </a:lnTo>
                  <a:lnTo>
                    <a:pt x="57891" y="1953290"/>
                  </a:lnTo>
                  <a:lnTo>
                    <a:pt x="66623" y="1906460"/>
                  </a:lnTo>
                  <a:lnTo>
                    <a:pt x="75967" y="1859755"/>
                  </a:lnTo>
                  <a:lnTo>
                    <a:pt x="85925" y="1813183"/>
                  </a:lnTo>
                  <a:lnTo>
                    <a:pt x="96496" y="1766755"/>
                  </a:lnTo>
                  <a:lnTo>
                    <a:pt x="107680" y="1720480"/>
                  </a:lnTo>
                  <a:lnTo>
                    <a:pt x="119477" y="1674368"/>
                  </a:lnTo>
                  <a:lnTo>
                    <a:pt x="131887" y="1628430"/>
                  </a:lnTo>
                  <a:lnTo>
                    <a:pt x="144910" y="1582674"/>
                  </a:lnTo>
                  <a:lnTo>
                    <a:pt x="158547" y="1537110"/>
                  </a:lnTo>
                  <a:lnTo>
                    <a:pt x="172797" y="1491749"/>
                  </a:lnTo>
                  <a:lnTo>
                    <a:pt x="187660" y="1446600"/>
                  </a:lnTo>
                  <a:lnTo>
                    <a:pt x="203137" y="1401673"/>
                  </a:lnTo>
                  <a:lnTo>
                    <a:pt x="219227" y="1356978"/>
                  </a:lnTo>
                  <a:lnTo>
                    <a:pt x="235930" y="1312524"/>
                  </a:lnTo>
                  <a:lnTo>
                    <a:pt x="253247" y="1268321"/>
                  </a:lnTo>
                  <a:lnTo>
                    <a:pt x="271178" y="1224379"/>
                  </a:lnTo>
                  <a:lnTo>
                    <a:pt x="289721" y="1180708"/>
                  </a:lnTo>
                  <a:lnTo>
                    <a:pt x="308879" y="1137317"/>
                  </a:lnTo>
                  <a:lnTo>
                    <a:pt x="328650" y="1094217"/>
                  </a:lnTo>
                  <a:lnTo>
                    <a:pt x="349034" y="1051417"/>
                  </a:lnTo>
                  <a:lnTo>
                    <a:pt x="370033" y="1008927"/>
                  </a:lnTo>
                  <a:lnTo>
                    <a:pt x="391644" y="966756"/>
                  </a:lnTo>
                  <a:lnTo>
                    <a:pt x="413870" y="924915"/>
                  </a:lnTo>
                  <a:lnTo>
                    <a:pt x="436709" y="883413"/>
                  </a:lnTo>
                  <a:lnTo>
                    <a:pt x="460162" y="842260"/>
                  </a:lnTo>
                  <a:lnTo>
                    <a:pt x="484229" y="801466"/>
                  </a:lnTo>
                  <a:lnTo>
                    <a:pt x="508910" y="761041"/>
                  </a:lnTo>
                  <a:lnTo>
                    <a:pt x="534205" y="720994"/>
                  </a:lnTo>
                  <a:lnTo>
                    <a:pt x="560113" y="681334"/>
                  </a:lnTo>
                  <a:lnTo>
                    <a:pt x="586635" y="642073"/>
                  </a:lnTo>
                  <a:lnTo>
                    <a:pt x="613772" y="603220"/>
                  </a:lnTo>
                  <a:lnTo>
                    <a:pt x="641522" y="564784"/>
                  </a:lnTo>
                  <a:lnTo>
                    <a:pt x="669886" y="526775"/>
                  </a:lnTo>
                  <a:lnTo>
                    <a:pt x="698865" y="489204"/>
                  </a:lnTo>
                  <a:lnTo>
                    <a:pt x="730803" y="449188"/>
                  </a:lnTo>
                  <a:lnTo>
                    <a:pt x="763311" y="409920"/>
                  </a:lnTo>
                  <a:lnTo>
                    <a:pt x="796378" y="371407"/>
                  </a:lnTo>
                  <a:lnTo>
                    <a:pt x="829996" y="333658"/>
                  </a:lnTo>
                  <a:lnTo>
                    <a:pt x="864154" y="296680"/>
                  </a:lnTo>
                  <a:lnTo>
                    <a:pt x="898843" y="260484"/>
                  </a:lnTo>
                  <a:lnTo>
                    <a:pt x="934053" y="225075"/>
                  </a:lnTo>
                  <a:lnTo>
                    <a:pt x="969774" y="190464"/>
                  </a:lnTo>
                  <a:lnTo>
                    <a:pt x="1005996" y="156658"/>
                  </a:lnTo>
                  <a:lnTo>
                    <a:pt x="1042711" y="123666"/>
                  </a:lnTo>
                  <a:lnTo>
                    <a:pt x="1079907" y="91495"/>
                  </a:lnTo>
                  <a:lnTo>
                    <a:pt x="1117576" y="60155"/>
                  </a:lnTo>
                  <a:lnTo>
                    <a:pt x="1155707" y="29654"/>
                  </a:lnTo>
                  <a:lnTo>
                    <a:pt x="1194292" y="0"/>
                  </a:lnTo>
                </a:path>
              </a:pathLst>
            </a:custGeom>
            <a:ln w="12700">
              <a:solidFill>
                <a:srgbClr val="172B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7">
              <a:extLst>
                <a:ext uri="{FF2B5EF4-FFF2-40B4-BE49-F238E27FC236}">
                  <a16:creationId xmlns="" xmlns:a16="http://schemas.microsoft.com/office/drawing/2014/main" id="{13639D6C-DE58-832D-A247-3ED382D1A3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1556" y="5059692"/>
              <a:ext cx="1442466" cy="424421"/>
            </a:xfrm>
            <a:prstGeom prst="rect">
              <a:avLst/>
            </a:prstGeom>
          </p:spPr>
        </p:pic>
        <p:pic>
          <p:nvPicPr>
            <p:cNvPr id="62" name="object 8">
              <a:extLst>
                <a:ext uri="{FF2B5EF4-FFF2-40B4-BE49-F238E27FC236}">
                  <a16:creationId xmlns="" xmlns:a16="http://schemas.microsoft.com/office/drawing/2014/main" id="{D079CCE0-85A4-DB3E-C508-9E470C9A5CC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09404" y="5120640"/>
              <a:ext cx="936498" cy="345186"/>
            </a:xfrm>
            <a:prstGeom prst="rect">
              <a:avLst/>
            </a:prstGeom>
          </p:spPr>
        </p:pic>
        <p:sp>
          <p:nvSpPr>
            <p:cNvPr id="63" name="object 9">
              <a:extLst>
                <a:ext uri="{FF2B5EF4-FFF2-40B4-BE49-F238E27FC236}">
                  <a16:creationId xmlns="" xmlns:a16="http://schemas.microsoft.com/office/drawing/2014/main" id="{B4E947B2-28FD-5ADD-2CE5-50CA53CD53DA}"/>
                </a:ext>
              </a:extLst>
            </p:cNvPr>
            <p:cNvSpPr/>
            <p:nvPr/>
          </p:nvSpPr>
          <p:spPr>
            <a:xfrm>
              <a:off x="9428988" y="5087111"/>
              <a:ext cx="1390015" cy="372110"/>
            </a:xfrm>
            <a:custGeom>
              <a:avLst/>
              <a:gdLst/>
              <a:ahLst/>
              <a:cxnLst/>
              <a:rect l="l" t="t" r="r" b="b"/>
              <a:pathLst>
                <a:path w="1390015" h="372110">
                  <a:moveTo>
                    <a:pt x="1327911" y="0"/>
                  </a:moveTo>
                  <a:lnTo>
                    <a:pt x="61975" y="0"/>
                  </a:lnTo>
                  <a:lnTo>
                    <a:pt x="37826" y="4861"/>
                  </a:lnTo>
                  <a:lnTo>
                    <a:pt x="18129" y="18129"/>
                  </a:lnTo>
                  <a:lnTo>
                    <a:pt x="4861" y="37826"/>
                  </a:lnTo>
                  <a:lnTo>
                    <a:pt x="0" y="61975"/>
                  </a:lnTo>
                  <a:lnTo>
                    <a:pt x="0" y="309879"/>
                  </a:lnTo>
                  <a:lnTo>
                    <a:pt x="4861" y="334029"/>
                  </a:lnTo>
                  <a:lnTo>
                    <a:pt x="18129" y="353726"/>
                  </a:lnTo>
                  <a:lnTo>
                    <a:pt x="37826" y="366994"/>
                  </a:lnTo>
                  <a:lnTo>
                    <a:pt x="61975" y="371856"/>
                  </a:lnTo>
                  <a:lnTo>
                    <a:pt x="1327911" y="371856"/>
                  </a:lnTo>
                  <a:lnTo>
                    <a:pt x="1352061" y="366994"/>
                  </a:lnTo>
                  <a:lnTo>
                    <a:pt x="1371758" y="353726"/>
                  </a:lnTo>
                  <a:lnTo>
                    <a:pt x="1385026" y="334029"/>
                  </a:lnTo>
                  <a:lnTo>
                    <a:pt x="1389887" y="309879"/>
                  </a:lnTo>
                  <a:lnTo>
                    <a:pt x="1389887" y="61975"/>
                  </a:lnTo>
                  <a:lnTo>
                    <a:pt x="1385026" y="37826"/>
                  </a:lnTo>
                  <a:lnTo>
                    <a:pt x="1371758" y="18129"/>
                  </a:lnTo>
                  <a:lnTo>
                    <a:pt x="1352061" y="4861"/>
                  </a:lnTo>
                  <a:lnTo>
                    <a:pt x="1327911" y="0"/>
                  </a:lnTo>
                  <a:close/>
                </a:path>
              </a:pathLst>
            </a:custGeom>
            <a:solidFill>
              <a:srgbClr val="172B53">
                <a:alpha val="9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10">
              <a:extLst>
                <a:ext uri="{FF2B5EF4-FFF2-40B4-BE49-F238E27FC236}">
                  <a16:creationId xmlns="" xmlns:a16="http://schemas.microsoft.com/office/drawing/2014/main" id="{A16BABF0-102F-D74E-1CA8-B1537CC7A01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21926" y="5190743"/>
              <a:ext cx="787907" cy="167640"/>
            </a:xfrm>
            <a:prstGeom prst="rect">
              <a:avLst/>
            </a:prstGeom>
          </p:spPr>
        </p:pic>
        <p:pic>
          <p:nvPicPr>
            <p:cNvPr id="65" name="object 11">
              <a:extLst>
                <a:ext uri="{FF2B5EF4-FFF2-40B4-BE49-F238E27FC236}">
                  <a16:creationId xmlns="" xmlns:a16="http://schemas.microsoft.com/office/drawing/2014/main" id="{636EBF86-EEC2-2D2B-5999-585DE6C58A4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72016" y="5050523"/>
              <a:ext cx="447281" cy="448830"/>
            </a:xfrm>
            <a:prstGeom prst="rect">
              <a:avLst/>
            </a:prstGeom>
          </p:spPr>
        </p:pic>
        <p:sp>
          <p:nvSpPr>
            <p:cNvPr id="66" name="object 12">
              <a:extLst>
                <a:ext uri="{FF2B5EF4-FFF2-40B4-BE49-F238E27FC236}">
                  <a16:creationId xmlns="" xmlns:a16="http://schemas.microsoft.com/office/drawing/2014/main" id="{A7E9CBEC-2BBF-F1B0-AAAB-C94E1DC777AB}"/>
                </a:ext>
              </a:extLst>
            </p:cNvPr>
            <p:cNvSpPr/>
            <p:nvPr/>
          </p:nvSpPr>
          <p:spPr>
            <a:xfrm>
              <a:off x="9304020" y="5082540"/>
              <a:ext cx="386080" cy="387350"/>
            </a:xfrm>
            <a:custGeom>
              <a:avLst/>
              <a:gdLst/>
              <a:ahLst/>
              <a:cxnLst/>
              <a:rect l="l" t="t" r="r" b="b"/>
              <a:pathLst>
                <a:path w="386079" h="387350">
                  <a:moveTo>
                    <a:pt x="192785" y="0"/>
                  </a:moveTo>
                  <a:lnTo>
                    <a:pt x="148596" y="5109"/>
                  </a:lnTo>
                  <a:lnTo>
                    <a:pt x="108024" y="19665"/>
                  </a:lnTo>
                  <a:lnTo>
                    <a:pt x="72227" y="42507"/>
                  </a:lnTo>
                  <a:lnTo>
                    <a:pt x="42367" y="72476"/>
                  </a:lnTo>
                  <a:lnTo>
                    <a:pt x="19603" y="108412"/>
                  </a:lnTo>
                  <a:lnTo>
                    <a:pt x="5094" y="149156"/>
                  </a:lnTo>
                  <a:lnTo>
                    <a:pt x="0" y="193548"/>
                  </a:lnTo>
                  <a:lnTo>
                    <a:pt x="5094" y="237939"/>
                  </a:lnTo>
                  <a:lnTo>
                    <a:pt x="19603" y="278683"/>
                  </a:lnTo>
                  <a:lnTo>
                    <a:pt x="42367" y="314619"/>
                  </a:lnTo>
                  <a:lnTo>
                    <a:pt x="72227" y="344588"/>
                  </a:lnTo>
                  <a:lnTo>
                    <a:pt x="108024" y="367430"/>
                  </a:lnTo>
                  <a:lnTo>
                    <a:pt x="148596" y="381986"/>
                  </a:lnTo>
                  <a:lnTo>
                    <a:pt x="192785" y="387096"/>
                  </a:lnTo>
                  <a:lnTo>
                    <a:pt x="236975" y="381986"/>
                  </a:lnTo>
                  <a:lnTo>
                    <a:pt x="277547" y="367430"/>
                  </a:lnTo>
                  <a:lnTo>
                    <a:pt x="313344" y="344588"/>
                  </a:lnTo>
                  <a:lnTo>
                    <a:pt x="343204" y="314619"/>
                  </a:lnTo>
                  <a:lnTo>
                    <a:pt x="365968" y="278683"/>
                  </a:lnTo>
                  <a:lnTo>
                    <a:pt x="380477" y="237939"/>
                  </a:lnTo>
                  <a:lnTo>
                    <a:pt x="385572" y="193548"/>
                  </a:lnTo>
                  <a:lnTo>
                    <a:pt x="380477" y="149156"/>
                  </a:lnTo>
                  <a:lnTo>
                    <a:pt x="365968" y="108412"/>
                  </a:lnTo>
                  <a:lnTo>
                    <a:pt x="343204" y="72476"/>
                  </a:lnTo>
                  <a:lnTo>
                    <a:pt x="313344" y="42507"/>
                  </a:lnTo>
                  <a:lnTo>
                    <a:pt x="277547" y="19665"/>
                  </a:lnTo>
                  <a:lnTo>
                    <a:pt x="236975" y="5109"/>
                  </a:lnTo>
                  <a:lnTo>
                    <a:pt x="192785" y="0"/>
                  </a:lnTo>
                  <a:close/>
                </a:path>
              </a:pathLst>
            </a:custGeom>
            <a:solidFill>
              <a:srgbClr val="FFFFFF">
                <a:alpha val="9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3">
              <a:extLst>
                <a:ext uri="{FF2B5EF4-FFF2-40B4-BE49-F238E27FC236}">
                  <a16:creationId xmlns="" xmlns:a16="http://schemas.microsoft.com/office/drawing/2014/main" id="{B2F23A49-D59A-2B1C-7D9B-26CA90303E13}"/>
                </a:ext>
              </a:extLst>
            </p:cNvPr>
            <p:cNvSpPr/>
            <p:nvPr/>
          </p:nvSpPr>
          <p:spPr>
            <a:xfrm>
              <a:off x="9304020" y="5082540"/>
              <a:ext cx="386080" cy="387350"/>
            </a:xfrm>
            <a:custGeom>
              <a:avLst/>
              <a:gdLst/>
              <a:ahLst/>
              <a:cxnLst/>
              <a:rect l="l" t="t" r="r" b="b"/>
              <a:pathLst>
                <a:path w="386079" h="387350">
                  <a:moveTo>
                    <a:pt x="0" y="193548"/>
                  </a:moveTo>
                  <a:lnTo>
                    <a:pt x="5094" y="149156"/>
                  </a:lnTo>
                  <a:lnTo>
                    <a:pt x="19603" y="108412"/>
                  </a:lnTo>
                  <a:lnTo>
                    <a:pt x="42367" y="72476"/>
                  </a:lnTo>
                  <a:lnTo>
                    <a:pt x="72227" y="42507"/>
                  </a:lnTo>
                  <a:lnTo>
                    <a:pt x="108024" y="19665"/>
                  </a:lnTo>
                  <a:lnTo>
                    <a:pt x="148596" y="5109"/>
                  </a:lnTo>
                  <a:lnTo>
                    <a:pt x="192785" y="0"/>
                  </a:lnTo>
                  <a:lnTo>
                    <a:pt x="236975" y="5109"/>
                  </a:lnTo>
                  <a:lnTo>
                    <a:pt x="277547" y="19665"/>
                  </a:lnTo>
                  <a:lnTo>
                    <a:pt x="313344" y="42507"/>
                  </a:lnTo>
                  <a:lnTo>
                    <a:pt x="343204" y="72476"/>
                  </a:lnTo>
                  <a:lnTo>
                    <a:pt x="365968" y="108412"/>
                  </a:lnTo>
                  <a:lnTo>
                    <a:pt x="380477" y="149156"/>
                  </a:lnTo>
                  <a:lnTo>
                    <a:pt x="385572" y="193548"/>
                  </a:lnTo>
                  <a:lnTo>
                    <a:pt x="380477" y="237939"/>
                  </a:lnTo>
                  <a:lnTo>
                    <a:pt x="365968" y="278683"/>
                  </a:lnTo>
                  <a:lnTo>
                    <a:pt x="343204" y="314619"/>
                  </a:lnTo>
                  <a:lnTo>
                    <a:pt x="313344" y="344588"/>
                  </a:lnTo>
                  <a:lnTo>
                    <a:pt x="277547" y="367430"/>
                  </a:lnTo>
                  <a:lnTo>
                    <a:pt x="236975" y="381986"/>
                  </a:lnTo>
                  <a:lnTo>
                    <a:pt x="192785" y="387096"/>
                  </a:lnTo>
                  <a:lnTo>
                    <a:pt x="148596" y="381986"/>
                  </a:lnTo>
                  <a:lnTo>
                    <a:pt x="108024" y="367430"/>
                  </a:lnTo>
                  <a:lnTo>
                    <a:pt x="72227" y="344588"/>
                  </a:lnTo>
                  <a:lnTo>
                    <a:pt x="42367" y="314619"/>
                  </a:lnTo>
                  <a:lnTo>
                    <a:pt x="19603" y="278683"/>
                  </a:lnTo>
                  <a:lnTo>
                    <a:pt x="5094" y="237939"/>
                  </a:lnTo>
                  <a:lnTo>
                    <a:pt x="0" y="193548"/>
                  </a:lnTo>
                  <a:close/>
                </a:path>
              </a:pathLst>
            </a:custGeom>
            <a:ln w="9525">
              <a:solidFill>
                <a:srgbClr val="172B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14">
              <a:extLst>
                <a:ext uri="{FF2B5EF4-FFF2-40B4-BE49-F238E27FC236}">
                  <a16:creationId xmlns="" xmlns:a16="http://schemas.microsoft.com/office/drawing/2014/main" id="{6A10CBC5-2EA1-0A6D-EF8A-D114AEA9AD5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84792" y="5155691"/>
              <a:ext cx="225551" cy="237744"/>
            </a:xfrm>
            <a:prstGeom prst="rect">
              <a:avLst/>
            </a:prstGeom>
          </p:spPr>
        </p:pic>
        <p:pic>
          <p:nvPicPr>
            <p:cNvPr id="69" name="object 15">
              <a:extLst>
                <a:ext uri="{FF2B5EF4-FFF2-40B4-BE49-F238E27FC236}">
                  <a16:creationId xmlns="" xmlns:a16="http://schemas.microsoft.com/office/drawing/2014/main" id="{9125D59F-D95C-6F9F-7DB0-0C801D25091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82812" y="1368551"/>
              <a:ext cx="739901" cy="331470"/>
            </a:xfrm>
            <a:prstGeom prst="rect">
              <a:avLst/>
            </a:prstGeom>
          </p:spPr>
        </p:pic>
        <p:sp>
          <p:nvSpPr>
            <p:cNvPr id="70" name="object 16">
              <a:extLst>
                <a:ext uri="{FF2B5EF4-FFF2-40B4-BE49-F238E27FC236}">
                  <a16:creationId xmlns="" xmlns:a16="http://schemas.microsoft.com/office/drawing/2014/main" id="{7316737D-6AFF-078E-92A5-0F11E2222D6A}"/>
                </a:ext>
              </a:extLst>
            </p:cNvPr>
            <p:cNvSpPr/>
            <p:nvPr/>
          </p:nvSpPr>
          <p:spPr>
            <a:xfrm>
              <a:off x="8814816" y="1400556"/>
              <a:ext cx="678180" cy="269875"/>
            </a:xfrm>
            <a:custGeom>
              <a:avLst/>
              <a:gdLst/>
              <a:ahLst/>
              <a:cxnLst/>
              <a:rect l="l" t="t" r="r" b="b"/>
              <a:pathLst>
                <a:path w="678179" h="269875">
                  <a:moveTo>
                    <a:pt x="633222" y="0"/>
                  </a:moveTo>
                  <a:lnTo>
                    <a:pt x="44957" y="0"/>
                  </a:lnTo>
                  <a:lnTo>
                    <a:pt x="27431" y="3524"/>
                  </a:lnTo>
                  <a:lnTo>
                    <a:pt x="13144" y="13144"/>
                  </a:lnTo>
                  <a:lnTo>
                    <a:pt x="3524" y="27432"/>
                  </a:lnTo>
                  <a:lnTo>
                    <a:pt x="0" y="44958"/>
                  </a:lnTo>
                  <a:lnTo>
                    <a:pt x="0" y="224790"/>
                  </a:lnTo>
                  <a:lnTo>
                    <a:pt x="3524" y="242316"/>
                  </a:lnTo>
                  <a:lnTo>
                    <a:pt x="13144" y="256603"/>
                  </a:lnTo>
                  <a:lnTo>
                    <a:pt x="27431" y="266223"/>
                  </a:lnTo>
                  <a:lnTo>
                    <a:pt x="44957" y="269748"/>
                  </a:lnTo>
                  <a:lnTo>
                    <a:pt x="633222" y="269748"/>
                  </a:lnTo>
                  <a:lnTo>
                    <a:pt x="650747" y="266223"/>
                  </a:lnTo>
                  <a:lnTo>
                    <a:pt x="665035" y="256603"/>
                  </a:lnTo>
                  <a:lnTo>
                    <a:pt x="674655" y="242316"/>
                  </a:lnTo>
                  <a:lnTo>
                    <a:pt x="678179" y="224790"/>
                  </a:lnTo>
                  <a:lnTo>
                    <a:pt x="678179" y="44958"/>
                  </a:lnTo>
                  <a:lnTo>
                    <a:pt x="674655" y="27432"/>
                  </a:lnTo>
                  <a:lnTo>
                    <a:pt x="665035" y="13144"/>
                  </a:lnTo>
                  <a:lnTo>
                    <a:pt x="650748" y="3524"/>
                  </a:lnTo>
                  <a:lnTo>
                    <a:pt x="633222" y="0"/>
                  </a:lnTo>
                  <a:close/>
                </a:path>
              </a:pathLst>
            </a:custGeom>
            <a:solidFill>
              <a:srgbClr val="FFFFFF">
                <a:alpha val="9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7">
              <a:extLst>
                <a:ext uri="{FF2B5EF4-FFF2-40B4-BE49-F238E27FC236}">
                  <a16:creationId xmlns="" xmlns:a16="http://schemas.microsoft.com/office/drawing/2014/main" id="{92A869AB-D80E-48AA-1EE3-3ED7D8A39548}"/>
                </a:ext>
              </a:extLst>
            </p:cNvPr>
            <p:cNvSpPr/>
            <p:nvPr/>
          </p:nvSpPr>
          <p:spPr>
            <a:xfrm>
              <a:off x="8814816" y="1400556"/>
              <a:ext cx="678180" cy="269875"/>
            </a:xfrm>
            <a:custGeom>
              <a:avLst/>
              <a:gdLst/>
              <a:ahLst/>
              <a:cxnLst/>
              <a:rect l="l" t="t" r="r" b="b"/>
              <a:pathLst>
                <a:path w="678179" h="269875">
                  <a:moveTo>
                    <a:pt x="0" y="44958"/>
                  </a:moveTo>
                  <a:lnTo>
                    <a:pt x="3524" y="27432"/>
                  </a:lnTo>
                  <a:lnTo>
                    <a:pt x="13144" y="13144"/>
                  </a:lnTo>
                  <a:lnTo>
                    <a:pt x="27431" y="3524"/>
                  </a:lnTo>
                  <a:lnTo>
                    <a:pt x="44957" y="0"/>
                  </a:lnTo>
                  <a:lnTo>
                    <a:pt x="633222" y="0"/>
                  </a:lnTo>
                  <a:lnTo>
                    <a:pt x="650748" y="3524"/>
                  </a:lnTo>
                  <a:lnTo>
                    <a:pt x="665035" y="13144"/>
                  </a:lnTo>
                  <a:lnTo>
                    <a:pt x="674655" y="27432"/>
                  </a:lnTo>
                  <a:lnTo>
                    <a:pt x="678179" y="44958"/>
                  </a:lnTo>
                  <a:lnTo>
                    <a:pt x="678179" y="224790"/>
                  </a:lnTo>
                  <a:lnTo>
                    <a:pt x="674655" y="242316"/>
                  </a:lnTo>
                  <a:lnTo>
                    <a:pt x="665035" y="256603"/>
                  </a:lnTo>
                  <a:lnTo>
                    <a:pt x="650747" y="266223"/>
                  </a:lnTo>
                  <a:lnTo>
                    <a:pt x="633222" y="269748"/>
                  </a:lnTo>
                  <a:lnTo>
                    <a:pt x="44957" y="269748"/>
                  </a:lnTo>
                  <a:lnTo>
                    <a:pt x="27431" y="266223"/>
                  </a:lnTo>
                  <a:lnTo>
                    <a:pt x="13144" y="256603"/>
                  </a:lnTo>
                  <a:lnTo>
                    <a:pt x="3524" y="242316"/>
                  </a:lnTo>
                  <a:lnTo>
                    <a:pt x="0" y="224790"/>
                  </a:lnTo>
                  <a:lnTo>
                    <a:pt x="0" y="44958"/>
                  </a:lnTo>
                  <a:close/>
                </a:path>
              </a:pathLst>
            </a:custGeom>
            <a:ln w="9524">
              <a:solidFill>
                <a:srgbClr val="172B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18">
              <a:extLst>
                <a:ext uri="{FF2B5EF4-FFF2-40B4-BE49-F238E27FC236}">
                  <a16:creationId xmlns="" xmlns:a16="http://schemas.microsoft.com/office/drawing/2014/main" id="{5A32160C-140D-6626-0D19-981A29A16FF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39530" y="1436878"/>
              <a:ext cx="354329" cy="182879"/>
            </a:xfrm>
            <a:prstGeom prst="rect">
              <a:avLst/>
            </a:prstGeom>
          </p:spPr>
        </p:pic>
        <p:pic>
          <p:nvPicPr>
            <p:cNvPr id="73" name="object 19">
              <a:extLst>
                <a:ext uri="{FF2B5EF4-FFF2-40B4-BE49-F238E27FC236}">
                  <a16:creationId xmlns="" xmlns:a16="http://schemas.microsoft.com/office/drawing/2014/main" id="{95C115EE-00BB-8BBF-C608-C068010C841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22994" y="1461262"/>
              <a:ext cx="233172" cy="152400"/>
            </a:xfrm>
            <a:prstGeom prst="rect">
              <a:avLst/>
            </a:prstGeom>
          </p:spPr>
        </p:pic>
        <p:pic>
          <p:nvPicPr>
            <p:cNvPr id="74" name="object 20">
              <a:extLst>
                <a:ext uri="{FF2B5EF4-FFF2-40B4-BE49-F238E27FC236}">
                  <a16:creationId xmlns="" xmlns:a16="http://schemas.microsoft.com/office/drawing/2014/main" id="{DECF01FA-B696-8EC2-3F12-3F17AC27BFE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34984" y="1894319"/>
              <a:ext cx="1410462" cy="512838"/>
            </a:xfrm>
            <a:prstGeom prst="rect">
              <a:avLst/>
            </a:prstGeom>
          </p:spPr>
        </p:pic>
        <p:sp>
          <p:nvSpPr>
            <p:cNvPr id="75" name="object 21">
              <a:extLst>
                <a:ext uri="{FF2B5EF4-FFF2-40B4-BE49-F238E27FC236}">
                  <a16:creationId xmlns="" xmlns:a16="http://schemas.microsoft.com/office/drawing/2014/main" id="{EA79BA34-567B-8E3C-02CD-93DDB4F888BD}"/>
                </a:ext>
              </a:extLst>
            </p:cNvPr>
            <p:cNvSpPr/>
            <p:nvPr/>
          </p:nvSpPr>
          <p:spPr>
            <a:xfrm>
              <a:off x="8666988" y="1926336"/>
              <a:ext cx="1348740" cy="451484"/>
            </a:xfrm>
            <a:custGeom>
              <a:avLst/>
              <a:gdLst/>
              <a:ahLst/>
              <a:cxnLst/>
              <a:rect l="l" t="t" r="r" b="b"/>
              <a:pathLst>
                <a:path w="1348740" h="451485">
                  <a:moveTo>
                    <a:pt x="1273555" y="0"/>
                  </a:moveTo>
                  <a:lnTo>
                    <a:pt x="75183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4"/>
                  </a:lnTo>
                  <a:lnTo>
                    <a:pt x="0" y="375919"/>
                  </a:lnTo>
                  <a:lnTo>
                    <a:pt x="5907" y="405187"/>
                  </a:lnTo>
                  <a:lnTo>
                    <a:pt x="22018" y="429085"/>
                  </a:lnTo>
                  <a:lnTo>
                    <a:pt x="45916" y="445196"/>
                  </a:lnTo>
                  <a:lnTo>
                    <a:pt x="75183" y="451103"/>
                  </a:lnTo>
                  <a:lnTo>
                    <a:pt x="1273555" y="451103"/>
                  </a:lnTo>
                  <a:lnTo>
                    <a:pt x="1302823" y="445196"/>
                  </a:lnTo>
                  <a:lnTo>
                    <a:pt x="1326721" y="429085"/>
                  </a:lnTo>
                  <a:lnTo>
                    <a:pt x="1342832" y="405187"/>
                  </a:lnTo>
                  <a:lnTo>
                    <a:pt x="1348739" y="375919"/>
                  </a:lnTo>
                  <a:lnTo>
                    <a:pt x="1348739" y="75184"/>
                  </a:lnTo>
                  <a:lnTo>
                    <a:pt x="1342832" y="45916"/>
                  </a:lnTo>
                  <a:lnTo>
                    <a:pt x="1326721" y="22018"/>
                  </a:lnTo>
                  <a:lnTo>
                    <a:pt x="1302823" y="5907"/>
                  </a:lnTo>
                  <a:lnTo>
                    <a:pt x="1273555" y="0"/>
                  </a:lnTo>
                  <a:close/>
                </a:path>
              </a:pathLst>
            </a:custGeom>
            <a:solidFill>
              <a:srgbClr val="FFFFFF">
                <a:alpha val="9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2">
              <a:extLst>
                <a:ext uri="{FF2B5EF4-FFF2-40B4-BE49-F238E27FC236}">
                  <a16:creationId xmlns="" xmlns:a16="http://schemas.microsoft.com/office/drawing/2014/main" id="{AF340FE2-D971-1225-6573-3AFA3B3CA4B4}"/>
                </a:ext>
              </a:extLst>
            </p:cNvPr>
            <p:cNvSpPr/>
            <p:nvPr/>
          </p:nvSpPr>
          <p:spPr>
            <a:xfrm>
              <a:off x="8666988" y="1926336"/>
              <a:ext cx="1348740" cy="451484"/>
            </a:xfrm>
            <a:custGeom>
              <a:avLst/>
              <a:gdLst/>
              <a:ahLst/>
              <a:cxnLst/>
              <a:rect l="l" t="t" r="r" b="b"/>
              <a:pathLst>
                <a:path w="1348740" h="451485">
                  <a:moveTo>
                    <a:pt x="0" y="75184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3" y="0"/>
                  </a:lnTo>
                  <a:lnTo>
                    <a:pt x="1273555" y="0"/>
                  </a:lnTo>
                  <a:lnTo>
                    <a:pt x="1302823" y="5907"/>
                  </a:lnTo>
                  <a:lnTo>
                    <a:pt x="1326721" y="22018"/>
                  </a:lnTo>
                  <a:lnTo>
                    <a:pt x="1342832" y="45916"/>
                  </a:lnTo>
                  <a:lnTo>
                    <a:pt x="1348739" y="75184"/>
                  </a:lnTo>
                  <a:lnTo>
                    <a:pt x="1348739" y="375919"/>
                  </a:lnTo>
                  <a:lnTo>
                    <a:pt x="1342832" y="405187"/>
                  </a:lnTo>
                  <a:lnTo>
                    <a:pt x="1326721" y="429085"/>
                  </a:lnTo>
                  <a:lnTo>
                    <a:pt x="1302823" y="445196"/>
                  </a:lnTo>
                  <a:lnTo>
                    <a:pt x="1273555" y="451103"/>
                  </a:lnTo>
                  <a:lnTo>
                    <a:pt x="75183" y="451103"/>
                  </a:lnTo>
                  <a:lnTo>
                    <a:pt x="45916" y="445196"/>
                  </a:lnTo>
                  <a:lnTo>
                    <a:pt x="22018" y="429085"/>
                  </a:lnTo>
                  <a:lnTo>
                    <a:pt x="5907" y="405187"/>
                  </a:lnTo>
                  <a:lnTo>
                    <a:pt x="0" y="375919"/>
                  </a:lnTo>
                  <a:lnTo>
                    <a:pt x="0" y="75184"/>
                  </a:lnTo>
                  <a:close/>
                </a:path>
              </a:pathLst>
            </a:custGeom>
            <a:ln w="9524">
              <a:solidFill>
                <a:srgbClr val="172B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23">
              <a:extLst>
                <a:ext uri="{FF2B5EF4-FFF2-40B4-BE49-F238E27FC236}">
                  <a16:creationId xmlns="" xmlns:a16="http://schemas.microsoft.com/office/drawing/2014/main" id="{523E077D-A1E4-AB84-176B-8998A734D1C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41790" y="2044953"/>
              <a:ext cx="208025" cy="213360"/>
            </a:xfrm>
            <a:prstGeom prst="rect">
              <a:avLst/>
            </a:prstGeom>
          </p:spPr>
        </p:pic>
        <p:pic>
          <p:nvPicPr>
            <p:cNvPr id="78" name="object 24">
              <a:extLst>
                <a:ext uri="{FF2B5EF4-FFF2-40B4-BE49-F238E27FC236}">
                  <a16:creationId xmlns="" xmlns:a16="http://schemas.microsoft.com/office/drawing/2014/main" id="{0FBBDCF1-5731-70F1-6952-7B7D33EB445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80474" y="2086102"/>
              <a:ext cx="360045" cy="161544"/>
            </a:xfrm>
            <a:prstGeom prst="rect">
              <a:avLst/>
            </a:prstGeom>
          </p:spPr>
        </p:pic>
        <p:sp>
          <p:nvSpPr>
            <p:cNvPr id="79" name="object 25">
              <a:extLst>
                <a:ext uri="{FF2B5EF4-FFF2-40B4-BE49-F238E27FC236}">
                  <a16:creationId xmlns="" xmlns:a16="http://schemas.microsoft.com/office/drawing/2014/main" id="{5E0B3FC6-E9B3-D2FD-FDF6-B4FBCD70CFAE}"/>
                </a:ext>
              </a:extLst>
            </p:cNvPr>
            <p:cNvSpPr/>
            <p:nvPr/>
          </p:nvSpPr>
          <p:spPr>
            <a:xfrm>
              <a:off x="8752332" y="2039111"/>
              <a:ext cx="382905" cy="279400"/>
            </a:xfrm>
            <a:custGeom>
              <a:avLst/>
              <a:gdLst/>
              <a:ahLst/>
              <a:cxnLst/>
              <a:rect l="l" t="t" r="r" b="b"/>
              <a:pathLst>
                <a:path w="382904" h="279400">
                  <a:moveTo>
                    <a:pt x="80772" y="185928"/>
                  </a:moveTo>
                  <a:lnTo>
                    <a:pt x="74676" y="179832"/>
                  </a:lnTo>
                  <a:lnTo>
                    <a:pt x="67056" y="179832"/>
                  </a:lnTo>
                  <a:lnTo>
                    <a:pt x="59436" y="179832"/>
                  </a:lnTo>
                  <a:lnTo>
                    <a:pt x="53340" y="185928"/>
                  </a:lnTo>
                  <a:lnTo>
                    <a:pt x="53340" y="201168"/>
                  </a:lnTo>
                  <a:lnTo>
                    <a:pt x="59436" y="207264"/>
                  </a:lnTo>
                  <a:lnTo>
                    <a:pt x="74676" y="207264"/>
                  </a:lnTo>
                  <a:lnTo>
                    <a:pt x="80772" y="201168"/>
                  </a:lnTo>
                  <a:lnTo>
                    <a:pt x="80772" y="185928"/>
                  </a:lnTo>
                  <a:close/>
                </a:path>
                <a:path w="382904" h="279400">
                  <a:moveTo>
                    <a:pt x="88392" y="146304"/>
                  </a:moveTo>
                  <a:lnTo>
                    <a:pt x="86398" y="136817"/>
                  </a:lnTo>
                  <a:lnTo>
                    <a:pt x="85318" y="135255"/>
                  </a:lnTo>
                  <a:lnTo>
                    <a:pt x="81000" y="129070"/>
                  </a:lnTo>
                  <a:lnTo>
                    <a:pt x="74676" y="124929"/>
                  </a:lnTo>
                  <a:lnTo>
                    <a:pt x="74676" y="140208"/>
                  </a:lnTo>
                  <a:lnTo>
                    <a:pt x="74676" y="152400"/>
                  </a:lnTo>
                  <a:lnTo>
                    <a:pt x="69596" y="157353"/>
                  </a:lnTo>
                  <a:lnTo>
                    <a:pt x="56896" y="157353"/>
                  </a:lnTo>
                  <a:lnTo>
                    <a:pt x="51816" y="152400"/>
                  </a:lnTo>
                  <a:lnTo>
                    <a:pt x="51816" y="140208"/>
                  </a:lnTo>
                  <a:lnTo>
                    <a:pt x="56896" y="135255"/>
                  </a:lnTo>
                  <a:lnTo>
                    <a:pt x="69596" y="135255"/>
                  </a:lnTo>
                  <a:lnTo>
                    <a:pt x="74676" y="140208"/>
                  </a:lnTo>
                  <a:lnTo>
                    <a:pt x="74676" y="124929"/>
                  </a:lnTo>
                  <a:lnTo>
                    <a:pt x="73012" y="123837"/>
                  </a:lnTo>
                  <a:lnTo>
                    <a:pt x="63246" y="121920"/>
                  </a:lnTo>
                  <a:lnTo>
                    <a:pt x="53467" y="123837"/>
                  </a:lnTo>
                  <a:lnTo>
                    <a:pt x="45478" y="129070"/>
                  </a:lnTo>
                  <a:lnTo>
                    <a:pt x="40081" y="136817"/>
                  </a:lnTo>
                  <a:lnTo>
                    <a:pt x="38100" y="146304"/>
                  </a:lnTo>
                  <a:lnTo>
                    <a:pt x="40081" y="155803"/>
                  </a:lnTo>
                  <a:lnTo>
                    <a:pt x="45478" y="163550"/>
                  </a:lnTo>
                  <a:lnTo>
                    <a:pt x="53467" y="168783"/>
                  </a:lnTo>
                  <a:lnTo>
                    <a:pt x="63246" y="170688"/>
                  </a:lnTo>
                  <a:lnTo>
                    <a:pt x="73012" y="168783"/>
                  </a:lnTo>
                  <a:lnTo>
                    <a:pt x="81000" y="163550"/>
                  </a:lnTo>
                  <a:lnTo>
                    <a:pt x="85318" y="157353"/>
                  </a:lnTo>
                  <a:lnTo>
                    <a:pt x="86398" y="155803"/>
                  </a:lnTo>
                  <a:lnTo>
                    <a:pt x="88392" y="146304"/>
                  </a:lnTo>
                  <a:close/>
                </a:path>
                <a:path w="382904" h="279400">
                  <a:moveTo>
                    <a:pt x="281940" y="81915"/>
                  </a:moveTo>
                  <a:lnTo>
                    <a:pt x="278765" y="79248"/>
                  </a:lnTo>
                  <a:lnTo>
                    <a:pt x="274955" y="79248"/>
                  </a:lnTo>
                  <a:lnTo>
                    <a:pt x="256159" y="79248"/>
                  </a:lnTo>
                  <a:lnTo>
                    <a:pt x="252984" y="81915"/>
                  </a:lnTo>
                  <a:lnTo>
                    <a:pt x="252984" y="88773"/>
                  </a:lnTo>
                  <a:lnTo>
                    <a:pt x="256159" y="91440"/>
                  </a:lnTo>
                  <a:lnTo>
                    <a:pt x="278765" y="91440"/>
                  </a:lnTo>
                  <a:lnTo>
                    <a:pt x="281940" y="88773"/>
                  </a:lnTo>
                  <a:lnTo>
                    <a:pt x="281940" y="81915"/>
                  </a:lnTo>
                  <a:close/>
                </a:path>
                <a:path w="382904" h="279400">
                  <a:moveTo>
                    <a:pt x="284099" y="142367"/>
                  </a:moveTo>
                  <a:lnTo>
                    <a:pt x="283210" y="138049"/>
                  </a:lnTo>
                  <a:lnTo>
                    <a:pt x="280416" y="134747"/>
                  </a:lnTo>
                  <a:lnTo>
                    <a:pt x="277749" y="131445"/>
                  </a:lnTo>
                  <a:lnTo>
                    <a:pt x="273685" y="129540"/>
                  </a:lnTo>
                  <a:lnTo>
                    <a:pt x="269748" y="129540"/>
                  </a:lnTo>
                  <a:lnTo>
                    <a:pt x="269748" y="143256"/>
                  </a:lnTo>
                  <a:lnTo>
                    <a:pt x="266192" y="157226"/>
                  </a:lnTo>
                  <a:lnTo>
                    <a:pt x="266065" y="157480"/>
                  </a:lnTo>
                  <a:lnTo>
                    <a:pt x="265938" y="157607"/>
                  </a:lnTo>
                  <a:lnTo>
                    <a:pt x="116586" y="157607"/>
                  </a:lnTo>
                  <a:lnTo>
                    <a:pt x="116459" y="157480"/>
                  </a:lnTo>
                  <a:lnTo>
                    <a:pt x="116332" y="157226"/>
                  </a:lnTo>
                  <a:lnTo>
                    <a:pt x="112776" y="143256"/>
                  </a:lnTo>
                  <a:lnTo>
                    <a:pt x="112903" y="142621"/>
                  </a:lnTo>
                  <a:lnTo>
                    <a:pt x="269621" y="142621"/>
                  </a:lnTo>
                  <a:lnTo>
                    <a:pt x="269748" y="143256"/>
                  </a:lnTo>
                  <a:lnTo>
                    <a:pt x="269748" y="129540"/>
                  </a:lnTo>
                  <a:lnTo>
                    <a:pt x="108839" y="129540"/>
                  </a:lnTo>
                  <a:lnTo>
                    <a:pt x="104775" y="131445"/>
                  </a:lnTo>
                  <a:lnTo>
                    <a:pt x="102108" y="134747"/>
                  </a:lnTo>
                  <a:lnTo>
                    <a:pt x="99314" y="138049"/>
                  </a:lnTo>
                  <a:lnTo>
                    <a:pt x="98425" y="142367"/>
                  </a:lnTo>
                  <a:lnTo>
                    <a:pt x="99441" y="146431"/>
                  </a:lnTo>
                  <a:lnTo>
                    <a:pt x="103124" y="160401"/>
                  </a:lnTo>
                  <a:lnTo>
                    <a:pt x="104648" y="166497"/>
                  </a:lnTo>
                  <a:lnTo>
                    <a:pt x="110363" y="170688"/>
                  </a:lnTo>
                  <a:lnTo>
                    <a:pt x="272161" y="170688"/>
                  </a:lnTo>
                  <a:lnTo>
                    <a:pt x="277876" y="166497"/>
                  </a:lnTo>
                  <a:lnTo>
                    <a:pt x="279400" y="160401"/>
                  </a:lnTo>
                  <a:lnTo>
                    <a:pt x="280136" y="157607"/>
                  </a:lnTo>
                  <a:lnTo>
                    <a:pt x="283083" y="146431"/>
                  </a:lnTo>
                  <a:lnTo>
                    <a:pt x="284035" y="142621"/>
                  </a:lnTo>
                  <a:lnTo>
                    <a:pt x="284099" y="142367"/>
                  </a:lnTo>
                  <a:close/>
                </a:path>
                <a:path w="382904" h="279400">
                  <a:moveTo>
                    <a:pt x="330708" y="185928"/>
                  </a:moveTo>
                  <a:lnTo>
                    <a:pt x="324231" y="179832"/>
                  </a:lnTo>
                  <a:lnTo>
                    <a:pt x="316230" y="179832"/>
                  </a:lnTo>
                  <a:lnTo>
                    <a:pt x="308229" y="179832"/>
                  </a:lnTo>
                  <a:lnTo>
                    <a:pt x="301752" y="185928"/>
                  </a:lnTo>
                  <a:lnTo>
                    <a:pt x="301752" y="201168"/>
                  </a:lnTo>
                  <a:lnTo>
                    <a:pt x="308229" y="207264"/>
                  </a:lnTo>
                  <a:lnTo>
                    <a:pt x="324231" y="207264"/>
                  </a:lnTo>
                  <a:lnTo>
                    <a:pt x="330708" y="201168"/>
                  </a:lnTo>
                  <a:lnTo>
                    <a:pt x="330708" y="185928"/>
                  </a:lnTo>
                  <a:close/>
                </a:path>
                <a:path w="382904" h="279400">
                  <a:moveTo>
                    <a:pt x="344424" y="146304"/>
                  </a:moveTo>
                  <a:lnTo>
                    <a:pt x="342430" y="136817"/>
                  </a:lnTo>
                  <a:lnTo>
                    <a:pt x="341350" y="135255"/>
                  </a:lnTo>
                  <a:lnTo>
                    <a:pt x="337032" y="129070"/>
                  </a:lnTo>
                  <a:lnTo>
                    <a:pt x="330708" y="124929"/>
                  </a:lnTo>
                  <a:lnTo>
                    <a:pt x="330708" y="140208"/>
                  </a:lnTo>
                  <a:lnTo>
                    <a:pt x="330708" y="152400"/>
                  </a:lnTo>
                  <a:lnTo>
                    <a:pt x="325628" y="157353"/>
                  </a:lnTo>
                  <a:lnTo>
                    <a:pt x="312928" y="157353"/>
                  </a:lnTo>
                  <a:lnTo>
                    <a:pt x="307848" y="152400"/>
                  </a:lnTo>
                  <a:lnTo>
                    <a:pt x="307848" y="140208"/>
                  </a:lnTo>
                  <a:lnTo>
                    <a:pt x="312928" y="135255"/>
                  </a:lnTo>
                  <a:lnTo>
                    <a:pt x="325628" y="135255"/>
                  </a:lnTo>
                  <a:lnTo>
                    <a:pt x="330708" y="140208"/>
                  </a:lnTo>
                  <a:lnTo>
                    <a:pt x="330708" y="124929"/>
                  </a:lnTo>
                  <a:lnTo>
                    <a:pt x="329044" y="123837"/>
                  </a:lnTo>
                  <a:lnTo>
                    <a:pt x="319278" y="121920"/>
                  </a:lnTo>
                  <a:lnTo>
                    <a:pt x="309499" y="123837"/>
                  </a:lnTo>
                  <a:lnTo>
                    <a:pt x="301510" y="129070"/>
                  </a:lnTo>
                  <a:lnTo>
                    <a:pt x="296113" y="136817"/>
                  </a:lnTo>
                  <a:lnTo>
                    <a:pt x="294132" y="146304"/>
                  </a:lnTo>
                  <a:lnTo>
                    <a:pt x="296113" y="155803"/>
                  </a:lnTo>
                  <a:lnTo>
                    <a:pt x="301510" y="163550"/>
                  </a:lnTo>
                  <a:lnTo>
                    <a:pt x="309499" y="168783"/>
                  </a:lnTo>
                  <a:lnTo>
                    <a:pt x="319278" y="170688"/>
                  </a:lnTo>
                  <a:lnTo>
                    <a:pt x="329044" y="168783"/>
                  </a:lnTo>
                  <a:lnTo>
                    <a:pt x="337032" y="163550"/>
                  </a:lnTo>
                  <a:lnTo>
                    <a:pt x="341350" y="157353"/>
                  </a:lnTo>
                  <a:lnTo>
                    <a:pt x="342430" y="155803"/>
                  </a:lnTo>
                  <a:lnTo>
                    <a:pt x="344424" y="146304"/>
                  </a:lnTo>
                  <a:close/>
                </a:path>
                <a:path w="382904" h="279400">
                  <a:moveTo>
                    <a:pt x="382524" y="71247"/>
                  </a:moveTo>
                  <a:lnTo>
                    <a:pt x="381038" y="63627"/>
                  </a:lnTo>
                  <a:lnTo>
                    <a:pt x="380936" y="63080"/>
                  </a:lnTo>
                  <a:lnTo>
                    <a:pt x="376631" y="56375"/>
                  </a:lnTo>
                  <a:lnTo>
                    <a:pt x="370243" y="51841"/>
                  </a:lnTo>
                  <a:lnTo>
                    <a:pt x="369697" y="51727"/>
                  </a:lnTo>
                  <a:lnTo>
                    <a:pt x="369697" y="67056"/>
                  </a:lnTo>
                  <a:lnTo>
                    <a:pt x="369697" y="75438"/>
                  </a:lnTo>
                  <a:lnTo>
                    <a:pt x="366395" y="78867"/>
                  </a:lnTo>
                  <a:lnTo>
                    <a:pt x="351536" y="78867"/>
                  </a:lnTo>
                  <a:lnTo>
                    <a:pt x="348234" y="75438"/>
                  </a:lnTo>
                  <a:lnTo>
                    <a:pt x="348234" y="67945"/>
                  </a:lnTo>
                  <a:lnTo>
                    <a:pt x="348234" y="67056"/>
                  </a:lnTo>
                  <a:lnTo>
                    <a:pt x="351536" y="63627"/>
                  </a:lnTo>
                  <a:lnTo>
                    <a:pt x="366395" y="63627"/>
                  </a:lnTo>
                  <a:lnTo>
                    <a:pt x="369697" y="67056"/>
                  </a:lnTo>
                  <a:lnTo>
                    <a:pt x="369697" y="51727"/>
                  </a:lnTo>
                  <a:lnTo>
                    <a:pt x="362458" y="50165"/>
                  </a:lnTo>
                  <a:lnTo>
                    <a:pt x="355600" y="50165"/>
                  </a:lnTo>
                  <a:lnTo>
                    <a:pt x="348475" y="51536"/>
                  </a:lnTo>
                  <a:lnTo>
                    <a:pt x="342480" y="55295"/>
                  </a:lnTo>
                  <a:lnTo>
                    <a:pt x="338061" y="60934"/>
                  </a:lnTo>
                  <a:lnTo>
                    <a:pt x="335661" y="67945"/>
                  </a:lnTo>
                  <a:lnTo>
                    <a:pt x="318643" y="18542"/>
                  </a:lnTo>
                  <a:lnTo>
                    <a:pt x="293243" y="0"/>
                  </a:lnTo>
                  <a:lnTo>
                    <a:pt x="89281" y="0"/>
                  </a:lnTo>
                  <a:lnTo>
                    <a:pt x="46863" y="67945"/>
                  </a:lnTo>
                  <a:lnTo>
                    <a:pt x="45377" y="63627"/>
                  </a:lnTo>
                  <a:lnTo>
                    <a:pt x="44450" y="60934"/>
                  </a:lnTo>
                  <a:lnTo>
                    <a:pt x="40030" y="55295"/>
                  </a:lnTo>
                  <a:lnTo>
                    <a:pt x="34290" y="51701"/>
                  </a:lnTo>
                  <a:lnTo>
                    <a:pt x="34290" y="67056"/>
                  </a:lnTo>
                  <a:lnTo>
                    <a:pt x="34290" y="75438"/>
                  </a:lnTo>
                  <a:lnTo>
                    <a:pt x="30988" y="78867"/>
                  </a:lnTo>
                  <a:lnTo>
                    <a:pt x="16129" y="78867"/>
                  </a:lnTo>
                  <a:lnTo>
                    <a:pt x="12827" y="75438"/>
                  </a:lnTo>
                  <a:lnTo>
                    <a:pt x="12827" y="67056"/>
                  </a:lnTo>
                  <a:lnTo>
                    <a:pt x="16129" y="63627"/>
                  </a:lnTo>
                  <a:lnTo>
                    <a:pt x="30988" y="63627"/>
                  </a:lnTo>
                  <a:lnTo>
                    <a:pt x="34290" y="67056"/>
                  </a:lnTo>
                  <a:lnTo>
                    <a:pt x="34290" y="51701"/>
                  </a:lnTo>
                  <a:lnTo>
                    <a:pt x="34036" y="51536"/>
                  </a:lnTo>
                  <a:lnTo>
                    <a:pt x="26924" y="50165"/>
                  </a:lnTo>
                  <a:lnTo>
                    <a:pt x="20066" y="50165"/>
                  </a:lnTo>
                  <a:lnTo>
                    <a:pt x="12268" y="51841"/>
                  </a:lnTo>
                  <a:lnTo>
                    <a:pt x="5880" y="56375"/>
                  </a:lnTo>
                  <a:lnTo>
                    <a:pt x="1574" y="63080"/>
                  </a:lnTo>
                  <a:lnTo>
                    <a:pt x="0" y="71247"/>
                  </a:lnTo>
                  <a:lnTo>
                    <a:pt x="1574" y="79476"/>
                  </a:lnTo>
                  <a:lnTo>
                    <a:pt x="5880" y="86169"/>
                  </a:lnTo>
                  <a:lnTo>
                    <a:pt x="12268" y="90678"/>
                  </a:lnTo>
                  <a:lnTo>
                    <a:pt x="20066" y="92329"/>
                  </a:lnTo>
                  <a:lnTo>
                    <a:pt x="30099" y="92329"/>
                  </a:lnTo>
                  <a:lnTo>
                    <a:pt x="33147" y="91567"/>
                  </a:lnTo>
                  <a:lnTo>
                    <a:pt x="35814" y="90170"/>
                  </a:lnTo>
                  <a:lnTo>
                    <a:pt x="21082" y="109474"/>
                  </a:lnTo>
                  <a:lnTo>
                    <a:pt x="16383" y="115697"/>
                  </a:lnTo>
                  <a:lnTo>
                    <a:pt x="13716" y="123571"/>
                  </a:lnTo>
                  <a:lnTo>
                    <a:pt x="13716" y="272669"/>
                  </a:lnTo>
                  <a:lnTo>
                    <a:pt x="19685" y="278892"/>
                  </a:lnTo>
                  <a:lnTo>
                    <a:pt x="54864" y="278892"/>
                  </a:lnTo>
                  <a:lnTo>
                    <a:pt x="60706" y="272669"/>
                  </a:lnTo>
                  <a:lnTo>
                    <a:pt x="60706" y="265430"/>
                  </a:lnTo>
                  <a:lnTo>
                    <a:pt x="60706" y="235839"/>
                  </a:lnTo>
                  <a:lnTo>
                    <a:pt x="321818" y="235839"/>
                  </a:lnTo>
                  <a:lnTo>
                    <a:pt x="321818" y="272669"/>
                  </a:lnTo>
                  <a:lnTo>
                    <a:pt x="327660" y="278892"/>
                  </a:lnTo>
                  <a:lnTo>
                    <a:pt x="362839" y="278892"/>
                  </a:lnTo>
                  <a:lnTo>
                    <a:pt x="368808" y="272669"/>
                  </a:lnTo>
                  <a:lnTo>
                    <a:pt x="368808" y="265430"/>
                  </a:lnTo>
                  <a:lnTo>
                    <a:pt x="368808" y="231648"/>
                  </a:lnTo>
                  <a:lnTo>
                    <a:pt x="368808" y="222377"/>
                  </a:lnTo>
                  <a:lnTo>
                    <a:pt x="368808" y="123571"/>
                  </a:lnTo>
                  <a:lnTo>
                    <a:pt x="366141" y="115697"/>
                  </a:lnTo>
                  <a:lnTo>
                    <a:pt x="361442" y="109474"/>
                  </a:lnTo>
                  <a:lnTo>
                    <a:pt x="355981" y="102323"/>
                  </a:lnTo>
                  <a:lnTo>
                    <a:pt x="355981" y="126619"/>
                  </a:lnTo>
                  <a:lnTo>
                    <a:pt x="355981" y="215773"/>
                  </a:lnTo>
                  <a:lnTo>
                    <a:pt x="355981" y="231648"/>
                  </a:lnTo>
                  <a:lnTo>
                    <a:pt x="355981" y="265176"/>
                  </a:lnTo>
                  <a:lnTo>
                    <a:pt x="355854" y="265430"/>
                  </a:lnTo>
                  <a:lnTo>
                    <a:pt x="334772" y="265430"/>
                  </a:lnTo>
                  <a:lnTo>
                    <a:pt x="334645" y="235839"/>
                  </a:lnTo>
                  <a:lnTo>
                    <a:pt x="347091" y="235839"/>
                  </a:lnTo>
                  <a:lnTo>
                    <a:pt x="351917" y="234315"/>
                  </a:lnTo>
                  <a:lnTo>
                    <a:pt x="355981" y="231648"/>
                  </a:lnTo>
                  <a:lnTo>
                    <a:pt x="355981" y="215773"/>
                  </a:lnTo>
                  <a:lnTo>
                    <a:pt x="349631" y="222377"/>
                  </a:lnTo>
                  <a:lnTo>
                    <a:pt x="279781" y="222377"/>
                  </a:lnTo>
                  <a:lnTo>
                    <a:pt x="279781" y="207137"/>
                  </a:lnTo>
                  <a:lnTo>
                    <a:pt x="279781" y="199898"/>
                  </a:lnTo>
                  <a:lnTo>
                    <a:pt x="273939" y="193675"/>
                  </a:lnTo>
                  <a:lnTo>
                    <a:pt x="266954" y="193675"/>
                  </a:lnTo>
                  <a:lnTo>
                    <a:pt x="266954" y="222377"/>
                  </a:lnTo>
                  <a:lnTo>
                    <a:pt x="115570" y="222377"/>
                  </a:lnTo>
                  <a:lnTo>
                    <a:pt x="115697" y="207137"/>
                  </a:lnTo>
                  <a:lnTo>
                    <a:pt x="266827" y="207137"/>
                  </a:lnTo>
                  <a:lnTo>
                    <a:pt x="266954" y="222377"/>
                  </a:lnTo>
                  <a:lnTo>
                    <a:pt x="266954" y="193675"/>
                  </a:lnTo>
                  <a:lnTo>
                    <a:pt x="108585" y="193675"/>
                  </a:lnTo>
                  <a:lnTo>
                    <a:pt x="102743" y="199898"/>
                  </a:lnTo>
                  <a:lnTo>
                    <a:pt x="102743" y="222377"/>
                  </a:lnTo>
                  <a:lnTo>
                    <a:pt x="47879" y="222377"/>
                  </a:lnTo>
                  <a:lnTo>
                    <a:pt x="47879" y="235839"/>
                  </a:lnTo>
                  <a:lnTo>
                    <a:pt x="47752" y="265430"/>
                  </a:lnTo>
                  <a:lnTo>
                    <a:pt x="26670" y="265430"/>
                  </a:lnTo>
                  <a:lnTo>
                    <a:pt x="26543" y="231648"/>
                  </a:lnTo>
                  <a:lnTo>
                    <a:pt x="30607" y="234315"/>
                  </a:lnTo>
                  <a:lnTo>
                    <a:pt x="35433" y="235839"/>
                  </a:lnTo>
                  <a:lnTo>
                    <a:pt x="47879" y="235839"/>
                  </a:lnTo>
                  <a:lnTo>
                    <a:pt x="47879" y="222377"/>
                  </a:lnTo>
                  <a:lnTo>
                    <a:pt x="32893" y="222377"/>
                  </a:lnTo>
                  <a:lnTo>
                    <a:pt x="26543" y="215773"/>
                  </a:lnTo>
                  <a:lnTo>
                    <a:pt x="26543" y="126619"/>
                  </a:lnTo>
                  <a:lnTo>
                    <a:pt x="28194" y="121793"/>
                  </a:lnTo>
                  <a:lnTo>
                    <a:pt x="31115" y="117856"/>
                  </a:lnTo>
                  <a:lnTo>
                    <a:pt x="50546" y="92329"/>
                  </a:lnTo>
                  <a:lnTo>
                    <a:pt x="235839" y="92329"/>
                  </a:lnTo>
                  <a:lnTo>
                    <a:pt x="237998" y="90170"/>
                  </a:lnTo>
                  <a:lnTo>
                    <a:pt x="238760" y="89408"/>
                  </a:lnTo>
                  <a:lnTo>
                    <a:pt x="238760" y="81915"/>
                  </a:lnTo>
                  <a:lnTo>
                    <a:pt x="235839" y="78867"/>
                  </a:lnTo>
                  <a:lnTo>
                    <a:pt x="56642" y="78867"/>
                  </a:lnTo>
                  <a:lnTo>
                    <a:pt x="60426" y="67945"/>
                  </a:lnTo>
                  <a:lnTo>
                    <a:pt x="77978" y="17399"/>
                  </a:lnTo>
                  <a:lnTo>
                    <a:pt x="83312" y="13462"/>
                  </a:lnTo>
                  <a:lnTo>
                    <a:pt x="299212" y="13462"/>
                  </a:lnTo>
                  <a:lnTo>
                    <a:pt x="304546" y="17399"/>
                  </a:lnTo>
                  <a:lnTo>
                    <a:pt x="325882" y="78867"/>
                  </a:lnTo>
                  <a:lnTo>
                    <a:pt x="297307" y="78867"/>
                  </a:lnTo>
                  <a:lnTo>
                    <a:pt x="294386" y="81915"/>
                  </a:lnTo>
                  <a:lnTo>
                    <a:pt x="294386" y="89408"/>
                  </a:lnTo>
                  <a:lnTo>
                    <a:pt x="297307" y="92329"/>
                  </a:lnTo>
                  <a:lnTo>
                    <a:pt x="331978" y="92329"/>
                  </a:lnTo>
                  <a:lnTo>
                    <a:pt x="351409" y="117856"/>
                  </a:lnTo>
                  <a:lnTo>
                    <a:pt x="354330" y="121793"/>
                  </a:lnTo>
                  <a:lnTo>
                    <a:pt x="355981" y="126619"/>
                  </a:lnTo>
                  <a:lnTo>
                    <a:pt x="355981" y="102323"/>
                  </a:lnTo>
                  <a:lnTo>
                    <a:pt x="346710" y="90170"/>
                  </a:lnTo>
                  <a:lnTo>
                    <a:pt x="349377" y="91567"/>
                  </a:lnTo>
                  <a:lnTo>
                    <a:pt x="352425" y="92329"/>
                  </a:lnTo>
                  <a:lnTo>
                    <a:pt x="362458" y="92329"/>
                  </a:lnTo>
                  <a:lnTo>
                    <a:pt x="370243" y="90678"/>
                  </a:lnTo>
                  <a:lnTo>
                    <a:pt x="370967" y="90170"/>
                  </a:lnTo>
                  <a:lnTo>
                    <a:pt x="376631" y="86169"/>
                  </a:lnTo>
                  <a:lnTo>
                    <a:pt x="380936" y="79476"/>
                  </a:lnTo>
                  <a:lnTo>
                    <a:pt x="382524" y="71247"/>
                  </a:lnTo>
                  <a:close/>
                </a:path>
              </a:pathLst>
            </a:custGeom>
            <a:solidFill>
              <a:srgbClr val="172B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26">
              <a:extLst>
                <a:ext uri="{FF2B5EF4-FFF2-40B4-BE49-F238E27FC236}">
                  <a16:creationId xmlns="" xmlns:a16="http://schemas.microsoft.com/office/drawing/2014/main" id="{CEF714A6-EAB3-0AAA-BBF2-B3DFC3CAFC2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96300" y="2464295"/>
              <a:ext cx="1410461" cy="512838"/>
            </a:xfrm>
            <a:prstGeom prst="rect">
              <a:avLst/>
            </a:prstGeom>
          </p:spPr>
        </p:pic>
        <p:sp>
          <p:nvSpPr>
            <p:cNvPr id="81" name="object 27">
              <a:extLst>
                <a:ext uri="{FF2B5EF4-FFF2-40B4-BE49-F238E27FC236}">
                  <a16:creationId xmlns="" xmlns:a16="http://schemas.microsoft.com/office/drawing/2014/main" id="{BE4342B4-3B89-8D58-21F6-6D8D2C52F579}"/>
                </a:ext>
              </a:extLst>
            </p:cNvPr>
            <p:cNvSpPr/>
            <p:nvPr/>
          </p:nvSpPr>
          <p:spPr>
            <a:xfrm>
              <a:off x="8528304" y="2496311"/>
              <a:ext cx="1348740" cy="451484"/>
            </a:xfrm>
            <a:custGeom>
              <a:avLst/>
              <a:gdLst/>
              <a:ahLst/>
              <a:cxnLst/>
              <a:rect l="l" t="t" r="r" b="b"/>
              <a:pathLst>
                <a:path w="1348740" h="451485">
                  <a:moveTo>
                    <a:pt x="1273555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4"/>
                  </a:lnTo>
                  <a:lnTo>
                    <a:pt x="0" y="375920"/>
                  </a:lnTo>
                  <a:lnTo>
                    <a:pt x="5907" y="405187"/>
                  </a:lnTo>
                  <a:lnTo>
                    <a:pt x="22018" y="429085"/>
                  </a:lnTo>
                  <a:lnTo>
                    <a:pt x="45916" y="445196"/>
                  </a:lnTo>
                  <a:lnTo>
                    <a:pt x="75184" y="451103"/>
                  </a:lnTo>
                  <a:lnTo>
                    <a:pt x="1273555" y="451103"/>
                  </a:lnTo>
                  <a:lnTo>
                    <a:pt x="1302823" y="445196"/>
                  </a:lnTo>
                  <a:lnTo>
                    <a:pt x="1326721" y="429085"/>
                  </a:lnTo>
                  <a:lnTo>
                    <a:pt x="1342832" y="405187"/>
                  </a:lnTo>
                  <a:lnTo>
                    <a:pt x="1348740" y="375920"/>
                  </a:lnTo>
                  <a:lnTo>
                    <a:pt x="1348740" y="75184"/>
                  </a:lnTo>
                  <a:lnTo>
                    <a:pt x="1342832" y="45916"/>
                  </a:lnTo>
                  <a:lnTo>
                    <a:pt x="1326721" y="22018"/>
                  </a:lnTo>
                  <a:lnTo>
                    <a:pt x="1302823" y="5907"/>
                  </a:lnTo>
                  <a:lnTo>
                    <a:pt x="1273555" y="0"/>
                  </a:lnTo>
                  <a:close/>
                </a:path>
              </a:pathLst>
            </a:custGeom>
            <a:solidFill>
              <a:srgbClr val="FFFFFF">
                <a:alpha val="9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28">
              <a:extLst>
                <a:ext uri="{FF2B5EF4-FFF2-40B4-BE49-F238E27FC236}">
                  <a16:creationId xmlns="" xmlns:a16="http://schemas.microsoft.com/office/drawing/2014/main" id="{3718CEB3-7163-18C4-DBE3-601841E6188D}"/>
                </a:ext>
              </a:extLst>
            </p:cNvPr>
            <p:cNvSpPr/>
            <p:nvPr/>
          </p:nvSpPr>
          <p:spPr>
            <a:xfrm>
              <a:off x="8528304" y="2496311"/>
              <a:ext cx="1348740" cy="451484"/>
            </a:xfrm>
            <a:custGeom>
              <a:avLst/>
              <a:gdLst/>
              <a:ahLst/>
              <a:cxnLst/>
              <a:rect l="l" t="t" r="r" b="b"/>
              <a:pathLst>
                <a:path w="1348740" h="451485">
                  <a:moveTo>
                    <a:pt x="0" y="75184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1273555" y="0"/>
                  </a:lnTo>
                  <a:lnTo>
                    <a:pt x="1302823" y="5907"/>
                  </a:lnTo>
                  <a:lnTo>
                    <a:pt x="1326721" y="22018"/>
                  </a:lnTo>
                  <a:lnTo>
                    <a:pt x="1342832" y="45916"/>
                  </a:lnTo>
                  <a:lnTo>
                    <a:pt x="1348740" y="75184"/>
                  </a:lnTo>
                  <a:lnTo>
                    <a:pt x="1348740" y="375920"/>
                  </a:lnTo>
                  <a:lnTo>
                    <a:pt x="1342832" y="405187"/>
                  </a:lnTo>
                  <a:lnTo>
                    <a:pt x="1326721" y="429085"/>
                  </a:lnTo>
                  <a:lnTo>
                    <a:pt x="1302823" y="445196"/>
                  </a:lnTo>
                  <a:lnTo>
                    <a:pt x="1273555" y="451103"/>
                  </a:lnTo>
                  <a:lnTo>
                    <a:pt x="75184" y="451103"/>
                  </a:lnTo>
                  <a:lnTo>
                    <a:pt x="45916" y="445196"/>
                  </a:lnTo>
                  <a:lnTo>
                    <a:pt x="22018" y="429085"/>
                  </a:lnTo>
                  <a:lnTo>
                    <a:pt x="5907" y="405187"/>
                  </a:lnTo>
                  <a:lnTo>
                    <a:pt x="0" y="375920"/>
                  </a:lnTo>
                  <a:lnTo>
                    <a:pt x="0" y="75184"/>
                  </a:lnTo>
                  <a:close/>
                </a:path>
              </a:pathLst>
            </a:custGeom>
            <a:ln w="9525">
              <a:solidFill>
                <a:srgbClr val="172B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29">
              <a:extLst>
                <a:ext uri="{FF2B5EF4-FFF2-40B4-BE49-F238E27FC236}">
                  <a16:creationId xmlns="" xmlns:a16="http://schemas.microsoft.com/office/drawing/2014/main" id="{0DCFE210-E3FA-71FC-70D8-836505E9F1D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038209" y="2615768"/>
              <a:ext cx="160020" cy="213664"/>
            </a:xfrm>
            <a:prstGeom prst="rect">
              <a:avLst/>
            </a:prstGeom>
          </p:spPr>
        </p:pic>
        <p:pic>
          <p:nvPicPr>
            <p:cNvPr id="84" name="object 30">
              <a:extLst>
                <a:ext uri="{FF2B5EF4-FFF2-40B4-BE49-F238E27FC236}">
                  <a16:creationId xmlns="" xmlns:a16="http://schemas.microsoft.com/office/drawing/2014/main" id="{185B5931-A675-3475-7B37-B73F422D3D7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4889" y="2656967"/>
              <a:ext cx="195072" cy="161544"/>
            </a:xfrm>
            <a:prstGeom prst="rect">
              <a:avLst/>
            </a:prstGeom>
          </p:spPr>
        </p:pic>
        <p:pic>
          <p:nvPicPr>
            <p:cNvPr id="85" name="object 31">
              <a:extLst>
                <a:ext uri="{FF2B5EF4-FFF2-40B4-BE49-F238E27FC236}">
                  <a16:creationId xmlns="" xmlns:a16="http://schemas.microsoft.com/office/drawing/2014/main" id="{461CC017-76FC-B65D-40A0-5F05E30AEF5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91193" y="2615768"/>
              <a:ext cx="342900" cy="213664"/>
            </a:xfrm>
            <a:prstGeom prst="rect">
              <a:avLst/>
            </a:prstGeom>
          </p:spPr>
        </p:pic>
        <p:pic>
          <p:nvPicPr>
            <p:cNvPr id="86" name="object 32">
              <a:extLst>
                <a:ext uri="{FF2B5EF4-FFF2-40B4-BE49-F238E27FC236}">
                  <a16:creationId xmlns="" xmlns:a16="http://schemas.microsoft.com/office/drawing/2014/main" id="{EE212977-5565-D61E-573F-2F0B149D551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48749" y="2656967"/>
              <a:ext cx="369950" cy="161544"/>
            </a:xfrm>
            <a:prstGeom prst="rect">
              <a:avLst/>
            </a:prstGeom>
          </p:spPr>
        </p:pic>
        <p:sp>
          <p:nvSpPr>
            <p:cNvPr id="87" name="object 33">
              <a:extLst>
                <a:ext uri="{FF2B5EF4-FFF2-40B4-BE49-F238E27FC236}">
                  <a16:creationId xmlns="" xmlns:a16="http://schemas.microsoft.com/office/drawing/2014/main" id="{F07440D9-C8F6-1AB6-5DB2-3376096F007D}"/>
                </a:ext>
              </a:extLst>
            </p:cNvPr>
            <p:cNvSpPr/>
            <p:nvPr/>
          </p:nvSpPr>
          <p:spPr>
            <a:xfrm>
              <a:off x="8612619" y="2550159"/>
              <a:ext cx="330835" cy="302260"/>
            </a:xfrm>
            <a:custGeom>
              <a:avLst/>
              <a:gdLst/>
              <a:ahLst/>
              <a:cxnLst/>
              <a:rect l="l" t="t" r="r" b="b"/>
              <a:pathLst>
                <a:path w="330834" h="302260">
                  <a:moveTo>
                    <a:pt x="113995" y="245160"/>
                  </a:moveTo>
                  <a:lnTo>
                    <a:pt x="113512" y="244449"/>
                  </a:lnTo>
                  <a:lnTo>
                    <a:pt x="106807" y="239941"/>
                  </a:lnTo>
                  <a:lnTo>
                    <a:pt x="98590" y="238290"/>
                  </a:lnTo>
                  <a:lnTo>
                    <a:pt x="90373" y="239941"/>
                  </a:lnTo>
                  <a:lnTo>
                    <a:pt x="83654" y="244449"/>
                  </a:lnTo>
                  <a:lnTo>
                    <a:pt x="79133" y="251142"/>
                  </a:lnTo>
                  <a:lnTo>
                    <a:pt x="77470" y="259321"/>
                  </a:lnTo>
                  <a:lnTo>
                    <a:pt x="79133" y="267500"/>
                  </a:lnTo>
                  <a:lnTo>
                    <a:pt x="83654" y="274180"/>
                  </a:lnTo>
                  <a:lnTo>
                    <a:pt x="84366" y="274662"/>
                  </a:lnTo>
                  <a:lnTo>
                    <a:pt x="93713" y="265341"/>
                  </a:lnTo>
                  <a:lnTo>
                    <a:pt x="91554" y="263182"/>
                  </a:lnTo>
                  <a:lnTo>
                    <a:pt x="91554" y="255447"/>
                  </a:lnTo>
                  <a:lnTo>
                    <a:pt x="94703" y="252310"/>
                  </a:lnTo>
                  <a:lnTo>
                    <a:pt x="102476" y="252310"/>
                  </a:lnTo>
                  <a:lnTo>
                    <a:pt x="104635" y="254469"/>
                  </a:lnTo>
                  <a:lnTo>
                    <a:pt x="106807" y="252310"/>
                  </a:lnTo>
                  <a:lnTo>
                    <a:pt x="113995" y="245160"/>
                  </a:lnTo>
                  <a:close/>
                </a:path>
                <a:path w="330834" h="302260">
                  <a:moveTo>
                    <a:pt x="188379" y="5168"/>
                  </a:moveTo>
                  <a:lnTo>
                    <a:pt x="187617" y="3352"/>
                  </a:lnTo>
                  <a:lnTo>
                    <a:pt x="186309" y="2057"/>
                  </a:lnTo>
                  <a:lnTo>
                    <a:pt x="185000" y="749"/>
                  </a:lnTo>
                  <a:lnTo>
                    <a:pt x="183184" y="0"/>
                  </a:lnTo>
                  <a:lnTo>
                    <a:pt x="179489" y="0"/>
                  </a:lnTo>
                  <a:lnTo>
                    <a:pt x="177660" y="749"/>
                  </a:lnTo>
                  <a:lnTo>
                    <a:pt x="175044" y="3365"/>
                  </a:lnTo>
                  <a:lnTo>
                    <a:pt x="174294" y="5168"/>
                  </a:lnTo>
                  <a:lnTo>
                    <a:pt x="174294" y="8851"/>
                  </a:lnTo>
                  <a:lnTo>
                    <a:pt x="175044" y="10668"/>
                  </a:lnTo>
                  <a:lnTo>
                    <a:pt x="177660" y="13271"/>
                  </a:lnTo>
                  <a:lnTo>
                    <a:pt x="179489" y="14020"/>
                  </a:lnTo>
                  <a:lnTo>
                    <a:pt x="183184" y="14020"/>
                  </a:lnTo>
                  <a:lnTo>
                    <a:pt x="184988" y="13271"/>
                  </a:lnTo>
                  <a:lnTo>
                    <a:pt x="187617" y="10668"/>
                  </a:lnTo>
                  <a:lnTo>
                    <a:pt x="188379" y="8851"/>
                  </a:lnTo>
                  <a:lnTo>
                    <a:pt x="188379" y="5168"/>
                  </a:lnTo>
                  <a:close/>
                </a:path>
                <a:path w="330834" h="302260">
                  <a:moveTo>
                    <a:pt x="330593" y="29464"/>
                  </a:moveTo>
                  <a:lnTo>
                    <a:pt x="326999" y="28740"/>
                  </a:lnTo>
                  <a:lnTo>
                    <a:pt x="314782" y="28740"/>
                  </a:lnTo>
                  <a:lnTo>
                    <a:pt x="310527" y="17360"/>
                  </a:lnTo>
                  <a:lnTo>
                    <a:pt x="302818" y="8242"/>
                  </a:lnTo>
                  <a:lnTo>
                    <a:pt x="292430" y="2197"/>
                  </a:lnTo>
                  <a:lnTo>
                    <a:pt x="280162" y="0"/>
                  </a:lnTo>
                  <a:lnTo>
                    <a:pt x="207543" y="0"/>
                  </a:lnTo>
                  <a:lnTo>
                    <a:pt x="204393" y="3136"/>
                  </a:lnTo>
                  <a:lnTo>
                    <a:pt x="204393" y="10883"/>
                  </a:lnTo>
                  <a:lnTo>
                    <a:pt x="207543" y="14020"/>
                  </a:lnTo>
                  <a:lnTo>
                    <a:pt x="280162" y="14020"/>
                  </a:lnTo>
                  <a:lnTo>
                    <a:pt x="288378" y="15684"/>
                  </a:lnTo>
                  <a:lnTo>
                    <a:pt x="295097" y="20193"/>
                  </a:lnTo>
                  <a:lnTo>
                    <a:pt x="299618" y="26873"/>
                  </a:lnTo>
                  <a:lnTo>
                    <a:pt x="301282" y="35052"/>
                  </a:lnTo>
                  <a:lnTo>
                    <a:pt x="301282" y="56083"/>
                  </a:lnTo>
                  <a:lnTo>
                    <a:pt x="233730" y="56083"/>
                  </a:lnTo>
                  <a:lnTo>
                    <a:pt x="233730" y="42062"/>
                  </a:lnTo>
                  <a:lnTo>
                    <a:pt x="233730" y="31178"/>
                  </a:lnTo>
                  <a:lnTo>
                    <a:pt x="230581" y="28041"/>
                  </a:lnTo>
                  <a:lnTo>
                    <a:pt x="219646" y="28041"/>
                  </a:lnTo>
                  <a:lnTo>
                    <a:pt x="219646" y="42062"/>
                  </a:lnTo>
                  <a:lnTo>
                    <a:pt x="219646" y="56083"/>
                  </a:lnTo>
                  <a:lnTo>
                    <a:pt x="159943" y="56083"/>
                  </a:lnTo>
                  <a:lnTo>
                    <a:pt x="159943" y="70116"/>
                  </a:lnTo>
                  <a:lnTo>
                    <a:pt x="59232" y="170408"/>
                  </a:lnTo>
                  <a:lnTo>
                    <a:pt x="59232" y="70116"/>
                  </a:lnTo>
                  <a:lnTo>
                    <a:pt x="159943" y="70116"/>
                  </a:lnTo>
                  <a:lnTo>
                    <a:pt x="159943" y="56083"/>
                  </a:lnTo>
                  <a:lnTo>
                    <a:pt x="140804" y="56083"/>
                  </a:lnTo>
                  <a:lnTo>
                    <a:pt x="140804" y="42062"/>
                  </a:lnTo>
                  <a:lnTo>
                    <a:pt x="219646" y="42062"/>
                  </a:lnTo>
                  <a:lnTo>
                    <a:pt x="219646" y="28041"/>
                  </a:lnTo>
                  <a:lnTo>
                    <a:pt x="129870" y="28041"/>
                  </a:lnTo>
                  <a:lnTo>
                    <a:pt x="126720" y="31178"/>
                  </a:lnTo>
                  <a:lnTo>
                    <a:pt x="126720" y="56083"/>
                  </a:lnTo>
                  <a:lnTo>
                    <a:pt x="59232" y="56083"/>
                  </a:lnTo>
                  <a:lnTo>
                    <a:pt x="59232" y="42760"/>
                  </a:lnTo>
                  <a:lnTo>
                    <a:pt x="59232" y="35052"/>
                  </a:lnTo>
                  <a:lnTo>
                    <a:pt x="60883" y="26873"/>
                  </a:lnTo>
                  <a:lnTo>
                    <a:pt x="65417" y="20193"/>
                  </a:lnTo>
                  <a:lnTo>
                    <a:pt x="72136" y="15684"/>
                  </a:lnTo>
                  <a:lnTo>
                    <a:pt x="80352" y="14020"/>
                  </a:lnTo>
                  <a:lnTo>
                    <a:pt x="154901" y="14020"/>
                  </a:lnTo>
                  <a:lnTo>
                    <a:pt x="158051" y="10883"/>
                  </a:lnTo>
                  <a:lnTo>
                    <a:pt x="158051" y="3136"/>
                  </a:lnTo>
                  <a:lnTo>
                    <a:pt x="154901" y="0"/>
                  </a:lnTo>
                  <a:lnTo>
                    <a:pt x="80352" y="0"/>
                  </a:lnTo>
                  <a:lnTo>
                    <a:pt x="68084" y="2197"/>
                  </a:lnTo>
                  <a:lnTo>
                    <a:pt x="57696" y="8242"/>
                  </a:lnTo>
                  <a:lnTo>
                    <a:pt x="49974" y="17360"/>
                  </a:lnTo>
                  <a:lnTo>
                    <a:pt x="45732" y="28740"/>
                  </a:lnTo>
                  <a:lnTo>
                    <a:pt x="33439" y="28740"/>
                  </a:lnTo>
                  <a:lnTo>
                    <a:pt x="25908" y="30251"/>
                  </a:lnTo>
                  <a:lnTo>
                    <a:pt x="19748" y="34391"/>
                  </a:lnTo>
                  <a:lnTo>
                    <a:pt x="15595" y="40513"/>
                  </a:lnTo>
                  <a:lnTo>
                    <a:pt x="14071" y="48018"/>
                  </a:lnTo>
                  <a:lnTo>
                    <a:pt x="14071" y="67754"/>
                  </a:lnTo>
                  <a:lnTo>
                    <a:pt x="5880" y="70650"/>
                  </a:lnTo>
                  <a:lnTo>
                    <a:pt x="0" y="78447"/>
                  </a:lnTo>
                  <a:lnTo>
                    <a:pt x="0" y="113779"/>
                  </a:lnTo>
                  <a:lnTo>
                    <a:pt x="1663" y="121958"/>
                  </a:lnTo>
                  <a:lnTo>
                    <a:pt x="6184" y="128651"/>
                  </a:lnTo>
                  <a:lnTo>
                    <a:pt x="12903" y="133159"/>
                  </a:lnTo>
                  <a:lnTo>
                    <a:pt x="21120" y="134810"/>
                  </a:lnTo>
                  <a:lnTo>
                    <a:pt x="29324" y="133159"/>
                  </a:lnTo>
                  <a:lnTo>
                    <a:pt x="36042" y="128651"/>
                  </a:lnTo>
                  <a:lnTo>
                    <a:pt x="40576" y="121958"/>
                  </a:lnTo>
                  <a:lnTo>
                    <a:pt x="40805" y="120789"/>
                  </a:lnTo>
                  <a:lnTo>
                    <a:pt x="42240" y="113779"/>
                  </a:lnTo>
                  <a:lnTo>
                    <a:pt x="42240" y="80568"/>
                  </a:lnTo>
                  <a:lnTo>
                    <a:pt x="42240" y="78447"/>
                  </a:lnTo>
                  <a:lnTo>
                    <a:pt x="36347" y="70650"/>
                  </a:lnTo>
                  <a:lnTo>
                    <a:pt x="28155" y="67754"/>
                  </a:lnTo>
                  <a:lnTo>
                    <a:pt x="28155" y="83718"/>
                  </a:lnTo>
                  <a:lnTo>
                    <a:pt x="28155" y="117640"/>
                  </a:lnTo>
                  <a:lnTo>
                    <a:pt x="24993" y="120789"/>
                  </a:lnTo>
                  <a:lnTo>
                    <a:pt x="17233" y="120789"/>
                  </a:lnTo>
                  <a:lnTo>
                    <a:pt x="14071" y="117640"/>
                  </a:lnTo>
                  <a:lnTo>
                    <a:pt x="14071" y="83718"/>
                  </a:lnTo>
                  <a:lnTo>
                    <a:pt x="17233" y="80568"/>
                  </a:lnTo>
                  <a:lnTo>
                    <a:pt x="24993" y="80568"/>
                  </a:lnTo>
                  <a:lnTo>
                    <a:pt x="28155" y="83718"/>
                  </a:lnTo>
                  <a:lnTo>
                    <a:pt x="28155" y="67754"/>
                  </a:lnTo>
                  <a:lnTo>
                    <a:pt x="28155" y="45110"/>
                  </a:lnTo>
                  <a:lnTo>
                    <a:pt x="30530" y="42760"/>
                  </a:lnTo>
                  <a:lnTo>
                    <a:pt x="45148" y="42760"/>
                  </a:lnTo>
                  <a:lnTo>
                    <a:pt x="45148" y="275539"/>
                  </a:lnTo>
                  <a:lnTo>
                    <a:pt x="46647" y="285661"/>
                  </a:lnTo>
                  <a:lnTo>
                    <a:pt x="50850" y="294627"/>
                  </a:lnTo>
                  <a:lnTo>
                    <a:pt x="57111" y="301790"/>
                  </a:lnTo>
                  <a:lnTo>
                    <a:pt x="67284" y="291655"/>
                  </a:lnTo>
                  <a:lnTo>
                    <a:pt x="65417" y="290398"/>
                  </a:lnTo>
                  <a:lnTo>
                    <a:pt x="60883" y="283718"/>
                  </a:lnTo>
                  <a:lnTo>
                    <a:pt x="59232" y="275539"/>
                  </a:lnTo>
                  <a:lnTo>
                    <a:pt x="59232" y="202336"/>
                  </a:lnTo>
                  <a:lnTo>
                    <a:pt x="78308" y="221335"/>
                  </a:lnTo>
                  <a:lnTo>
                    <a:pt x="80098" y="222084"/>
                  </a:lnTo>
                  <a:lnTo>
                    <a:pt x="137160" y="222084"/>
                  </a:lnTo>
                  <a:lnTo>
                    <a:pt x="151244" y="208064"/>
                  </a:lnTo>
                  <a:lnTo>
                    <a:pt x="109308" y="208064"/>
                  </a:lnTo>
                  <a:lnTo>
                    <a:pt x="145859" y="171653"/>
                  </a:lnTo>
                  <a:lnTo>
                    <a:pt x="145859" y="167208"/>
                  </a:lnTo>
                  <a:lnTo>
                    <a:pt x="140360" y="161734"/>
                  </a:lnTo>
                  <a:lnTo>
                    <a:pt x="135902" y="161734"/>
                  </a:lnTo>
                  <a:lnTo>
                    <a:pt x="89395" y="208064"/>
                  </a:lnTo>
                  <a:lnTo>
                    <a:pt x="84874" y="208064"/>
                  </a:lnTo>
                  <a:lnTo>
                    <a:pt x="79133" y="202336"/>
                  </a:lnTo>
                  <a:lnTo>
                    <a:pt x="63106" y="186372"/>
                  </a:lnTo>
                  <a:lnTo>
                    <a:pt x="79133" y="170408"/>
                  </a:lnTo>
                  <a:lnTo>
                    <a:pt x="173189" y="76746"/>
                  </a:lnTo>
                  <a:lnTo>
                    <a:pt x="173189" y="186207"/>
                  </a:lnTo>
                  <a:lnTo>
                    <a:pt x="187261" y="172186"/>
                  </a:lnTo>
                  <a:lnTo>
                    <a:pt x="187261" y="76746"/>
                  </a:lnTo>
                  <a:lnTo>
                    <a:pt x="187261" y="70116"/>
                  </a:lnTo>
                  <a:lnTo>
                    <a:pt x="229958" y="70116"/>
                  </a:lnTo>
                  <a:lnTo>
                    <a:pt x="205270" y="94678"/>
                  </a:lnTo>
                  <a:lnTo>
                    <a:pt x="205270" y="99123"/>
                  </a:lnTo>
                  <a:lnTo>
                    <a:pt x="209397" y="103238"/>
                  </a:lnTo>
                  <a:lnTo>
                    <a:pt x="211201" y="103911"/>
                  </a:lnTo>
                  <a:lnTo>
                    <a:pt x="214807" y="103911"/>
                  </a:lnTo>
                  <a:lnTo>
                    <a:pt x="216611" y="103238"/>
                  </a:lnTo>
                  <a:lnTo>
                    <a:pt x="249872" y="70116"/>
                  </a:lnTo>
                  <a:lnTo>
                    <a:pt x="289775" y="70116"/>
                  </a:lnTo>
                  <a:lnTo>
                    <a:pt x="303860" y="56083"/>
                  </a:lnTo>
                  <a:lnTo>
                    <a:pt x="315366" y="44627"/>
                  </a:lnTo>
                  <a:lnTo>
                    <a:pt x="315366" y="42760"/>
                  </a:lnTo>
                  <a:lnTo>
                    <a:pt x="317246" y="42760"/>
                  </a:lnTo>
                  <a:lnTo>
                    <a:pt x="330593" y="29464"/>
                  </a:lnTo>
                  <a:close/>
                </a:path>
              </a:pathLst>
            </a:custGeom>
            <a:solidFill>
              <a:srgbClr val="172B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34">
              <a:extLst>
                <a:ext uri="{FF2B5EF4-FFF2-40B4-BE49-F238E27FC236}">
                  <a16:creationId xmlns="" xmlns:a16="http://schemas.microsoft.com/office/drawing/2014/main" id="{1408B9FC-A0CF-6479-33B6-6921921FA69D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61248" y="3049524"/>
              <a:ext cx="1361694" cy="512825"/>
            </a:xfrm>
            <a:prstGeom prst="rect">
              <a:avLst/>
            </a:prstGeom>
          </p:spPr>
        </p:pic>
        <p:sp>
          <p:nvSpPr>
            <p:cNvPr id="89" name="object 35">
              <a:extLst>
                <a:ext uri="{FF2B5EF4-FFF2-40B4-BE49-F238E27FC236}">
                  <a16:creationId xmlns="" xmlns:a16="http://schemas.microsoft.com/office/drawing/2014/main" id="{938AD91D-FA5F-7257-642C-F7C6D7DB6235}"/>
                </a:ext>
              </a:extLst>
            </p:cNvPr>
            <p:cNvSpPr/>
            <p:nvPr/>
          </p:nvSpPr>
          <p:spPr>
            <a:xfrm>
              <a:off x="8493252" y="3081527"/>
              <a:ext cx="1300480" cy="451484"/>
            </a:xfrm>
            <a:custGeom>
              <a:avLst/>
              <a:gdLst/>
              <a:ahLst/>
              <a:cxnLst/>
              <a:rect l="l" t="t" r="r" b="b"/>
              <a:pathLst>
                <a:path w="1300479" h="451485">
                  <a:moveTo>
                    <a:pt x="1224788" y="0"/>
                  </a:moveTo>
                  <a:lnTo>
                    <a:pt x="75183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4"/>
                  </a:lnTo>
                  <a:lnTo>
                    <a:pt x="0" y="375920"/>
                  </a:lnTo>
                  <a:lnTo>
                    <a:pt x="5907" y="405187"/>
                  </a:lnTo>
                  <a:lnTo>
                    <a:pt x="22018" y="429085"/>
                  </a:lnTo>
                  <a:lnTo>
                    <a:pt x="45916" y="445196"/>
                  </a:lnTo>
                  <a:lnTo>
                    <a:pt x="75183" y="451104"/>
                  </a:lnTo>
                  <a:lnTo>
                    <a:pt x="1224788" y="451104"/>
                  </a:lnTo>
                  <a:lnTo>
                    <a:pt x="1254055" y="445196"/>
                  </a:lnTo>
                  <a:lnTo>
                    <a:pt x="1277953" y="429085"/>
                  </a:lnTo>
                  <a:lnTo>
                    <a:pt x="1294064" y="405187"/>
                  </a:lnTo>
                  <a:lnTo>
                    <a:pt x="1299972" y="375920"/>
                  </a:lnTo>
                  <a:lnTo>
                    <a:pt x="1299972" y="75184"/>
                  </a:lnTo>
                  <a:lnTo>
                    <a:pt x="1294064" y="45916"/>
                  </a:lnTo>
                  <a:lnTo>
                    <a:pt x="1277953" y="22018"/>
                  </a:lnTo>
                  <a:lnTo>
                    <a:pt x="1254055" y="5907"/>
                  </a:lnTo>
                  <a:lnTo>
                    <a:pt x="1224788" y="0"/>
                  </a:lnTo>
                  <a:close/>
                </a:path>
              </a:pathLst>
            </a:custGeom>
            <a:solidFill>
              <a:srgbClr val="FFFFFF">
                <a:alpha val="9686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36">
              <a:extLst>
                <a:ext uri="{FF2B5EF4-FFF2-40B4-BE49-F238E27FC236}">
                  <a16:creationId xmlns="" xmlns:a16="http://schemas.microsoft.com/office/drawing/2014/main" id="{53C66F3A-BCD1-8B8C-D2DD-18FE9A7106F8}"/>
                </a:ext>
              </a:extLst>
            </p:cNvPr>
            <p:cNvSpPr/>
            <p:nvPr/>
          </p:nvSpPr>
          <p:spPr>
            <a:xfrm>
              <a:off x="8493252" y="3081527"/>
              <a:ext cx="1300480" cy="451484"/>
            </a:xfrm>
            <a:custGeom>
              <a:avLst/>
              <a:gdLst/>
              <a:ahLst/>
              <a:cxnLst/>
              <a:rect l="l" t="t" r="r" b="b"/>
              <a:pathLst>
                <a:path w="1300479" h="451485">
                  <a:moveTo>
                    <a:pt x="0" y="75184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3" y="0"/>
                  </a:lnTo>
                  <a:lnTo>
                    <a:pt x="1224788" y="0"/>
                  </a:lnTo>
                  <a:lnTo>
                    <a:pt x="1254055" y="5907"/>
                  </a:lnTo>
                  <a:lnTo>
                    <a:pt x="1277953" y="22018"/>
                  </a:lnTo>
                  <a:lnTo>
                    <a:pt x="1294064" y="45916"/>
                  </a:lnTo>
                  <a:lnTo>
                    <a:pt x="1299972" y="75184"/>
                  </a:lnTo>
                  <a:lnTo>
                    <a:pt x="1299972" y="375920"/>
                  </a:lnTo>
                  <a:lnTo>
                    <a:pt x="1294064" y="405187"/>
                  </a:lnTo>
                  <a:lnTo>
                    <a:pt x="1277953" y="429085"/>
                  </a:lnTo>
                  <a:lnTo>
                    <a:pt x="1254055" y="445196"/>
                  </a:lnTo>
                  <a:lnTo>
                    <a:pt x="1224788" y="451104"/>
                  </a:lnTo>
                  <a:lnTo>
                    <a:pt x="75183" y="451104"/>
                  </a:lnTo>
                  <a:lnTo>
                    <a:pt x="45916" y="445196"/>
                  </a:lnTo>
                  <a:lnTo>
                    <a:pt x="22018" y="429085"/>
                  </a:lnTo>
                  <a:lnTo>
                    <a:pt x="5907" y="405187"/>
                  </a:lnTo>
                  <a:lnTo>
                    <a:pt x="0" y="375920"/>
                  </a:lnTo>
                  <a:lnTo>
                    <a:pt x="0" y="75184"/>
                  </a:lnTo>
                  <a:close/>
                </a:path>
              </a:pathLst>
            </a:custGeom>
            <a:ln w="9525">
              <a:solidFill>
                <a:srgbClr val="172B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37">
              <a:extLst>
                <a:ext uri="{FF2B5EF4-FFF2-40B4-BE49-F238E27FC236}">
                  <a16:creationId xmlns="" xmlns:a16="http://schemas.microsoft.com/office/drawing/2014/main" id="{9470AC8A-6B70-5150-F6BB-B65C1332B95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29751" y="3200146"/>
              <a:ext cx="160020" cy="213360"/>
            </a:xfrm>
            <a:prstGeom prst="rect">
              <a:avLst/>
            </a:prstGeom>
          </p:spPr>
        </p:pic>
        <p:pic>
          <p:nvPicPr>
            <p:cNvPr id="92" name="object 38">
              <a:extLst>
                <a:ext uri="{FF2B5EF4-FFF2-40B4-BE49-F238E27FC236}">
                  <a16:creationId xmlns="" xmlns:a16="http://schemas.microsoft.com/office/drawing/2014/main" id="{05F5D7A8-7F88-AEB7-4576-784D686B1F1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36431" y="3241293"/>
              <a:ext cx="195072" cy="161544"/>
            </a:xfrm>
            <a:prstGeom prst="rect">
              <a:avLst/>
            </a:prstGeom>
          </p:spPr>
        </p:pic>
        <p:pic>
          <p:nvPicPr>
            <p:cNvPr id="93" name="object 39">
              <a:extLst>
                <a:ext uri="{FF2B5EF4-FFF2-40B4-BE49-F238E27FC236}">
                  <a16:creationId xmlns="" xmlns:a16="http://schemas.microsoft.com/office/drawing/2014/main" id="{24DF33D0-5641-1C82-D484-26F691BC6067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82735" y="3200146"/>
              <a:ext cx="342900" cy="213360"/>
            </a:xfrm>
            <a:prstGeom prst="rect">
              <a:avLst/>
            </a:prstGeom>
          </p:spPr>
        </p:pic>
        <p:pic>
          <p:nvPicPr>
            <p:cNvPr id="94" name="object 40">
              <a:extLst>
                <a:ext uri="{FF2B5EF4-FFF2-40B4-BE49-F238E27FC236}">
                  <a16:creationId xmlns="" xmlns:a16="http://schemas.microsoft.com/office/drawing/2014/main" id="{4781B16F-B7AC-7695-3C61-0E93587F6049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40291" y="3241293"/>
              <a:ext cx="369570" cy="161544"/>
            </a:xfrm>
            <a:prstGeom prst="rect">
              <a:avLst/>
            </a:prstGeom>
          </p:spPr>
        </p:pic>
        <p:pic>
          <p:nvPicPr>
            <p:cNvPr id="95" name="object 41">
              <a:extLst>
                <a:ext uri="{FF2B5EF4-FFF2-40B4-BE49-F238E27FC236}">
                  <a16:creationId xmlns="" xmlns:a16="http://schemas.microsoft.com/office/drawing/2014/main" id="{A0FC20C7-A848-4AA6-13F7-A307595D7D6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58784" y="3124199"/>
              <a:ext cx="362711" cy="37337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57EB619-E6DA-4BBD-962F-E6843148B24E}"/>
              </a:ext>
            </a:extLst>
          </p:cNvPr>
          <p:cNvSpPr txBox="1"/>
          <p:nvPr/>
        </p:nvSpPr>
        <p:spPr>
          <a:xfrm>
            <a:off x="264310" y="297518"/>
            <a:ext cx="5770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ОБЩАЯ ИНФОРМАЦИЯ</a:t>
            </a: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="" xmlns:a16="http://schemas.microsoft.com/office/drawing/2014/main" id="{631E1D57-9D03-4B56-B832-9B72384C1D25}"/>
              </a:ext>
            </a:extLst>
          </p:cNvPr>
          <p:cNvSpPr/>
          <p:nvPr/>
        </p:nvSpPr>
        <p:spPr>
          <a:xfrm>
            <a:off x="8517" y="3443984"/>
            <a:ext cx="9445840" cy="3423883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899">
            <a:extLst>
              <a:ext uri="{FF2B5EF4-FFF2-40B4-BE49-F238E27FC236}">
                <a16:creationId xmlns="" xmlns:a16="http://schemas.microsoft.com/office/drawing/2014/main" id="{07193A85-C3CB-47F2-A4D9-CB4BA06AD339}"/>
              </a:ext>
            </a:extLst>
          </p:cNvPr>
          <p:cNvSpPr/>
          <p:nvPr/>
        </p:nvSpPr>
        <p:spPr>
          <a:xfrm>
            <a:off x="1246567" y="4892561"/>
            <a:ext cx="4249679" cy="1714007"/>
          </a:xfrm>
          <a:prstGeom prst="roundRect">
            <a:avLst>
              <a:gd name="adj" fmla="val 7209"/>
            </a:avLst>
          </a:prstGeom>
          <a:solidFill>
            <a:schemeClr val="bg1"/>
          </a:solidFill>
          <a:ln>
            <a:noFill/>
          </a:ln>
          <a:effectLst>
            <a:outerShdw blurRad="241300" dist="25400" sx="102000" sy="102000" algn="ctr" rotWithShape="0">
              <a:schemeClr val="bg1">
                <a:lumMod val="65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-52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153549A-A8B3-4BFD-93CB-1C255D01D704}"/>
              </a:ext>
            </a:extLst>
          </p:cNvPr>
          <p:cNvSpPr txBox="1"/>
          <p:nvPr/>
        </p:nvSpPr>
        <p:spPr>
          <a:xfrm>
            <a:off x="1631401" y="1465122"/>
            <a:ext cx="4566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численность населения МО 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на 01.01.2023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1A75204-884F-4339-B786-BAB59F684DD1}"/>
              </a:ext>
            </a:extLst>
          </p:cNvPr>
          <p:cNvSpPr txBox="1"/>
          <p:nvPr/>
        </p:nvSpPr>
        <p:spPr>
          <a:xfrm>
            <a:off x="1631946" y="788487"/>
            <a:ext cx="356762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145,4 </a:t>
            </a: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тыс. </a:t>
            </a:r>
          </a:p>
          <a:p>
            <a:endParaRPr lang="ru-RU" sz="32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4000" dirty="0">
                <a:solidFill>
                  <a:schemeClr val="bg1"/>
                </a:solidFill>
                <a:latin typeface="Montserrat" panose="00000500000000000000" pitchFamily="2" charset="-52"/>
              </a:rPr>
              <a:t>107,3</a:t>
            </a: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 тыс. </a:t>
            </a:r>
            <a:b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жителей, обладающих избирательным правом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E2FF46E-804E-4EDA-894F-A70CAD26A20C}"/>
              </a:ext>
            </a:extLst>
          </p:cNvPr>
          <p:cNvSpPr txBox="1"/>
          <p:nvPr/>
        </p:nvSpPr>
        <p:spPr>
          <a:xfrm>
            <a:off x="5068944" y="1048353"/>
            <a:ext cx="169801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3 место</a:t>
            </a:r>
          </a:p>
          <a:p>
            <a:r>
              <a:rPr lang="ru-RU" sz="1050" dirty="0">
                <a:solidFill>
                  <a:schemeClr val="bg1"/>
                </a:solidFill>
                <a:latin typeface="Montserrat" panose="00000500000000000000" pitchFamily="2" charset="-52"/>
              </a:rPr>
              <a:t>в регионе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43DF25E-C144-4758-A263-EA54336976F7}"/>
              </a:ext>
            </a:extLst>
          </p:cNvPr>
          <p:cNvSpPr txBox="1"/>
          <p:nvPr/>
        </p:nvSpPr>
        <p:spPr>
          <a:xfrm>
            <a:off x="1577430" y="2980901"/>
            <a:ext cx="3896581" cy="984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204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5</a:t>
            </a: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 тыс. га</a:t>
            </a: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площадь МО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BADF930-228A-4884-882E-8494EC369BD2}"/>
              </a:ext>
            </a:extLst>
          </p:cNvPr>
          <p:cNvSpPr txBox="1"/>
          <p:nvPr/>
        </p:nvSpPr>
        <p:spPr>
          <a:xfrm>
            <a:off x="1616322" y="5094298"/>
            <a:ext cx="4249679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E21E30"/>
                </a:solidFill>
                <a:latin typeface="Montserrat" panose="00000500000000000000" pitchFamily="2" charset="-52"/>
              </a:rPr>
              <a:t>7 МЕСТО </a:t>
            </a:r>
            <a:r>
              <a:rPr lang="en-US" sz="1400" dirty="0">
                <a:latin typeface="Montserrat" panose="00000500000000000000" pitchFamily="2" charset="-52"/>
              </a:rPr>
              <a:t/>
            </a:r>
            <a:br>
              <a:rPr lang="en-US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по уровню социально-экономического развития</a:t>
            </a:r>
            <a:r>
              <a:rPr lang="en-US" sz="1400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latin typeface="Montserrat" panose="00000500000000000000" pitchFamily="2" charset="-52"/>
              </a:rPr>
              <a:t>в 2022 г.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9DB0BB9-478D-414C-A357-FDA3538E1866}"/>
              </a:ext>
            </a:extLst>
          </p:cNvPr>
          <p:cNvSpPr txBox="1"/>
          <p:nvPr/>
        </p:nvSpPr>
        <p:spPr>
          <a:xfrm>
            <a:off x="1589364" y="3933803"/>
            <a:ext cx="441866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latin typeface="Gramatika Light Italic" panose="00000400000000000000" pitchFamily="50" charset="0"/>
              </a:defRPr>
            </a:lvl1pPr>
          </a:lstStyle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1200" dirty="0" err="1">
                <a:solidFill>
                  <a:schemeClr val="bg1"/>
                </a:solidFill>
                <a:latin typeface="Montserrat" panose="00000500000000000000" pitchFamily="2" charset="-52"/>
              </a:rPr>
              <a:t>г.о.г</a:t>
            </a: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. Арзамас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12 сельских поселений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105 сельских населенных пунктов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9CA6565-F97C-4423-AA6B-3E8637BADAB4}"/>
              </a:ext>
            </a:extLst>
          </p:cNvPr>
          <p:cNvSpPr txBox="1"/>
          <p:nvPr/>
        </p:nvSpPr>
        <p:spPr>
          <a:xfrm>
            <a:off x="1696861" y="6110913"/>
            <a:ext cx="2384331" cy="204311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rgbClr val="E21E30"/>
            </a:solidFill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algn="ctr" fontAlgn="b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Gramatika Medium Italic" panose="00000600000000000000" pitchFamily="50" charset="0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172B54"/>
                </a:solidFill>
                <a:latin typeface="Montserrat" panose="00000500000000000000" pitchFamily="2" charset="-52"/>
              </a:rPr>
              <a:t>ИЗ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72B54"/>
                </a:solidFill>
                <a:effectLst/>
                <a:uLnTx/>
                <a:uFillTx/>
                <a:latin typeface="Montserrat" panose="00000500000000000000" pitchFamily="2" charset="-52"/>
              </a:rPr>
              <a:t> 51 </a:t>
            </a:r>
            <a:r>
              <a:rPr lang="ru-RU" dirty="0">
                <a:solidFill>
                  <a:srgbClr val="172B54"/>
                </a:solidFill>
                <a:latin typeface="Montserrat" panose="00000500000000000000" pitchFamily="2" charset="-52"/>
              </a:rPr>
              <a:t>МУНИЦИПАЛИТЕТА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ED4C322-2D38-40CC-BAA4-201D53222C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43157" y="1366337"/>
            <a:ext cx="897540" cy="8998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73CA9F8-A099-4DD0-8F6D-B1913E0CFB7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81236" y="3084682"/>
            <a:ext cx="675566" cy="675566"/>
          </a:xfrm>
          <a:prstGeom prst="rect">
            <a:avLst/>
          </a:prstGeom>
        </p:spPr>
      </p:pic>
      <p:sp>
        <p:nvSpPr>
          <p:cNvPr id="47" name="Номер слайда 3">
            <a:extLst>
              <a:ext uri="{FF2B5EF4-FFF2-40B4-BE49-F238E27FC236}">
                <a16:creationId xmlns="" xmlns:a16="http://schemas.microsoft.com/office/drawing/2014/main" id="{BB85573A-B2B1-4350-B79A-498CB299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ramatika Regular" panose="00000500000000000000" pitchFamily="50" charset="0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ramatika Regula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олилиния: фигура 37">
            <a:extLst>
              <a:ext uri="{FF2B5EF4-FFF2-40B4-BE49-F238E27FC236}">
                <a16:creationId xmlns="" xmlns:a16="http://schemas.microsoft.com/office/drawing/2014/main" id="{ED1A9C40-67FB-41C4-BC40-D9C64463C5A2}"/>
              </a:ext>
            </a:extLst>
          </p:cNvPr>
          <p:cNvSpPr/>
          <p:nvPr/>
        </p:nvSpPr>
        <p:spPr>
          <a:xfrm rot="10800000" flipH="1">
            <a:off x="0" y="0"/>
            <a:ext cx="5769039" cy="3423883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ХАРАКТЕРИСТИКИ МЕСТНОГО БЮДЖЕТА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C976D7F-D943-4B3E-8E6B-B2A2BEBB4603}"/>
              </a:ext>
            </a:extLst>
          </p:cNvPr>
          <p:cNvSpPr txBox="1"/>
          <p:nvPr/>
        </p:nvSpPr>
        <p:spPr>
          <a:xfrm>
            <a:off x="988563" y="1997870"/>
            <a:ext cx="3979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ДОХОДЫ –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3 194,8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МЛН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</a:rPr>
              <a:t>₽ 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РАСХОДЫ –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3 133,7 МЛН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</a:rPr>
              <a:t>₽ 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024B96A-698F-4A85-A55F-5C527BA211CE}"/>
              </a:ext>
            </a:extLst>
          </p:cNvPr>
          <p:cNvSpPr txBox="1"/>
          <p:nvPr/>
        </p:nvSpPr>
        <p:spPr>
          <a:xfrm>
            <a:off x="988563" y="1186206"/>
            <a:ext cx="4394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ДОХОДЫ – 2 971,1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МЛН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</a:rPr>
              <a:t>₽ </a:t>
            </a:r>
            <a:endParaRPr lang="ru-RU" sz="16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РАСХОДЫ – 2 970,0 МЛН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</a:rPr>
              <a:t>₽ 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2677AE1-956E-49AD-900A-8A5D3DEB61CB}"/>
              </a:ext>
            </a:extLst>
          </p:cNvPr>
          <p:cNvSpPr txBox="1"/>
          <p:nvPr/>
        </p:nvSpPr>
        <p:spPr>
          <a:xfrm>
            <a:off x="1004983" y="2867685"/>
            <a:ext cx="4551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ДОХОДЫ – 3 485,1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РАСХОДЫ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– 3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452,3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Стрелка: шеврон 1">
            <a:extLst>
              <a:ext uri="{FF2B5EF4-FFF2-40B4-BE49-F238E27FC236}">
                <a16:creationId xmlns="" xmlns:a16="http://schemas.microsoft.com/office/drawing/2014/main" id="{81A93BDF-8980-4515-943F-323BDA957E7C}"/>
              </a:ext>
            </a:extLst>
          </p:cNvPr>
          <p:cNvSpPr/>
          <p:nvPr/>
        </p:nvSpPr>
        <p:spPr>
          <a:xfrm>
            <a:off x="453929" y="2921717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="" xmlns:a16="http://schemas.microsoft.com/office/drawing/2014/main" id="{E5A75DCA-6693-4928-882D-FD27191A8BE3}"/>
              </a:ext>
            </a:extLst>
          </p:cNvPr>
          <p:cNvSpPr/>
          <p:nvPr/>
        </p:nvSpPr>
        <p:spPr>
          <a:xfrm>
            <a:off x="456574" y="1210313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matika Regular" panose="00000500000000000000" pitchFamily="50" charset="0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matika Regular" panose="00000500000000000000" pitchFamily="50" charset="0"/>
            </a:endParaRPr>
          </a:p>
        </p:txBody>
      </p:sp>
      <p:sp>
        <p:nvSpPr>
          <p:cNvPr id="25" name="Стрелка: шеврон 27">
            <a:extLst>
              <a:ext uri="{FF2B5EF4-FFF2-40B4-BE49-F238E27FC236}">
                <a16:creationId xmlns="" xmlns:a16="http://schemas.microsoft.com/office/drawing/2014/main" id="{E5A75DCA-6693-4928-882D-FD27191A8BE3}"/>
              </a:ext>
            </a:extLst>
          </p:cNvPr>
          <p:cNvSpPr/>
          <p:nvPr/>
        </p:nvSpPr>
        <p:spPr>
          <a:xfrm>
            <a:off x="456574" y="2051727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2677AE1-956E-49AD-900A-8A5D3DEB61CB}"/>
              </a:ext>
            </a:extLst>
          </p:cNvPr>
          <p:cNvSpPr txBox="1"/>
          <p:nvPr/>
        </p:nvSpPr>
        <p:spPr>
          <a:xfrm>
            <a:off x="988563" y="3748701"/>
            <a:ext cx="4551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ДОХОДЫ – 6 557,4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РАСХОДЫ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–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6 481,8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1" name="Стрелка: шеврон 1">
            <a:extLst>
              <a:ext uri="{FF2B5EF4-FFF2-40B4-BE49-F238E27FC236}">
                <a16:creationId xmlns="" xmlns:a16="http://schemas.microsoft.com/office/drawing/2014/main" id="{81A93BDF-8980-4515-943F-323BDA957E7C}"/>
              </a:ext>
            </a:extLst>
          </p:cNvPr>
          <p:cNvSpPr/>
          <p:nvPr/>
        </p:nvSpPr>
        <p:spPr>
          <a:xfrm>
            <a:off x="453928" y="3810484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2677AE1-956E-49AD-900A-8A5D3DEB61CB}"/>
              </a:ext>
            </a:extLst>
          </p:cNvPr>
          <p:cNvSpPr txBox="1"/>
          <p:nvPr/>
        </p:nvSpPr>
        <p:spPr>
          <a:xfrm>
            <a:off x="1004983" y="4627064"/>
            <a:ext cx="4551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ДОХОДЫ – 6 812,4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РАСХОДЫ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–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7 205,0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5" name="Стрелка: шеврон 1">
            <a:extLst>
              <a:ext uri="{FF2B5EF4-FFF2-40B4-BE49-F238E27FC236}">
                <a16:creationId xmlns="" xmlns:a16="http://schemas.microsoft.com/office/drawing/2014/main" id="{81A93BDF-8980-4515-943F-323BDA957E7C}"/>
              </a:ext>
            </a:extLst>
          </p:cNvPr>
          <p:cNvSpPr/>
          <p:nvPr/>
        </p:nvSpPr>
        <p:spPr>
          <a:xfrm>
            <a:off x="459447" y="4680396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B6F8D845-63CC-4FD9-AADC-11D937C4A63E}"/>
              </a:ext>
            </a:extLst>
          </p:cNvPr>
          <p:cNvCxnSpPr/>
          <p:nvPr/>
        </p:nvCxnSpPr>
        <p:spPr>
          <a:xfrm>
            <a:off x="431339" y="6649226"/>
            <a:ext cx="38318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339" y="6370026"/>
            <a:ext cx="3811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* ПРОГНОЗ </a:t>
            </a:r>
            <a:r>
              <a:rPr lang="ru-RU" sz="10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БЮДЖЕТА ГОРОДСКОГО ОКРУГА</a:t>
            </a:r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2677AE1-956E-49AD-900A-8A5D3DEB61CB}"/>
              </a:ext>
            </a:extLst>
          </p:cNvPr>
          <p:cNvSpPr txBox="1"/>
          <p:nvPr/>
        </p:nvSpPr>
        <p:spPr>
          <a:xfrm>
            <a:off x="988563" y="5447555"/>
            <a:ext cx="4551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ДОХОДЫ – 5 289,6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РАСХОДЫ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– 5</a:t>
            </a:r>
            <a:r>
              <a:rPr lang="ru-RU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289,6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МЛН </a:t>
            </a:r>
            <a:r>
              <a:rPr lang="en-US" sz="16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Стрелка: шеврон 1">
            <a:extLst>
              <a:ext uri="{FF2B5EF4-FFF2-40B4-BE49-F238E27FC236}">
                <a16:creationId xmlns="" xmlns:a16="http://schemas.microsoft.com/office/drawing/2014/main" id="{81A93BDF-8980-4515-943F-323BDA957E7C}"/>
              </a:ext>
            </a:extLst>
          </p:cNvPr>
          <p:cNvSpPr/>
          <p:nvPr/>
        </p:nvSpPr>
        <p:spPr>
          <a:xfrm>
            <a:off x="453928" y="5463302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AutoShape 2" descr="https://top-fon.com/uploads/posts/2023-01/1674935029_top-fon-com-p-fon-dlya-prezentatsii-na-ekonomicheskuyu-t-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top-fon.com/uploads/posts/2023-01/1674935029_top-fon-com-p-fon-dlya-prezentatsii-na-ekonomicheskuyu-t-6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C9B9B11D-A2B9-41FD-BEF7-FD1282AD2940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39" y="-3891"/>
            <a:ext cx="6415563" cy="6861891"/>
          </a:xfrm>
          <a:prstGeom prst="rect">
            <a:avLst/>
          </a:prstGeom>
        </p:spPr>
      </p:pic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flipH="1">
            <a:off x="4919102" y="4365818"/>
            <a:ext cx="7284675" cy="2495626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7" name="Google Shape;226;p5">
            <a:extLst>
              <a:ext uri="{FF2B5EF4-FFF2-40B4-BE49-F238E27FC236}">
                <a16:creationId xmlns="" xmlns:a16="http://schemas.microsoft.com/office/drawing/2014/main" id="{D2EC897F-8DA5-92EB-5975-FD53B2CF2C7E}"/>
              </a:ext>
            </a:extLst>
          </p:cNvPr>
          <p:cNvSpPr/>
          <p:nvPr/>
        </p:nvSpPr>
        <p:spPr>
          <a:xfrm>
            <a:off x="4243269" y="5113884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 smtClean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2025*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32" name="Google Shape;226;p5">
            <a:extLst>
              <a:ext uri="{FF2B5EF4-FFF2-40B4-BE49-F238E27FC236}">
                <a16:creationId xmlns="" xmlns:a16="http://schemas.microsoft.com/office/drawing/2014/main" id="{D2EC897F-8DA5-92EB-5975-FD53B2CF2C7E}"/>
              </a:ext>
            </a:extLst>
          </p:cNvPr>
          <p:cNvSpPr/>
          <p:nvPr/>
        </p:nvSpPr>
        <p:spPr>
          <a:xfrm>
            <a:off x="4243269" y="4254469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 smtClean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2024*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27" name="Google Shape;226;p5">
            <a:extLst>
              <a:ext uri="{FF2B5EF4-FFF2-40B4-BE49-F238E27FC236}">
                <a16:creationId xmlns="" xmlns:a16="http://schemas.microsoft.com/office/drawing/2014/main" id="{D2EC897F-8DA5-92EB-5975-FD53B2CF2C7E}"/>
              </a:ext>
            </a:extLst>
          </p:cNvPr>
          <p:cNvSpPr/>
          <p:nvPr/>
        </p:nvSpPr>
        <p:spPr>
          <a:xfrm>
            <a:off x="4243269" y="3347544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 smtClean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2023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6" name="Google Shape;226;p5">
            <a:extLst>
              <a:ext uri="{FF2B5EF4-FFF2-40B4-BE49-F238E27FC236}">
                <a16:creationId xmlns="" xmlns:a16="http://schemas.microsoft.com/office/drawing/2014/main" id="{D2EC897F-8DA5-92EB-5975-FD53B2CF2C7E}"/>
              </a:ext>
            </a:extLst>
          </p:cNvPr>
          <p:cNvSpPr/>
          <p:nvPr/>
        </p:nvSpPr>
        <p:spPr>
          <a:xfrm>
            <a:off x="4259181" y="2497687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 smtClean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2022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24" name="Google Shape;226;p5">
            <a:extLst>
              <a:ext uri="{FF2B5EF4-FFF2-40B4-BE49-F238E27FC236}">
                <a16:creationId xmlns="" xmlns:a16="http://schemas.microsoft.com/office/drawing/2014/main" id="{28ABFD05-C8BC-08FF-FA90-8785659A4387}"/>
              </a:ext>
            </a:extLst>
          </p:cNvPr>
          <p:cNvSpPr/>
          <p:nvPr/>
        </p:nvSpPr>
        <p:spPr>
          <a:xfrm>
            <a:off x="4265570" y="1699194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 smtClean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2021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3" name="Google Shape;226;p5">
            <a:extLst>
              <a:ext uri="{FF2B5EF4-FFF2-40B4-BE49-F238E27FC236}">
                <a16:creationId xmlns="" xmlns:a16="http://schemas.microsoft.com/office/drawing/2014/main" id="{28ABFD05-C8BC-08FF-FA90-8785659A4387}"/>
              </a:ext>
            </a:extLst>
          </p:cNvPr>
          <p:cNvSpPr/>
          <p:nvPr/>
        </p:nvSpPr>
        <p:spPr>
          <a:xfrm>
            <a:off x="4264911" y="865006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 smtClean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2020</a:t>
            </a:r>
            <a:endParaRPr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625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958C11-B62A-41D4-9B19-AAD5E5244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39" y="10402"/>
            <a:ext cx="6422961" cy="6842476"/>
          </a:xfrm>
          <a:prstGeom prst="rect">
            <a:avLst/>
          </a:prstGeom>
        </p:spPr>
      </p:pic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flipH="1">
            <a:off x="4919102" y="4365818"/>
            <a:ext cx="7284675" cy="2495626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="" xmlns:a16="http://schemas.microsoft.com/office/drawing/2014/main" id="{ED1A9C40-67FB-41C4-BC40-D9C64463C5A2}"/>
              </a:ext>
            </a:extLst>
          </p:cNvPr>
          <p:cNvSpPr/>
          <p:nvPr/>
        </p:nvSpPr>
        <p:spPr>
          <a:xfrm rot="10800000" flipH="1">
            <a:off x="0" y="0"/>
            <a:ext cx="5769039" cy="3423883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ХАРАКТЕРИСТИКИ МЕСТНОГО БЮДЖЕТА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F42B40-8332-4EFA-8218-A1EA2E5FF70D}"/>
              </a:ext>
            </a:extLst>
          </p:cNvPr>
          <p:cNvSpPr txBox="1"/>
          <p:nvPr/>
        </p:nvSpPr>
        <p:spPr>
          <a:xfrm>
            <a:off x="979308" y="5545188"/>
            <a:ext cx="505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среднемесячная заработная плата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/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в 2022 г.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E3AAEE-7854-49B7-B93E-58AABC348D56}"/>
              </a:ext>
            </a:extLst>
          </p:cNvPr>
          <p:cNvSpPr txBox="1"/>
          <p:nvPr/>
        </p:nvSpPr>
        <p:spPr>
          <a:xfrm>
            <a:off x="979308" y="4881119"/>
            <a:ext cx="35676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41</a:t>
            </a:r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973,2</a:t>
            </a:r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4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C976D7F-D943-4B3E-8E6B-B2A2BEBB4603}"/>
              </a:ext>
            </a:extLst>
          </p:cNvPr>
          <p:cNvSpPr txBox="1"/>
          <p:nvPr/>
        </p:nvSpPr>
        <p:spPr>
          <a:xfrm>
            <a:off x="979308" y="2015034"/>
            <a:ext cx="3979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инвестиций в основной капитал 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в реальный сектор экономики за 5 лет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024B96A-698F-4A85-A55F-5C527BA211CE}"/>
              </a:ext>
            </a:extLst>
          </p:cNvPr>
          <p:cNvSpPr txBox="1"/>
          <p:nvPr/>
        </p:nvSpPr>
        <p:spPr>
          <a:xfrm>
            <a:off x="979308" y="1367619"/>
            <a:ext cx="43949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31,0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МЛРД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 ₽ </a:t>
            </a:r>
            <a:endParaRPr lang="ru-RU" sz="4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6B30831-C5B8-4776-B5A0-57C40EEE3284}"/>
              </a:ext>
            </a:extLst>
          </p:cNvPr>
          <p:cNvSpPr txBox="1"/>
          <p:nvPr/>
        </p:nvSpPr>
        <p:spPr>
          <a:xfrm>
            <a:off x="1037070" y="3416054"/>
            <a:ext cx="39799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отгруженной продукции 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по полному кругу организаций за 5 лет</a:t>
            </a:r>
          </a:p>
          <a:p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2677AE1-956E-49AD-900A-8A5D3DEB61CB}"/>
              </a:ext>
            </a:extLst>
          </p:cNvPr>
          <p:cNvSpPr txBox="1"/>
          <p:nvPr/>
        </p:nvSpPr>
        <p:spPr>
          <a:xfrm>
            <a:off x="964052" y="3014860"/>
            <a:ext cx="45515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effectLst/>
                <a:latin typeface="Gramatika Medium Italic" panose="00000600000000000000" pitchFamily="50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350,8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Montserrat" panose="00000500000000000000" pitchFamily="2" charset="-52"/>
              </a:rPr>
              <a:t>МЛРД </a:t>
            </a:r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-52"/>
              </a:rPr>
              <a:t>₽</a:t>
            </a:r>
            <a:endParaRPr lang="ru-RU" sz="4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Стрелка: шеврон 1">
            <a:extLst>
              <a:ext uri="{FF2B5EF4-FFF2-40B4-BE49-F238E27FC236}">
                <a16:creationId xmlns="" xmlns:a16="http://schemas.microsoft.com/office/drawing/2014/main" id="{81A93BDF-8980-4515-943F-323BDA957E7C}"/>
              </a:ext>
            </a:extLst>
          </p:cNvPr>
          <p:cNvSpPr/>
          <p:nvPr/>
        </p:nvSpPr>
        <p:spPr>
          <a:xfrm>
            <a:off x="417351" y="3375599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="" xmlns:a16="http://schemas.microsoft.com/office/drawing/2014/main" id="{4E4810D4-EF94-427E-BEAC-49A139A0EB44}"/>
              </a:ext>
            </a:extLst>
          </p:cNvPr>
          <p:cNvSpPr/>
          <p:nvPr/>
        </p:nvSpPr>
        <p:spPr>
          <a:xfrm>
            <a:off x="417351" y="5035120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="" xmlns:a16="http://schemas.microsoft.com/office/drawing/2014/main" id="{E5A75DCA-6693-4928-882D-FD27191A8BE3}"/>
              </a:ext>
            </a:extLst>
          </p:cNvPr>
          <p:cNvSpPr/>
          <p:nvPr/>
        </p:nvSpPr>
        <p:spPr>
          <a:xfrm>
            <a:off x="417351" y="1553592"/>
            <a:ext cx="292863" cy="461437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6F8D845-63CC-4FD9-AADC-11D937C4A63E}"/>
              </a:ext>
            </a:extLst>
          </p:cNvPr>
          <p:cNvCxnSpPr/>
          <p:nvPr/>
        </p:nvCxnSpPr>
        <p:spPr>
          <a:xfrm>
            <a:off x="1053386" y="4202588"/>
            <a:ext cx="38318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D7F944C7-02BC-426B-931A-0CD78CEE6B3B}"/>
              </a:ext>
            </a:extLst>
          </p:cNvPr>
          <p:cNvCxnSpPr/>
          <p:nvPr/>
        </p:nvCxnSpPr>
        <p:spPr>
          <a:xfrm>
            <a:off x="1087274" y="2538254"/>
            <a:ext cx="38318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C9B9B11D-A2B9-41FD-BEF7-FD1282AD2940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ramatika Regular" panose="00000500000000000000" pitchFamily="50" charset="0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ramatika Regular" panose="00000500000000000000" pitchFamily="50" charset="0"/>
            </a:endParaRPr>
          </a:p>
        </p:txBody>
      </p:sp>
      <p:sp>
        <p:nvSpPr>
          <p:cNvPr id="3" name="Google Shape;226;p5">
            <a:extLst>
              <a:ext uri="{FF2B5EF4-FFF2-40B4-BE49-F238E27FC236}">
                <a16:creationId xmlns="" xmlns:a16="http://schemas.microsoft.com/office/drawing/2014/main" id="{28ABFD05-C8BC-08FF-FA90-8785659A4387}"/>
              </a:ext>
            </a:extLst>
          </p:cNvPr>
          <p:cNvSpPr/>
          <p:nvPr/>
        </p:nvSpPr>
        <p:spPr>
          <a:xfrm>
            <a:off x="4265069" y="1065230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↑ в </a:t>
            </a:r>
            <a:r>
              <a:rPr lang="ru-RU" sz="1400" dirty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2</a:t>
            </a:r>
            <a:r>
              <a:rPr lang="ru-RU" sz="1400" b="0" i="0" u="none" dirty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 раза за 5 лет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4" name="Google Shape;226;p5">
            <a:extLst>
              <a:ext uri="{FF2B5EF4-FFF2-40B4-BE49-F238E27FC236}">
                <a16:creationId xmlns="" xmlns:a16="http://schemas.microsoft.com/office/drawing/2014/main" id="{B82FB77C-3E5B-13DC-83B7-29F929D2A204}"/>
              </a:ext>
            </a:extLst>
          </p:cNvPr>
          <p:cNvSpPr/>
          <p:nvPr/>
        </p:nvSpPr>
        <p:spPr>
          <a:xfrm>
            <a:off x="4265068" y="4778998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↑ в 1,5 раза за 5 лет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6" name="Google Shape;226;p5">
            <a:extLst>
              <a:ext uri="{FF2B5EF4-FFF2-40B4-BE49-F238E27FC236}">
                <a16:creationId xmlns="" xmlns:a16="http://schemas.microsoft.com/office/drawing/2014/main" id="{D2EC897F-8DA5-92EB-5975-FD53B2CF2C7E}"/>
              </a:ext>
            </a:extLst>
          </p:cNvPr>
          <p:cNvSpPr/>
          <p:nvPr/>
        </p:nvSpPr>
        <p:spPr>
          <a:xfrm>
            <a:off x="4265068" y="2688341"/>
            <a:ext cx="1959801" cy="34047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dirty="0">
                <a:solidFill>
                  <a:schemeClr val="lt1"/>
                </a:solidFill>
                <a:latin typeface="Montserrat" panose="00000500000000000000" pitchFamily="2" charset="-52"/>
                <a:ea typeface="Arial"/>
                <a:cs typeface="Arial"/>
                <a:sym typeface="Arial"/>
              </a:rPr>
              <a:t>↑ в 1,5 раза за 5 лет</a:t>
            </a:r>
            <a:endParaRPr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721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4650AFD-5C78-436B-B504-0C1BE27F0376}"/>
              </a:ext>
            </a:extLst>
          </p:cNvPr>
          <p:cNvSpPr/>
          <p:nvPr/>
        </p:nvSpPr>
        <p:spPr>
          <a:xfrm>
            <a:off x="7155402" y="-18920"/>
            <a:ext cx="5036598" cy="6876919"/>
          </a:xfrm>
          <a:prstGeom prst="rect">
            <a:avLst/>
          </a:prstGeom>
          <a:blipFill dpi="0" rotWithShape="1">
            <a:blip r:embed="rId3"/>
            <a:srcRect/>
            <a:tile tx="-5080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="" xmlns:a16="http://schemas.microsoft.com/office/drawing/2014/main" id="{C126B10E-6E3B-4873-9810-A05BC1A2C2A2}"/>
              </a:ext>
            </a:extLst>
          </p:cNvPr>
          <p:cNvSpPr/>
          <p:nvPr/>
        </p:nvSpPr>
        <p:spPr>
          <a:xfrm rot="10800000">
            <a:off x="5595434" y="0"/>
            <a:ext cx="6596563" cy="276522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rot="5400000" flipH="1">
            <a:off x="-2139596" y="2122827"/>
            <a:ext cx="6876919" cy="262779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ДОРОГИ И ЖКХ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="" xmlns:a16="http://schemas.microsoft.com/office/drawing/2014/main" id="{9D9196DE-847C-47DF-853B-70C956D56A54}"/>
              </a:ext>
            </a:extLst>
          </p:cNvPr>
          <p:cNvCxnSpPr>
            <a:cxnSpLocks/>
          </p:cNvCxnSpPr>
          <p:nvPr/>
        </p:nvCxnSpPr>
        <p:spPr>
          <a:xfrm>
            <a:off x="302510" y="5456797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BAD531E-7EBA-4BFB-8DF0-97A48F2153BD}"/>
              </a:ext>
            </a:extLst>
          </p:cNvPr>
          <p:cNvSpPr txBox="1"/>
          <p:nvPr/>
        </p:nvSpPr>
        <p:spPr>
          <a:xfrm>
            <a:off x="3221951" y="2562811"/>
            <a:ext cx="28403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Montserrat" panose="00000500000000000000" pitchFamily="2" charset="-52"/>
              </a:rPr>
              <a:t>127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prstClr val="white"/>
                </a:solidFill>
                <a:latin typeface="Montserrat" panose="00000500000000000000" pitchFamily="2" charset="-52"/>
              </a:rPr>
              <a:t>единиц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2A6769-5E13-4209-8968-634696489B35}"/>
              </a:ext>
            </a:extLst>
          </p:cNvPr>
          <p:cNvSpPr txBox="1"/>
          <p:nvPr/>
        </p:nvSpPr>
        <p:spPr>
          <a:xfrm>
            <a:off x="1136315" y="2624366"/>
            <a:ext cx="2010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ТРАНСПОРТ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обновлено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693058A-C972-422A-9007-AC5A223DB49B}"/>
              </a:ext>
            </a:extLst>
          </p:cNvPr>
          <p:cNvSpPr txBox="1"/>
          <p:nvPr/>
        </p:nvSpPr>
        <p:spPr>
          <a:xfrm>
            <a:off x="1136315" y="1424746"/>
            <a:ext cx="2300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ДОРОГИ</a:t>
            </a:r>
          </a:p>
          <a:p>
            <a:pPr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отремонтировано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B71CF93-B45F-44A9-9566-3773328A096F}"/>
              </a:ext>
            </a:extLst>
          </p:cNvPr>
          <p:cNvSpPr txBox="1"/>
          <p:nvPr/>
        </p:nvSpPr>
        <p:spPr>
          <a:xfrm>
            <a:off x="1136315" y="5735542"/>
            <a:ext cx="1898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ГАЗИФИКАЦИЯ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CF6AEFD-8F0D-434B-8666-C36719EF11B4}"/>
              </a:ext>
            </a:extLst>
          </p:cNvPr>
          <p:cNvSpPr txBox="1"/>
          <p:nvPr/>
        </p:nvSpPr>
        <p:spPr>
          <a:xfrm>
            <a:off x="4972361" y="1543345"/>
            <a:ext cx="1999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Montserrat" panose="00000500000000000000" pitchFamily="2" charset="-52"/>
              </a:rPr>
              <a:t>101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,0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км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EFAB533-4552-4CD2-8853-CF4470D4FD78}"/>
              </a:ext>
            </a:extLst>
          </p:cNvPr>
          <p:cNvSpPr txBox="1"/>
          <p:nvPr/>
        </p:nvSpPr>
        <p:spPr>
          <a:xfrm>
            <a:off x="3221951" y="1543345"/>
            <a:ext cx="1636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21,1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км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D016CCF-A93C-496E-8560-CE0C9914CCE8}"/>
              </a:ext>
            </a:extLst>
          </p:cNvPr>
          <p:cNvSpPr txBox="1"/>
          <p:nvPr/>
        </p:nvSpPr>
        <p:spPr>
          <a:xfrm>
            <a:off x="3221951" y="1234018"/>
            <a:ext cx="166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Местного значения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357F20A-AE38-4A71-B7DA-34B479643226}"/>
              </a:ext>
            </a:extLst>
          </p:cNvPr>
          <p:cNvSpPr txBox="1"/>
          <p:nvPr/>
        </p:nvSpPr>
        <p:spPr>
          <a:xfrm>
            <a:off x="4972361" y="1234755"/>
            <a:ext cx="23715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Регионального значения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16ED615-EC34-4C69-8E60-1422271185C6}"/>
              </a:ext>
            </a:extLst>
          </p:cNvPr>
          <p:cNvSpPr txBox="1"/>
          <p:nvPr/>
        </p:nvSpPr>
        <p:spPr>
          <a:xfrm>
            <a:off x="3221951" y="5670271"/>
            <a:ext cx="2976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Montserrat" panose="00000500000000000000" pitchFamily="2" charset="-52"/>
              </a:rPr>
              <a:t>266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домовладений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02CD51C-ED24-4F3C-BC77-3A73F86D5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024" y="1415579"/>
            <a:ext cx="674799" cy="6747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3B35886-3EBA-4A84-B31B-1FC850D3A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044" y="5660165"/>
            <a:ext cx="706549" cy="5349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75A1AFA-26C0-4C89-835B-84388B3147BA}"/>
              </a:ext>
            </a:extLst>
          </p:cNvPr>
          <p:cNvSpPr/>
          <p:nvPr/>
        </p:nvSpPr>
        <p:spPr>
          <a:xfrm>
            <a:off x="1136315" y="6041261"/>
            <a:ext cx="179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газифицировано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A5540559-5766-4076-A16D-72D482404EE5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="" xmlns:a16="http://schemas.microsoft.com/office/drawing/2014/main" id="{7CDA57D6-FBE4-4767-951E-19569B12E74C}"/>
              </a:ext>
            </a:extLst>
          </p:cNvPr>
          <p:cNvCxnSpPr>
            <a:cxnSpLocks/>
          </p:cNvCxnSpPr>
          <p:nvPr/>
        </p:nvCxnSpPr>
        <p:spPr>
          <a:xfrm>
            <a:off x="302510" y="2343524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345;p9">
            <a:extLst>
              <a:ext uri="{FF2B5EF4-FFF2-40B4-BE49-F238E27FC236}">
                <a16:creationId xmlns="" xmlns:a16="http://schemas.microsoft.com/office/drawing/2014/main" id="{893FE1CF-8DC8-12E5-14FC-364FE1D39E0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4623" y="2494096"/>
            <a:ext cx="673200" cy="6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6D74D6-1640-8C7C-A490-B4F21C65B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3143" y="3442403"/>
            <a:ext cx="674799" cy="67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E6DAA9-29B6-274D-9087-64CFF5A50A1E}"/>
              </a:ext>
            </a:extLst>
          </p:cNvPr>
          <p:cNvSpPr txBox="1"/>
          <p:nvPr/>
        </p:nvSpPr>
        <p:spPr>
          <a:xfrm>
            <a:off x="1136315" y="3496399"/>
            <a:ext cx="20102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ВОДОПРОВОД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И КАНАЛИЗАЦИЯ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построено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CE75F3-8C62-52AA-981E-17B5D685F761}"/>
              </a:ext>
            </a:extLst>
          </p:cNvPr>
          <p:cNvSpPr txBox="1"/>
          <p:nvPr/>
        </p:nvSpPr>
        <p:spPr>
          <a:xfrm>
            <a:off x="3221951" y="3508347"/>
            <a:ext cx="3917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5</a:t>
            </a: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объектов        </a:t>
            </a: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6,6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км сетей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>
            <a:off x="302510" y="3352254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2A45A4A7-7B2C-D558-C8CD-2F4E0B98E84A}"/>
              </a:ext>
            </a:extLst>
          </p:cNvPr>
          <p:cNvCxnSpPr>
            <a:cxnSpLocks/>
          </p:cNvCxnSpPr>
          <p:nvPr/>
        </p:nvCxnSpPr>
        <p:spPr>
          <a:xfrm>
            <a:off x="350604" y="4375671"/>
            <a:ext cx="6387547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1FB9CF-78C7-0C7B-0973-960BC463461D}"/>
              </a:ext>
            </a:extLst>
          </p:cNvPr>
          <p:cNvSpPr txBox="1"/>
          <p:nvPr/>
        </p:nvSpPr>
        <p:spPr>
          <a:xfrm>
            <a:off x="3221951" y="4633059"/>
            <a:ext cx="2300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объектов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ADEBA8C-C280-EF05-E7E3-0E738F9CDDF7}"/>
              </a:ext>
            </a:extLst>
          </p:cNvPr>
          <p:cNvSpPr txBox="1"/>
          <p:nvPr/>
        </p:nvSpPr>
        <p:spPr>
          <a:xfrm>
            <a:off x="1136315" y="4633059"/>
            <a:ext cx="2085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ТЕПЛОСНАБЖЕНИЕ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отремонтировано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A2E0D3E-7482-774F-C866-EB28FD1E11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4" y="4592622"/>
            <a:ext cx="684000" cy="68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75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олилиния: фигура 37">
            <a:extLst>
              <a:ext uri="{FF2B5EF4-FFF2-40B4-BE49-F238E27FC236}">
                <a16:creationId xmlns="" xmlns:a16="http://schemas.microsoft.com/office/drawing/2014/main" id="{ED1A9C40-67FB-41C4-BC40-D9C64463C5A2}"/>
              </a:ext>
            </a:extLst>
          </p:cNvPr>
          <p:cNvSpPr/>
          <p:nvPr/>
        </p:nvSpPr>
        <p:spPr>
          <a:xfrm flipH="1">
            <a:off x="0" y="3415982"/>
            <a:ext cx="5769039" cy="3442004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БЛАГОУСТРОЙСТВО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C9B9B11D-A2B9-41FD-BEF7-FD1282AD2940}"/>
              </a:ext>
            </a:extLst>
          </p:cNvPr>
          <p:cNvCxnSpPr>
            <a:cxnSpLocks/>
          </p:cNvCxnSpPr>
          <p:nvPr/>
        </p:nvCxnSpPr>
        <p:spPr>
          <a:xfrm>
            <a:off x="350604" y="4739839"/>
            <a:ext cx="52276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71F14803-65E6-4E97-9D3A-E743BD13FDD6}"/>
              </a:ext>
            </a:extLst>
          </p:cNvPr>
          <p:cNvSpPr/>
          <p:nvPr/>
        </p:nvSpPr>
        <p:spPr>
          <a:xfrm>
            <a:off x="357096" y="1453087"/>
            <a:ext cx="5411944" cy="173399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39700" dist="25400" sx="102000" sy="102000" algn="ctr" rotWithShape="0">
              <a:srgbClr val="FFFFFF">
                <a:lumMod val="65000"/>
                <a:alpha val="2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-52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029685A-ADC3-4396-959B-20681DED366D}"/>
              </a:ext>
            </a:extLst>
          </p:cNvPr>
          <p:cNvSpPr txBox="1"/>
          <p:nvPr/>
        </p:nvSpPr>
        <p:spPr>
          <a:xfrm>
            <a:off x="262552" y="1212846"/>
            <a:ext cx="1431966" cy="374571"/>
          </a:xfrm>
          <a:prstGeom prst="roundRect">
            <a:avLst/>
          </a:prstGeom>
          <a:solidFill>
            <a:srgbClr val="172B54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в 2022 году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DD54B11-690B-45C1-BE21-A7E6C7882C56}"/>
              </a:ext>
            </a:extLst>
          </p:cNvPr>
          <p:cNvSpPr txBox="1"/>
          <p:nvPr/>
        </p:nvSpPr>
        <p:spPr>
          <a:xfrm>
            <a:off x="716575" y="1716168"/>
            <a:ext cx="3285328" cy="6155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E21E30"/>
                </a:solidFill>
                <a:latin typeface="Montserrat" panose="00000500000000000000" pitchFamily="2" charset="-52"/>
              </a:rPr>
              <a:t>224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72B54"/>
                </a:solidFill>
                <a:effectLst/>
                <a:uLnTx/>
                <a:uFillTx/>
                <a:latin typeface="Montserrat" panose="00000500000000000000" pitchFamily="2" charset="-52"/>
              </a:rPr>
              <a:t>/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72B54"/>
                </a:solidFill>
                <a:effectLst/>
                <a:uLnTx/>
                <a:uFillTx/>
                <a:latin typeface="Montserrat" panose="00000500000000000000" pitchFamily="2" charset="-52"/>
              </a:rPr>
              <a:t>360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72B54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-52"/>
              </a:rPr>
              <a:t>баллов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35" name="Объект 3">
            <a:extLst>
              <a:ext uri="{FF2B5EF4-FFF2-40B4-BE49-F238E27FC236}">
                <a16:creationId xmlns="" xmlns:a16="http://schemas.microsoft.com/office/drawing/2014/main" id="{9EA1A823-1BED-4FB9-819F-1E993AF7E3FC}"/>
              </a:ext>
            </a:extLst>
          </p:cNvPr>
          <p:cNvSpPr txBox="1">
            <a:spLocks/>
          </p:cNvSpPr>
          <p:nvPr/>
        </p:nvSpPr>
        <p:spPr>
          <a:xfrm>
            <a:off x="716575" y="2317226"/>
            <a:ext cx="3811882" cy="2537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554479" marR="0" indent="-640079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-52"/>
                <a:sym typeface="Calibri"/>
              </a:rPr>
              <a:t>Индекс качества городской среды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4FA9"/>
              </a:solidFill>
              <a:effectLst/>
              <a:uLnTx/>
              <a:uFillTx/>
              <a:latin typeface="Montserrat" panose="00000500000000000000" pitchFamily="2" charset="-52"/>
              <a:cs typeface="Rubik" panose="00000500000000000000" pitchFamily="2" charset="-79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B9B65E6-0BEF-4784-A750-1C1418BABF19}"/>
              </a:ext>
            </a:extLst>
          </p:cNvPr>
          <p:cNvSpPr txBox="1"/>
          <p:nvPr/>
        </p:nvSpPr>
        <p:spPr>
          <a:xfrm>
            <a:off x="716576" y="2674155"/>
            <a:ext cx="564995" cy="306467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algn="ctr" fontAlgn="b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Gramatika Medium Italic" panose="00000600000000000000" pitchFamily="50" charset="0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anose="00000500000000000000" pitchFamily="2" charset="-52"/>
              </a:rPr>
              <a:t>199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B7B3941-779B-4958-9876-65415B0B4D40}"/>
              </a:ext>
            </a:extLst>
          </p:cNvPr>
          <p:cNvSpPr txBox="1"/>
          <p:nvPr/>
        </p:nvSpPr>
        <p:spPr>
          <a:xfrm>
            <a:off x="1307374" y="2684758"/>
            <a:ext cx="28472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ontserrat" panose="00000500000000000000" pitchFamily="2" charset="-52"/>
              </a:rPr>
              <a:t>средний балл по городам региона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AFA58F7-8919-49A9-81DE-B9C50E40B677}"/>
              </a:ext>
            </a:extLst>
          </p:cNvPr>
          <p:cNvSpPr txBox="1"/>
          <p:nvPr/>
        </p:nvSpPr>
        <p:spPr>
          <a:xfrm>
            <a:off x="2095502" y="3314234"/>
            <a:ext cx="100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prstClr val="white"/>
                </a:solidFill>
                <a:latin typeface="Montserrat" panose="00000500000000000000" pitchFamily="2" charset="-52"/>
              </a:rPr>
              <a:t>22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9FB23B2-DD22-4D22-B68E-FE504F2E11C9}"/>
              </a:ext>
            </a:extLst>
          </p:cNvPr>
          <p:cNvSpPr txBox="1"/>
          <p:nvPr/>
        </p:nvSpPr>
        <p:spPr>
          <a:xfrm>
            <a:off x="262552" y="4895692"/>
            <a:ext cx="2042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Проект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«ВАМ РЕШАТЬ»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A69F7C9-15EF-4721-B59C-86F69D812808}"/>
              </a:ext>
            </a:extLst>
          </p:cNvPr>
          <p:cNvSpPr txBox="1"/>
          <p:nvPr/>
        </p:nvSpPr>
        <p:spPr>
          <a:xfrm>
            <a:off x="2095503" y="4861137"/>
            <a:ext cx="100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prstClr val="white"/>
                </a:solidFill>
                <a:latin typeface="Montserrat" panose="00000500000000000000" pitchFamily="2" charset="-52"/>
              </a:rPr>
              <a:t>1</a:t>
            </a:r>
            <a:r>
              <a:rPr lang="en-US" sz="3600" dirty="0">
                <a:solidFill>
                  <a:prstClr val="white"/>
                </a:solidFill>
                <a:latin typeface="Montserrat" panose="00000500000000000000" pitchFamily="2" charset="-52"/>
              </a:rPr>
              <a:t>1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24D99EC-98D4-4311-8BE1-C473304F2E8E}"/>
              </a:ext>
            </a:extLst>
          </p:cNvPr>
          <p:cNvSpPr txBox="1"/>
          <p:nvPr/>
        </p:nvSpPr>
        <p:spPr>
          <a:xfrm>
            <a:off x="2217569" y="3888702"/>
            <a:ext cx="884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prstClr val="white"/>
                </a:solidFill>
                <a:latin typeface="Montserrat" panose="00000500000000000000" pitchFamily="2" charset="-52"/>
              </a:rPr>
              <a:t>82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ED49932-BDB6-4505-AD1F-8DADDAE00F83}"/>
              </a:ext>
            </a:extLst>
          </p:cNvPr>
          <p:cNvSpPr txBox="1"/>
          <p:nvPr/>
        </p:nvSpPr>
        <p:spPr>
          <a:xfrm>
            <a:off x="264309" y="3440262"/>
            <a:ext cx="20403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Программа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«Формирование комфортной городской среды»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FBC37A7-CFD6-4B89-9F82-249036819915}"/>
              </a:ext>
            </a:extLst>
          </p:cNvPr>
          <p:cNvSpPr txBox="1"/>
          <p:nvPr/>
        </p:nvSpPr>
        <p:spPr>
          <a:xfrm>
            <a:off x="3077087" y="3391884"/>
            <a:ext cx="2639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общественных пространства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1A93337C-8E81-4F77-A3D1-73C01632CFCD}"/>
              </a:ext>
            </a:extLst>
          </p:cNvPr>
          <p:cNvSpPr txBox="1"/>
          <p:nvPr/>
        </p:nvSpPr>
        <p:spPr>
          <a:xfrm>
            <a:off x="3065683" y="3942339"/>
            <a:ext cx="2396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дворовых территории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7DC88B2-9552-49D0-9320-8AA3C1E0B4B7}"/>
              </a:ext>
            </a:extLst>
          </p:cNvPr>
          <p:cNvSpPr txBox="1"/>
          <p:nvPr/>
        </p:nvSpPr>
        <p:spPr>
          <a:xfrm>
            <a:off x="3065683" y="4895692"/>
            <a:ext cx="18853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проектов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реализовано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8DFEBD1-CD93-4979-BD21-DE7DABFA0800}"/>
              </a:ext>
            </a:extLst>
          </p:cNvPr>
          <p:cNvSpPr txBox="1"/>
          <p:nvPr/>
        </p:nvSpPr>
        <p:spPr>
          <a:xfrm>
            <a:off x="3090996" y="3638997"/>
            <a:ext cx="2114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благоустроено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D92DECA-D54C-4B3D-AED1-DC01EAB32864}"/>
              </a:ext>
            </a:extLst>
          </p:cNvPr>
          <p:cNvSpPr txBox="1"/>
          <p:nvPr/>
        </p:nvSpPr>
        <p:spPr>
          <a:xfrm>
            <a:off x="3053112" y="4179560"/>
            <a:ext cx="2114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благоустроено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FE8031C1-BE30-0F30-DCF3-2DA6B9C347EE}"/>
              </a:ext>
            </a:extLst>
          </p:cNvPr>
          <p:cNvCxnSpPr>
            <a:cxnSpLocks/>
          </p:cNvCxnSpPr>
          <p:nvPr/>
        </p:nvCxnSpPr>
        <p:spPr>
          <a:xfrm>
            <a:off x="351111" y="5563683"/>
            <a:ext cx="52276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6A5CB9-39A9-FB6A-FA99-3C076A3329B5}"/>
              </a:ext>
            </a:extLst>
          </p:cNvPr>
          <p:cNvSpPr txBox="1"/>
          <p:nvPr/>
        </p:nvSpPr>
        <p:spPr>
          <a:xfrm>
            <a:off x="263059" y="5719536"/>
            <a:ext cx="2598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Всероссийский конкурс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/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создания комфортной городской среды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1293C0-3A6E-A18F-532E-E112DC4BF069}"/>
              </a:ext>
            </a:extLst>
          </p:cNvPr>
          <p:cNvSpPr txBox="1"/>
          <p:nvPr/>
        </p:nvSpPr>
        <p:spPr>
          <a:xfrm>
            <a:off x="2724538" y="5684981"/>
            <a:ext cx="37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9EE391-8019-4240-B053-99E97ED4AD64}"/>
              </a:ext>
            </a:extLst>
          </p:cNvPr>
          <p:cNvSpPr txBox="1"/>
          <p:nvPr/>
        </p:nvSpPr>
        <p:spPr>
          <a:xfrm>
            <a:off x="3028839" y="5736372"/>
            <a:ext cx="1290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проекта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5AC5374-45AD-1F71-606F-494A1F0BB5C7}"/>
              </a:ext>
            </a:extLst>
          </p:cNvPr>
          <p:cNvSpPr txBox="1"/>
          <p:nvPr/>
        </p:nvSpPr>
        <p:spPr>
          <a:xfrm>
            <a:off x="4229361" y="5724260"/>
            <a:ext cx="1070552" cy="510778"/>
          </a:xfrm>
          <a:prstGeom prst="roundRect">
            <a:avLst/>
          </a:prstGeom>
          <a:solidFill>
            <a:srgbClr val="172B54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201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 год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matika Light Italic" panose="000004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2021 год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matika Light Italic" panose="00000400000000000000" pitchFamily="50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57A186-83D1-8E4B-CF15-6C4FEF2DE500}"/>
              </a:ext>
            </a:extLst>
          </p:cNvPr>
          <p:cNvSpPr txBox="1"/>
          <p:nvPr/>
        </p:nvSpPr>
        <p:spPr>
          <a:xfrm>
            <a:off x="2096010" y="6144351"/>
            <a:ext cx="1006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1A1F9C-001B-9F09-E11E-3327E68EC228}"/>
              </a:ext>
            </a:extLst>
          </p:cNvPr>
          <p:cNvSpPr txBox="1"/>
          <p:nvPr/>
        </p:nvSpPr>
        <p:spPr>
          <a:xfrm>
            <a:off x="3066190" y="6218662"/>
            <a:ext cx="11344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проект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победил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5265D2-6520-0958-B64F-B9AB2BDE7734}"/>
              </a:ext>
            </a:extLst>
          </p:cNvPr>
          <p:cNvSpPr txBox="1"/>
          <p:nvPr/>
        </p:nvSpPr>
        <p:spPr>
          <a:xfrm>
            <a:off x="4229361" y="6325303"/>
            <a:ext cx="1070552" cy="306467"/>
          </a:xfrm>
          <a:prstGeom prst="roundRect">
            <a:avLst/>
          </a:prstGeom>
          <a:solidFill>
            <a:srgbClr val="172B54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202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Medium Italic" panose="00000600000000000000" pitchFamily="50" charset="0"/>
                <a:ea typeface="+mn-ea"/>
                <a:cs typeface="+mn-cs"/>
              </a:rPr>
              <a:t> год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matika Light Italic" panose="00000400000000000000" pitchFamily="50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A2DE5EE-3307-08CA-CB38-4F492346A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3385" y="5854927"/>
            <a:ext cx="270000" cy="27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A8CB1C4-012F-EFF9-82F8-1E7347392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48" y="6294519"/>
            <a:ext cx="283281" cy="283281"/>
          </a:xfrm>
          <a:prstGeom prst="rect">
            <a:avLst/>
          </a:prstGeom>
        </p:spPr>
      </p:pic>
      <p:pic>
        <p:nvPicPr>
          <p:cNvPr id="1026" name="Picture 2" descr="Благоустройство территории ЖК Sydney City - Wowhaus">
            <a:extLst>
              <a:ext uri="{FF2B5EF4-FFF2-40B4-BE49-F238E27FC236}">
                <a16:creationId xmlns="" xmlns:a16="http://schemas.microsoft.com/office/drawing/2014/main" id="{40AE71D4-89D2-36EE-020A-425B6C13A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r="11093"/>
          <a:stretch/>
        </p:blipFill>
        <p:spPr bwMode="auto">
          <a:xfrm>
            <a:off x="5763499" y="11262"/>
            <a:ext cx="6830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rot="10800000" flipH="1">
            <a:off x="5769039" y="-5145"/>
            <a:ext cx="6434737" cy="220445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Regular" panose="00000500000000000000" pitchFamily="50" charset="0"/>
                <a:ea typeface="+mn-ea"/>
                <a:cs typeface="+mn-cs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matika Regular" panose="00000500000000000000" pitchFamily="50" charset="0"/>
              <a:ea typeface="+mn-ea"/>
              <a:cs typeface="+mn-cs"/>
            </a:endParaRP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B5566488-5723-4CEB-BB76-76268C8805EC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96" y="1878113"/>
            <a:ext cx="6364104" cy="487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Полилиния: фигура 76">
            <a:extLst>
              <a:ext uri="{FF2B5EF4-FFF2-40B4-BE49-F238E27FC236}">
                <a16:creationId xmlns="" xmlns:a16="http://schemas.microsoft.com/office/drawing/2014/main" id="{C126B10E-6E3B-4873-9810-A05BC1A2C2A2}"/>
              </a:ext>
            </a:extLst>
          </p:cNvPr>
          <p:cNvSpPr/>
          <p:nvPr/>
        </p:nvSpPr>
        <p:spPr>
          <a:xfrm rot="10800000">
            <a:off x="5595434" y="0"/>
            <a:ext cx="6596563" cy="276522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rot="5400000" flipH="1">
            <a:off x="-2139596" y="2122827"/>
            <a:ext cx="6876919" cy="262779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ОРГАНИЗАЦИЯ МЕСТНОГО САМОУПРАВЛЕНИЯ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Regular" panose="00000500000000000000" pitchFamily="50" charset="0"/>
                <a:ea typeface="+mn-ea"/>
                <a:cs typeface="+mn-cs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matika Regular" panose="00000500000000000000" pitchFamily="50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2A6769-5E13-4209-8968-634696489B35}"/>
              </a:ext>
            </a:extLst>
          </p:cNvPr>
          <p:cNvSpPr txBox="1"/>
          <p:nvPr/>
        </p:nvSpPr>
        <p:spPr>
          <a:xfrm>
            <a:off x="1729642" y="2499330"/>
            <a:ext cx="2154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ПОРЯДОК ИЗБРАНИЯ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white"/>
                </a:solidFill>
                <a:latin typeface="Montserrat" panose="00000500000000000000" pitchFamily="2" charset="-52"/>
              </a:rPr>
              <a:t>ПРЕДСТАВИТЕЛЬНОГО ОРГАНА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693058A-C972-422A-9007-AC5A223DB49B}"/>
              </a:ext>
            </a:extLst>
          </p:cNvPr>
          <p:cNvSpPr txBox="1"/>
          <p:nvPr/>
        </p:nvSpPr>
        <p:spPr>
          <a:xfrm>
            <a:off x="1729643" y="1447059"/>
            <a:ext cx="23000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СОСТАВ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ГОРОДСКОЙ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ДУМЫ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EFAB533-4552-4CD2-8853-CF4470D4FD78}"/>
              </a:ext>
            </a:extLst>
          </p:cNvPr>
          <p:cNvSpPr txBox="1"/>
          <p:nvPr/>
        </p:nvSpPr>
        <p:spPr>
          <a:xfrm>
            <a:off x="3814033" y="1590988"/>
            <a:ext cx="1750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33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чел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CD016CCF-A93C-496E-8560-CE0C9914CCE8}"/>
              </a:ext>
            </a:extLst>
          </p:cNvPr>
          <p:cNvSpPr txBox="1"/>
          <p:nvPr/>
        </p:nvSpPr>
        <p:spPr>
          <a:xfrm>
            <a:off x="3814033" y="1216066"/>
            <a:ext cx="963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Депутаты</a:t>
            </a: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A5540559-5766-4076-A16D-72D482404EE5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E6DAA9-29B6-274D-9087-64CFF5A50A1E}"/>
              </a:ext>
            </a:extLst>
          </p:cNvPr>
          <p:cNvSpPr txBox="1"/>
          <p:nvPr/>
        </p:nvSpPr>
        <p:spPr>
          <a:xfrm>
            <a:off x="1729643" y="3588143"/>
            <a:ext cx="2010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ПОЛИТИЧЕСКИЕ ПАРТИИ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02510" y="3328086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ADEBA8C-C280-EF05-E7E3-0E738F9CDDF7}"/>
              </a:ext>
            </a:extLst>
          </p:cNvPr>
          <p:cNvSpPr txBox="1"/>
          <p:nvPr/>
        </p:nvSpPr>
        <p:spPr>
          <a:xfrm>
            <a:off x="1729643" y="4546902"/>
            <a:ext cx="21542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СПОСОБ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ИЗБРАНИЯ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МЭРА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ГОРОДА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C11A89-2C79-8503-372E-12117DC0E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739" y="1327820"/>
            <a:ext cx="798133" cy="8002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4033" y="2602084"/>
            <a:ext cx="171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ВЫБОРЫ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3122" y="4593068"/>
            <a:ext cx="1919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КОНКУРСНАЯ</a:t>
            </a:r>
          </a:p>
          <a:p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КОМИССИЯ</a:t>
            </a:r>
          </a:p>
        </p:txBody>
      </p:sp>
      <p:pic>
        <p:nvPicPr>
          <p:cNvPr id="1026" name="Picture 2" descr="https://pixy.org/src/9/9156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4" y="3446355"/>
            <a:ext cx="1232578" cy="8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rtinkin.net/uploads/posts/2022-03/1647093638_53-kartinkin-net-p-vibori-kartinki-dlya-prezentatsii-6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175AE"/>
              </a:clrFrom>
              <a:clrTo>
                <a:srgbClr val="0175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4021" y="2438206"/>
            <a:ext cx="1105743" cy="78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honoteka.org/uploads/posts/2021-07/1625687375_31-phonoteka-org-p-debati-art-krasivo-3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" y="4551755"/>
            <a:ext cx="1168996" cy="6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27734" y="2211668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02510" y="4427341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06686" y="5523242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DCE6FF-E54E-4EAB-D0E3-64B5CE089FAA}"/>
              </a:ext>
            </a:extLst>
          </p:cNvPr>
          <p:cNvSpPr txBox="1"/>
          <p:nvPr/>
        </p:nvSpPr>
        <p:spPr>
          <a:xfrm>
            <a:off x="3783122" y="3328144"/>
            <a:ext cx="2687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ЕДИНАЯ РОССИЯ</a:t>
            </a:r>
            <a:b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КПРФ</a:t>
            </a:r>
            <a:b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СПРАВЕДЛИВАЯ РОССИЯ</a:t>
            </a:r>
            <a:b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ПАРТИЯ ПЕНСИОНЕРОВ</a:t>
            </a:r>
            <a:b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ВОЗРАЖДЕНИЯ РОССИИ</a:t>
            </a:r>
          </a:p>
          <a:p>
            <a:r>
              <a:rPr lang="ru-RU" sz="1100" dirty="0">
                <a:solidFill>
                  <a:schemeClr val="bg1"/>
                </a:solidFill>
                <a:latin typeface="Montserrat" panose="00000500000000000000" pitchFamily="2" charset="-52"/>
              </a:rPr>
              <a:t>ЛДПР</a:t>
            </a:r>
          </a:p>
        </p:txBody>
      </p:sp>
    </p:spTree>
    <p:extLst>
      <p:ext uri="{BB962C8B-B14F-4D97-AF65-F5344CB8AC3E}">
        <p14:creationId xmlns:p14="http://schemas.microsoft.com/office/powerpoint/2010/main" val="17209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олилиния: фигура 44">
            <a:extLst>
              <a:ext uri="{FF2B5EF4-FFF2-40B4-BE49-F238E27FC236}">
                <a16:creationId xmlns="" xmlns:a16="http://schemas.microsoft.com/office/drawing/2014/main" id="{EA19AE90-2CC1-4F0C-928C-94C78DF3D974}"/>
              </a:ext>
            </a:extLst>
          </p:cNvPr>
          <p:cNvSpPr/>
          <p:nvPr/>
        </p:nvSpPr>
        <p:spPr>
          <a:xfrm rot="5400000" flipH="1">
            <a:off x="-2166830" y="2124565"/>
            <a:ext cx="6876919" cy="262779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FF1A1D-58DE-4D07-B308-14017DF79DD9}"/>
              </a:ext>
            </a:extLst>
          </p:cNvPr>
          <p:cNvSpPr txBox="1"/>
          <p:nvPr/>
        </p:nvSpPr>
        <p:spPr>
          <a:xfrm>
            <a:off x="264310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ИСХОДНЫЕ ПРЕДПОСЫЛКИ РЕАЛИЗАЦИИ ПРАКТИКИ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="" xmlns:a16="http://schemas.microsoft.com/office/drawing/2014/main" id="{87F1F11C-E5CB-4596-802A-F1F7F66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2487" y="6315224"/>
            <a:ext cx="2494756" cy="402483"/>
          </a:xfrm>
        </p:spPr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matika Regular" panose="00000500000000000000" pitchFamily="50" charset="0"/>
                <a:ea typeface="+mn-ea"/>
                <a:cs typeface="+mn-cs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matika Regular" panose="00000500000000000000" pitchFamily="50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2A6769-5E13-4209-8968-634696489B35}"/>
              </a:ext>
            </a:extLst>
          </p:cNvPr>
          <p:cNvSpPr txBox="1"/>
          <p:nvPr/>
        </p:nvSpPr>
        <p:spPr>
          <a:xfrm>
            <a:off x="1729642" y="4504066"/>
            <a:ext cx="2154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ФОРМИРОВАНИЕ КОММИТЕТОВ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white"/>
                </a:solidFill>
                <a:latin typeface="Montserrat" panose="00000500000000000000" pitchFamily="2" charset="-52"/>
              </a:rPr>
              <a:t>УПРАВЛЕНИЯ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МИКРОРАЙОНАМИ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693058A-C972-422A-9007-AC5A223DB49B}"/>
              </a:ext>
            </a:extLst>
          </p:cNvPr>
          <p:cNvSpPr txBox="1"/>
          <p:nvPr/>
        </p:nvSpPr>
        <p:spPr>
          <a:xfrm>
            <a:off x="1707184" y="3364704"/>
            <a:ext cx="23000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white"/>
                </a:solidFill>
                <a:latin typeface="Montserrat" panose="00000500000000000000" pitchFamily="2" charset="-52"/>
              </a:rPr>
              <a:t>ИЗБРАНИЕ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white"/>
                </a:solidFill>
                <a:latin typeface="Montserrat" panose="00000500000000000000" pitchFamily="2" charset="-52"/>
              </a:rPr>
              <a:t>СТАРОСТ НАСЕЛЕННЫХ ПУНКТОВ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EFAB533-4552-4CD2-8853-CF4470D4FD78}"/>
              </a:ext>
            </a:extLst>
          </p:cNvPr>
          <p:cNvSpPr txBox="1"/>
          <p:nvPr/>
        </p:nvSpPr>
        <p:spPr>
          <a:xfrm>
            <a:off x="4007261" y="3469128"/>
            <a:ext cx="2032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35 </a:t>
            </a:r>
            <a:r>
              <a:rPr lang="ru-RU" sz="20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СТАРОСТ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ОХВАТ НАСЕЛЕНИЯ - 7808</a:t>
            </a:r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="" xmlns:a16="http://schemas.microsoft.com/office/drawing/2014/main" id="{A5540559-5766-4076-A16D-72D482404EE5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E6DAA9-29B6-274D-9087-64CFF5A50A1E}"/>
              </a:ext>
            </a:extLst>
          </p:cNvPr>
          <p:cNvSpPr txBox="1"/>
          <p:nvPr/>
        </p:nvSpPr>
        <p:spPr>
          <a:xfrm>
            <a:off x="1729642" y="5647873"/>
            <a:ext cx="24286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dirty="0">
                <a:solidFill>
                  <a:prstClr val="white"/>
                </a:solidFill>
                <a:latin typeface="Montserrat" panose="00000500000000000000" pitchFamily="2" charset="-52"/>
              </a:rPr>
              <a:t>СОЗДАНИЕ </a:t>
            </a:r>
          </a:p>
          <a:p>
            <a:pPr lvl="0">
              <a:defRPr/>
            </a:pPr>
            <a:r>
              <a:rPr lang="ru-RU" sz="1400" dirty="0">
                <a:solidFill>
                  <a:prstClr val="white"/>
                </a:solidFill>
                <a:latin typeface="Montserrat" panose="00000500000000000000" pitchFamily="2" charset="-52"/>
              </a:rPr>
              <a:t>ТОСОВ ИНИЦИАТИВНОЙ ГРУППОЙ НАСЕЛЕНИЯ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50604" y="5520318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C11A89-2C79-8503-372E-12117DC0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947" y="3438460"/>
            <a:ext cx="798133" cy="8002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07261" y="4532705"/>
            <a:ext cx="21693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15 </a:t>
            </a:r>
            <a:r>
              <a:rPr lang="ru-RU" sz="2000" dirty="0" err="1" smtClean="0">
                <a:solidFill>
                  <a:schemeClr val="bg1"/>
                </a:solidFill>
                <a:latin typeface="Montserrat" panose="00000500000000000000" pitchFamily="2" charset="-52"/>
              </a:rPr>
              <a:t>КУМов</a:t>
            </a:r>
            <a:endParaRPr lang="ru-RU" sz="2000" dirty="0" smtClean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0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ОХВАТ НАСЕЛЕНИЯ - 102 700 </a:t>
            </a:r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1026" name="Picture 2" descr="https://pixy.org/src/9/9156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5" y="4463488"/>
            <a:ext cx="1232578" cy="8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96896" y="4413674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03DA6BB9-7322-624C-9CBC-4E7591E5CE5D}"/>
              </a:ext>
            </a:extLst>
          </p:cNvPr>
          <p:cNvCxnSpPr>
            <a:cxnSpLocks/>
          </p:cNvCxnSpPr>
          <p:nvPr/>
        </p:nvCxnSpPr>
        <p:spPr>
          <a:xfrm flipV="1">
            <a:off x="327734" y="6648864"/>
            <a:ext cx="5950009" cy="2416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DCE6FF-E54E-4EAB-D0E3-64B5CE089FAA}"/>
              </a:ext>
            </a:extLst>
          </p:cNvPr>
          <p:cNvSpPr txBox="1"/>
          <p:nvPr/>
        </p:nvSpPr>
        <p:spPr>
          <a:xfrm>
            <a:off x="4076956" y="5810492"/>
            <a:ext cx="2687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8 </a:t>
            </a:r>
            <a:r>
              <a:rPr lang="ru-RU" dirty="0" err="1" smtClean="0">
                <a:solidFill>
                  <a:schemeClr val="bg1"/>
                </a:solidFill>
                <a:latin typeface="Montserrat" panose="00000500000000000000" pitchFamily="2" charset="-52"/>
              </a:rPr>
              <a:t>ТОСов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0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ОХВАТ НАСЕЛЕНИЯ - 6360</a:t>
            </a:r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Picture 18">
            <a:extLst>
              <a:ext uri="{FF2B5EF4-FFF2-40B4-BE49-F238E27FC236}">
                <a16:creationId xmlns="" xmlns:a16="http://schemas.microsoft.com/office/drawing/2014/main" id="{80E8CD5D-1D8B-24A4-7151-5219C948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5" y="5754110"/>
            <a:ext cx="1003957" cy="88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альтернативный процесс 7">
            <a:extLst>
              <a:ext uri="{FF2B5EF4-FFF2-40B4-BE49-F238E27FC236}">
                <a16:creationId xmlns="" xmlns:a16="http://schemas.microsoft.com/office/drawing/2014/main" id="{426C083F-9147-61A3-6B64-36109F925153}"/>
              </a:ext>
            </a:extLst>
          </p:cNvPr>
          <p:cNvSpPr/>
          <p:nvPr/>
        </p:nvSpPr>
        <p:spPr>
          <a:xfrm>
            <a:off x="2475554" y="888503"/>
            <a:ext cx="1808562" cy="54999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НАСЕЛЕНИЕ</a:t>
            </a:r>
          </a:p>
        </p:txBody>
      </p:sp>
      <p:sp>
        <p:nvSpPr>
          <p:cNvPr id="11" name="Блок-схема: процесс 10">
            <a:extLst>
              <a:ext uri="{FF2B5EF4-FFF2-40B4-BE49-F238E27FC236}">
                <a16:creationId xmlns="" xmlns:a16="http://schemas.microsoft.com/office/drawing/2014/main" id="{8067092F-AB44-C87C-3A7D-AD3EF15F86F1}"/>
              </a:ext>
            </a:extLst>
          </p:cNvPr>
          <p:cNvSpPr/>
          <p:nvPr/>
        </p:nvSpPr>
        <p:spPr>
          <a:xfrm>
            <a:off x="452078" y="1637116"/>
            <a:ext cx="1358128" cy="59785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КОМИТЕТ</a:t>
            </a:r>
          </a:p>
          <a:p>
            <a:pPr algn="ctr"/>
            <a:r>
              <a:rPr lang="ru-RU" sz="1100" dirty="0"/>
              <a:t>УПРАВЛЕНИЯ</a:t>
            </a:r>
          </a:p>
          <a:p>
            <a:pPr algn="ctr"/>
            <a:r>
              <a:rPr lang="ru-RU" sz="1100" dirty="0"/>
              <a:t>МИКРОРАЙОНОМ</a:t>
            </a:r>
          </a:p>
        </p:txBody>
      </p:sp>
      <p:sp>
        <p:nvSpPr>
          <p:cNvPr id="20" name="Блок-схема: альтернативный процесс 19">
            <a:extLst>
              <a:ext uri="{FF2B5EF4-FFF2-40B4-BE49-F238E27FC236}">
                <a16:creationId xmlns="" xmlns:a16="http://schemas.microsoft.com/office/drawing/2014/main" id="{A1399505-59E2-026B-D897-A8C2555A9016}"/>
              </a:ext>
            </a:extLst>
          </p:cNvPr>
          <p:cNvSpPr/>
          <p:nvPr/>
        </p:nvSpPr>
        <p:spPr>
          <a:xfrm>
            <a:off x="2465590" y="2428191"/>
            <a:ext cx="1808562" cy="54999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ОРГАНЫ</a:t>
            </a:r>
          </a:p>
          <a:p>
            <a:pPr algn="ctr"/>
            <a:r>
              <a:rPr lang="ru-RU" sz="1200" dirty="0"/>
              <a:t>МЕСТНОГО</a:t>
            </a:r>
          </a:p>
          <a:p>
            <a:pPr algn="ctr"/>
            <a:r>
              <a:rPr lang="ru-RU" sz="1200" dirty="0"/>
              <a:t>САМОУПРАВЛЕНИЯ</a:t>
            </a:r>
          </a:p>
        </p:txBody>
      </p:sp>
      <p:sp>
        <p:nvSpPr>
          <p:cNvPr id="21" name="Блок-схема: процесс 20">
            <a:extLst>
              <a:ext uri="{FF2B5EF4-FFF2-40B4-BE49-F238E27FC236}">
                <a16:creationId xmlns="" xmlns:a16="http://schemas.microsoft.com/office/drawing/2014/main" id="{09E54FE1-B986-1AB4-6F49-6B25256DBA61}"/>
              </a:ext>
            </a:extLst>
          </p:cNvPr>
          <p:cNvSpPr/>
          <p:nvPr/>
        </p:nvSpPr>
        <p:spPr>
          <a:xfrm>
            <a:off x="1944610" y="1632526"/>
            <a:ext cx="1358128" cy="59785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СТАРОСТА</a:t>
            </a:r>
          </a:p>
        </p:txBody>
      </p:sp>
      <p:sp>
        <p:nvSpPr>
          <p:cNvPr id="23" name="Блок-схема: процесс 22">
            <a:extLst>
              <a:ext uri="{FF2B5EF4-FFF2-40B4-BE49-F238E27FC236}">
                <a16:creationId xmlns="" xmlns:a16="http://schemas.microsoft.com/office/drawing/2014/main" id="{DBDD443E-B325-AAB1-290E-0EF434B428E2}"/>
              </a:ext>
            </a:extLst>
          </p:cNvPr>
          <p:cNvSpPr/>
          <p:nvPr/>
        </p:nvSpPr>
        <p:spPr>
          <a:xfrm>
            <a:off x="3440727" y="1626446"/>
            <a:ext cx="1358128" cy="59785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ТОС</a:t>
            </a:r>
          </a:p>
        </p:txBody>
      </p:sp>
      <p:sp>
        <p:nvSpPr>
          <p:cNvPr id="24" name="Блок-схема: процесс 23">
            <a:extLst>
              <a:ext uri="{FF2B5EF4-FFF2-40B4-BE49-F238E27FC236}">
                <a16:creationId xmlns="" xmlns:a16="http://schemas.microsoft.com/office/drawing/2014/main" id="{B4284218-8271-22F5-793F-6C1D42E84194}"/>
              </a:ext>
            </a:extLst>
          </p:cNvPr>
          <p:cNvSpPr/>
          <p:nvPr/>
        </p:nvSpPr>
        <p:spPr>
          <a:xfrm>
            <a:off x="4942485" y="1621743"/>
            <a:ext cx="1358128" cy="59785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ПРЯМОЕ ОБРАЩЕНИЕ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268EAD5B-4F9F-3CE3-1D56-7F5D44567D6D}"/>
              </a:ext>
            </a:extLst>
          </p:cNvPr>
          <p:cNvCxnSpPr/>
          <p:nvPr/>
        </p:nvCxnSpPr>
        <p:spPr>
          <a:xfrm flipH="1">
            <a:off x="1806618" y="1382610"/>
            <a:ext cx="668933" cy="232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Прямая со стрелкой 1026">
            <a:extLst>
              <a:ext uri="{FF2B5EF4-FFF2-40B4-BE49-F238E27FC236}">
                <a16:creationId xmlns="" xmlns:a16="http://schemas.microsoft.com/office/drawing/2014/main" id="{193E0FC7-D9D7-8CAD-15E7-654F68FAA10E}"/>
              </a:ext>
            </a:extLst>
          </p:cNvPr>
          <p:cNvCxnSpPr/>
          <p:nvPr/>
        </p:nvCxnSpPr>
        <p:spPr>
          <a:xfrm>
            <a:off x="2857223" y="1438494"/>
            <a:ext cx="0" cy="194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>
            <a:extLst>
              <a:ext uri="{FF2B5EF4-FFF2-40B4-BE49-F238E27FC236}">
                <a16:creationId xmlns="" xmlns:a16="http://schemas.microsoft.com/office/drawing/2014/main" id="{075A7EDA-69A7-FA4C-F326-8C1509FD156F}"/>
              </a:ext>
            </a:extLst>
          </p:cNvPr>
          <p:cNvCxnSpPr/>
          <p:nvPr/>
        </p:nvCxnSpPr>
        <p:spPr>
          <a:xfrm>
            <a:off x="3956538" y="1438494"/>
            <a:ext cx="0" cy="176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 стрелкой 1032">
            <a:extLst>
              <a:ext uri="{FF2B5EF4-FFF2-40B4-BE49-F238E27FC236}">
                <a16:creationId xmlns="" xmlns:a16="http://schemas.microsoft.com/office/drawing/2014/main" id="{011DA1E2-083A-17A0-1125-9C73D7DA6B68}"/>
              </a:ext>
            </a:extLst>
          </p:cNvPr>
          <p:cNvCxnSpPr/>
          <p:nvPr/>
        </p:nvCxnSpPr>
        <p:spPr>
          <a:xfrm>
            <a:off x="4274152" y="1382610"/>
            <a:ext cx="668333" cy="232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Прямая со стрелкой 1034">
            <a:extLst>
              <a:ext uri="{FF2B5EF4-FFF2-40B4-BE49-F238E27FC236}">
                <a16:creationId xmlns="" xmlns:a16="http://schemas.microsoft.com/office/drawing/2014/main" id="{E498639E-8AFD-24C6-8AE9-B4DA72374975}"/>
              </a:ext>
            </a:extLst>
          </p:cNvPr>
          <p:cNvCxnSpPr/>
          <p:nvPr/>
        </p:nvCxnSpPr>
        <p:spPr>
          <a:xfrm>
            <a:off x="1806618" y="2230383"/>
            <a:ext cx="668933" cy="249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Прямая со стрелкой 1038">
            <a:extLst>
              <a:ext uri="{FF2B5EF4-FFF2-40B4-BE49-F238E27FC236}">
                <a16:creationId xmlns="" xmlns:a16="http://schemas.microsoft.com/office/drawing/2014/main" id="{DCF3FF65-8906-D6C6-491E-29CFB503DD78}"/>
              </a:ext>
            </a:extLst>
          </p:cNvPr>
          <p:cNvCxnSpPr/>
          <p:nvPr/>
        </p:nvCxnSpPr>
        <p:spPr>
          <a:xfrm>
            <a:off x="2857223" y="2224303"/>
            <a:ext cx="0" cy="224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Прямая со стрелкой 1042">
            <a:extLst>
              <a:ext uri="{FF2B5EF4-FFF2-40B4-BE49-F238E27FC236}">
                <a16:creationId xmlns="" xmlns:a16="http://schemas.microsoft.com/office/drawing/2014/main" id="{DB485E2D-DAE7-F4E5-3021-D0CF9E310255}"/>
              </a:ext>
            </a:extLst>
          </p:cNvPr>
          <p:cNvCxnSpPr/>
          <p:nvPr/>
        </p:nvCxnSpPr>
        <p:spPr>
          <a:xfrm>
            <a:off x="3956538" y="2219600"/>
            <a:ext cx="0" cy="20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 стрелкой 1046">
            <a:extLst>
              <a:ext uri="{FF2B5EF4-FFF2-40B4-BE49-F238E27FC236}">
                <a16:creationId xmlns="" xmlns:a16="http://schemas.microsoft.com/office/drawing/2014/main" id="{15326159-8B7A-F710-B8A6-168540D9784A}"/>
              </a:ext>
            </a:extLst>
          </p:cNvPr>
          <p:cNvCxnSpPr>
            <a:cxnSpLocks/>
          </p:cNvCxnSpPr>
          <p:nvPr/>
        </p:nvCxnSpPr>
        <p:spPr>
          <a:xfrm flipH="1">
            <a:off x="4274152" y="2230383"/>
            <a:ext cx="755048" cy="249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0" name="Picture 2">
            <a:extLst>
              <a:ext uri="{FF2B5EF4-FFF2-40B4-BE49-F238E27FC236}">
                <a16:creationId xmlns="" xmlns:a16="http://schemas.microsoft.com/office/drawing/2014/main" id="{20CF25B9-EF83-8ECB-439B-4F7631A4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48" y="2512156"/>
            <a:ext cx="5353166" cy="4089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олилиния: фигура 76">
            <a:extLst>
              <a:ext uri="{FF2B5EF4-FFF2-40B4-BE49-F238E27FC236}">
                <a16:creationId xmlns="" xmlns:a16="http://schemas.microsoft.com/office/drawing/2014/main" id="{C126B10E-6E3B-4873-9810-A05BC1A2C2A2}"/>
              </a:ext>
            </a:extLst>
          </p:cNvPr>
          <p:cNvSpPr/>
          <p:nvPr/>
        </p:nvSpPr>
        <p:spPr>
          <a:xfrm rot="10800000">
            <a:off x="5595434" y="0"/>
            <a:ext cx="6596563" cy="2765220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9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tchinka.ru/wp-content/uploads/687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57" y="2830286"/>
            <a:ext cx="5485443" cy="4027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7EDA1B3E-63A8-49EF-9B68-F61D8F8C3A15}"/>
              </a:ext>
            </a:extLst>
          </p:cNvPr>
          <p:cNvSpPr/>
          <p:nvPr/>
        </p:nvSpPr>
        <p:spPr>
          <a:xfrm>
            <a:off x="0" y="3425473"/>
            <a:ext cx="8167836" cy="3423883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="" xmlns:a16="http://schemas.microsoft.com/office/drawing/2014/main" id="{A005D922-A253-4591-9C83-07CE22349E0B}"/>
              </a:ext>
            </a:extLst>
          </p:cNvPr>
          <p:cNvSpPr/>
          <p:nvPr/>
        </p:nvSpPr>
        <p:spPr>
          <a:xfrm rot="10800000">
            <a:off x="4758486" y="0"/>
            <a:ext cx="7433514" cy="3116062"/>
          </a:xfrm>
          <a:custGeom>
            <a:avLst/>
            <a:gdLst>
              <a:gd name="connsiteX0" fmla="*/ 4593382 w 8167836"/>
              <a:gd name="connsiteY0" fmla="*/ 33 h 3423883"/>
              <a:gd name="connsiteX1" fmla="*/ 4842106 w 8167836"/>
              <a:gd name="connsiteY1" fmla="*/ 100879 h 3423883"/>
              <a:gd name="connsiteX2" fmla="*/ 8167836 w 8167836"/>
              <a:gd name="connsiteY2" fmla="*/ 3423883 h 3423883"/>
              <a:gd name="connsiteX3" fmla="*/ 0 w 8167836"/>
              <a:gd name="connsiteY3" fmla="*/ 3423883 h 3423883"/>
              <a:gd name="connsiteX4" fmla="*/ 0 w 8167836"/>
              <a:gd name="connsiteY4" fmla="*/ 1360378 h 3423883"/>
              <a:gd name="connsiteX5" fmla="*/ 4501708 w 8167836"/>
              <a:gd name="connsiteY5" fmla="*/ 13725 h 3423883"/>
              <a:gd name="connsiteX6" fmla="*/ 4593382 w 8167836"/>
              <a:gd name="connsiteY6" fmla="*/ 33 h 3423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7836" h="3423883">
                <a:moveTo>
                  <a:pt x="4593382" y="33"/>
                </a:moveTo>
                <a:cubicBezTo>
                  <a:pt x="4685248" y="-1221"/>
                  <a:pt x="4775308" y="34228"/>
                  <a:pt x="4842106" y="100879"/>
                </a:cubicBezTo>
                <a:lnTo>
                  <a:pt x="8167836" y="3423883"/>
                </a:lnTo>
                <a:lnTo>
                  <a:pt x="0" y="3423883"/>
                </a:lnTo>
                <a:lnTo>
                  <a:pt x="0" y="1360378"/>
                </a:lnTo>
                <a:lnTo>
                  <a:pt x="4501708" y="13725"/>
                </a:lnTo>
                <a:cubicBezTo>
                  <a:pt x="4531937" y="4947"/>
                  <a:pt x="4562760" y="451"/>
                  <a:pt x="4593382" y="33"/>
                </a:cubicBezTo>
                <a:close/>
              </a:path>
            </a:pathLst>
          </a:custGeom>
          <a:solidFill>
            <a:srgbClr val="E21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7AEC0D-7ECD-F201-2656-240561C49DDB}"/>
              </a:ext>
            </a:extLst>
          </p:cNvPr>
          <p:cNvSpPr txBox="1"/>
          <p:nvPr/>
        </p:nvSpPr>
        <p:spPr>
          <a:xfrm>
            <a:off x="245649" y="297518"/>
            <a:ext cx="689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РАЗВИТИЕ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</a:rPr>
              <a:t> ГРАЖДАНСКОЙ АКТИВНОСТИ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5672867D-B2ED-E568-5A27-F0069EEE539D}"/>
              </a:ext>
            </a:extLst>
          </p:cNvPr>
          <p:cNvCxnSpPr>
            <a:cxnSpLocks/>
          </p:cNvCxnSpPr>
          <p:nvPr/>
        </p:nvCxnSpPr>
        <p:spPr>
          <a:xfrm>
            <a:off x="350604" y="733073"/>
            <a:ext cx="118413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E9F0BC8C-B620-43D2-256D-F0C47648872A}"/>
              </a:ext>
            </a:extLst>
          </p:cNvPr>
          <p:cNvCxnSpPr>
            <a:cxnSpLocks/>
          </p:cNvCxnSpPr>
          <p:nvPr/>
        </p:nvCxnSpPr>
        <p:spPr>
          <a:xfrm>
            <a:off x="302510" y="2343524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64E2A4-B17C-2C32-5AC2-2FCFA869509E}"/>
              </a:ext>
            </a:extLst>
          </p:cNvPr>
          <p:cNvCxnSpPr>
            <a:cxnSpLocks/>
          </p:cNvCxnSpPr>
          <p:nvPr/>
        </p:nvCxnSpPr>
        <p:spPr>
          <a:xfrm>
            <a:off x="302510" y="3352254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9FA0F00-8C37-5325-5C14-E73334EFF4A3}"/>
              </a:ext>
            </a:extLst>
          </p:cNvPr>
          <p:cNvCxnSpPr>
            <a:cxnSpLocks/>
          </p:cNvCxnSpPr>
          <p:nvPr/>
        </p:nvCxnSpPr>
        <p:spPr>
          <a:xfrm>
            <a:off x="350604" y="4375671"/>
            <a:ext cx="6387547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0C431D56-9F81-8E66-08D4-6300A52B5402}"/>
              </a:ext>
            </a:extLst>
          </p:cNvPr>
          <p:cNvCxnSpPr>
            <a:cxnSpLocks/>
          </p:cNvCxnSpPr>
          <p:nvPr/>
        </p:nvCxnSpPr>
        <p:spPr>
          <a:xfrm>
            <a:off x="350603" y="5458633"/>
            <a:ext cx="638754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1F224C0-B05F-013F-619D-27307CBE8A2F}"/>
              </a:ext>
            </a:extLst>
          </p:cNvPr>
          <p:cNvSpPr txBox="1"/>
          <p:nvPr/>
        </p:nvSpPr>
        <p:spPr>
          <a:xfrm>
            <a:off x="1379449" y="1497850"/>
            <a:ext cx="166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ПРОВЕДЕНО СХОДОВ ГРАЖДАН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108BC5-0DD6-E553-152F-C4AF7178969D}"/>
              </a:ext>
            </a:extLst>
          </p:cNvPr>
          <p:cNvSpPr txBox="1"/>
          <p:nvPr/>
        </p:nvSpPr>
        <p:spPr>
          <a:xfrm>
            <a:off x="3011815" y="1595477"/>
            <a:ext cx="42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EFFB4E-0E4A-81AF-13F4-A1FBED0E2796}"/>
              </a:ext>
            </a:extLst>
          </p:cNvPr>
          <p:cNvSpPr txBox="1"/>
          <p:nvPr/>
        </p:nvSpPr>
        <p:spPr>
          <a:xfrm>
            <a:off x="3553896" y="1608404"/>
            <a:ext cx="138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ПРИНЯЛИ УЧАСТИЕ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AC34F28-405D-F68E-1A68-16F9D3339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2" y="1477995"/>
            <a:ext cx="1097365" cy="7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D44E50B-EC43-1B8F-6AFB-97D25A46DB73}"/>
              </a:ext>
            </a:extLst>
          </p:cNvPr>
          <p:cNvSpPr txBox="1"/>
          <p:nvPr/>
        </p:nvSpPr>
        <p:spPr>
          <a:xfrm>
            <a:off x="5081982" y="1614624"/>
            <a:ext cx="165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</a:rPr>
              <a:t>156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чел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F5F4646-DE0F-4BEF-C675-3B8B468F048B}"/>
              </a:ext>
            </a:extLst>
          </p:cNvPr>
          <p:cNvSpPr txBox="1"/>
          <p:nvPr/>
        </p:nvSpPr>
        <p:spPr>
          <a:xfrm>
            <a:off x="1389579" y="2415798"/>
            <a:ext cx="166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ПРОВЕДЕНО ОПРОСОВ ГРАЖДАН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497BC4D-18F4-3C6F-A7BC-0A6772B17508}"/>
              </a:ext>
            </a:extLst>
          </p:cNvPr>
          <p:cNvSpPr txBox="1"/>
          <p:nvPr/>
        </p:nvSpPr>
        <p:spPr>
          <a:xfrm>
            <a:off x="3054387" y="2563370"/>
            <a:ext cx="42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57DEF29-4CCC-68D3-2120-2A685C6C299C}"/>
              </a:ext>
            </a:extLst>
          </p:cNvPr>
          <p:cNvSpPr txBox="1"/>
          <p:nvPr/>
        </p:nvSpPr>
        <p:spPr>
          <a:xfrm>
            <a:off x="3581396" y="2479696"/>
            <a:ext cx="138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ПРИНЯЛИ УЧАСТИЕ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5A322D4-1004-2549-2AC0-844AFF3B8438}"/>
              </a:ext>
            </a:extLst>
          </p:cNvPr>
          <p:cNvSpPr txBox="1"/>
          <p:nvPr/>
        </p:nvSpPr>
        <p:spPr>
          <a:xfrm>
            <a:off x="5081981" y="2594148"/>
            <a:ext cx="181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</a:rPr>
              <a:t>2850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чел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71FF947E-AAF7-8ACA-8563-FE12394C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F4FB"/>
              </a:clrFrom>
              <a:clrTo>
                <a:srgbClr val="F1F4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7" y="2479586"/>
            <a:ext cx="987612" cy="6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6AB123B-EEEA-91E0-18D9-E3D09A397A79}"/>
              </a:ext>
            </a:extLst>
          </p:cNvPr>
          <p:cNvSpPr txBox="1"/>
          <p:nvPr/>
        </p:nvSpPr>
        <p:spPr>
          <a:xfrm>
            <a:off x="1379449" y="3404846"/>
            <a:ext cx="166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ПРОВЕДЕНО </a:t>
            </a:r>
          </a:p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ПУБЛИЧНЫХ</a:t>
            </a:r>
          </a:p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СЛУШАНИЙ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18D6CB6-5DA1-7C70-5B03-093AFB0A75CD}"/>
              </a:ext>
            </a:extLst>
          </p:cNvPr>
          <p:cNvSpPr txBox="1"/>
          <p:nvPr/>
        </p:nvSpPr>
        <p:spPr>
          <a:xfrm>
            <a:off x="3005760" y="3560872"/>
            <a:ext cx="807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B9880F7-6E9C-C699-2884-004AA98C59C8}"/>
              </a:ext>
            </a:extLst>
          </p:cNvPr>
          <p:cNvSpPr txBox="1"/>
          <p:nvPr/>
        </p:nvSpPr>
        <p:spPr>
          <a:xfrm>
            <a:off x="3646745" y="3511241"/>
            <a:ext cx="138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ПРИНЯЛИ УЧАСТИЕ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594445-999A-2865-A8C0-779C305E35AB}"/>
              </a:ext>
            </a:extLst>
          </p:cNvPr>
          <p:cNvSpPr txBox="1"/>
          <p:nvPr/>
        </p:nvSpPr>
        <p:spPr>
          <a:xfrm>
            <a:off x="5027676" y="3549910"/>
            <a:ext cx="181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</a:rPr>
              <a:t>1497 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чел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EFD9DD36-560C-723D-AABB-0B1413E9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8D1DA"/>
              </a:clrFrom>
              <a:clrTo>
                <a:srgbClr val="C8D1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4" y="3484616"/>
            <a:ext cx="1003956" cy="7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A336DAE-53AF-F3B6-9034-FEF1854F5AC8}"/>
              </a:ext>
            </a:extLst>
          </p:cNvPr>
          <p:cNvSpPr txBox="1"/>
          <p:nvPr/>
        </p:nvSpPr>
        <p:spPr>
          <a:xfrm>
            <a:off x="1440779" y="4677748"/>
            <a:ext cx="17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ГРАЖДАН</a:t>
            </a:r>
          </a:p>
          <a:p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ОБРАТИЛОСЬ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0578ED0-F222-93E1-ABB6-4E3A14F2D9A4}"/>
              </a:ext>
            </a:extLst>
          </p:cNvPr>
          <p:cNvSpPr txBox="1"/>
          <p:nvPr/>
        </p:nvSpPr>
        <p:spPr>
          <a:xfrm>
            <a:off x="3578109" y="4605696"/>
            <a:ext cx="1297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</a:rPr>
              <a:t>4595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7CEEC0C4-D6A6-F19B-A3F4-D058274B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EE1C3"/>
              </a:clrFrom>
              <a:clrTo>
                <a:srgbClr val="CEE1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4" y="4671293"/>
            <a:ext cx="1039600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431</Words>
  <Application>Microsoft Office PowerPoint</Application>
  <PresentationFormat>Широкоэкранный</PresentationFormat>
  <Paragraphs>195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Gilroy</vt:lpstr>
      <vt:lpstr>Gramatika Light Italic</vt:lpstr>
      <vt:lpstr>Gramatika Medium Italic</vt:lpstr>
      <vt:lpstr>Gramatika Regular</vt:lpstr>
      <vt:lpstr>Montserrat</vt:lpstr>
      <vt:lpstr>Rubik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 Дрожжин</dc:creator>
  <cp:lastModifiedBy>Конов Глеб Юрьевич</cp:lastModifiedBy>
  <cp:revision>201</cp:revision>
  <cp:lastPrinted>2023-08-14T05:32:32Z</cp:lastPrinted>
  <dcterms:created xsi:type="dcterms:W3CDTF">2023-06-06T07:36:59Z</dcterms:created>
  <dcterms:modified xsi:type="dcterms:W3CDTF">2023-08-14T11:01:10Z</dcterms:modified>
</cp:coreProperties>
</file>