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6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7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8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  <p:sldMasterId id="2147483704" r:id="rId2"/>
    <p:sldMasterId id="2147483672" r:id="rId3"/>
    <p:sldMasterId id="2147483718" r:id="rId4"/>
    <p:sldMasterId id="2147483700" r:id="rId5"/>
    <p:sldMasterId id="2147483709" r:id="rId6"/>
    <p:sldMasterId id="2147483829" r:id="rId7"/>
    <p:sldMasterId id="2147483842" r:id="rId8"/>
    <p:sldMasterId id="2147483856" r:id="rId9"/>
  </p:sldMasterIdLst>
  <p:notesMasterIdLst>
    <p:notesMasterId r:id="rId33"/>
  </p:notesMasterIdLst>
  <p:sldIdLst>
    <p:sldId id="258" r:id="rId10"/>
    <p:sldId id="378" r:id="rId11"/>
    <p:sldId id="390" r:id="rId12"/>
    <p:sldId id="380" r:id="rId13"/>
    <p:sldId id="381" r:id="rId14"/>
    <p:sldId id="379" r:id="rId15"/>
    <p:sldId id="266" r:id="rId16"/>
    <p:sldId id="276" r:id="rId17"/>
    <p:sldId id="347" r:id="rId18"/>
    <p:sldId id="362" r:id="rId19"/>
    <p:sldId id="289" r:id="rId20"/>
    <p:sldId id="376" r:id="rId21"/>
    <p:sldId id="382" r:id="rId22"/>
    <p:sldId id="383" r:id="rId23"/>
    <p:sldId id="391" r:id="rId24"/>
    <p:sldId id="385" r:id="rId25"/>
    <p:sldId id="386" r:id="rId26"/>
    <p:sldId id="388" r:id="rId27"/>
    <p:sldId id="374" r:id="rId28"/>
    <p:sldId id="306" r:id="rId29"/>
    <p:sldId id="313" r:id="rId30"/>
    <p:sldId id="389" r:id="rId31"/>
    <p:sldId id="318" r:id="rId32"/>
  </p:sldIdLst>
  <p:sldSz cx="13439775" cy="7559675"/>
  <p:notesSz cx="6858000" cy="9144000"/>
  <p:defaultTextStyle>
    <a:defPPr>
      <a:defRPr lang="ru-RU"/>
    </a:defPPr>
    <a:lvl1pPr marL="0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EC3789FE-37EB-4BC4-B864-437B9E2A8930}">
          <p14:sldIdLst>
            <p14:sldId id="258"/>
            <p14:sldId id="378"/>
            <p14:sldId id="390"/>
            <p14:sldId id="380"/>
            <p14:sldId id="381"/>
            <p14:sldId id="379"/>
            <p14:sldId id="266"/>
            <p14:sldId id="276"/>
            <p14:sldId id="347"/>
            <p14:sldId id="362"/>
            <p14:sldId id="289"/>
            <p14:sldId id="376"/>
            <p14:sldId id="382"/>
            <p14:sldId id="383"/>
            <p14:sldId id="391"/>
            <p14:sldId id="385"/>
            <p14:sldId id="386"/>
            <p14:sldId id="388"/>
            <p14:sldId id="374"/>
            <p14:sldId id="306"/>
            <p14:sldId id="313"/>
            <p14:sldId id="389"/>
            <p14:sldId id="31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423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D674"/>
    <a:srgbClr val="FF634F"/>
    <a:srgbClr val="68771B"/>
    <a:srgbClr val="283E77"/>
    <a:srgbClr val="506ABF"/>
    <a:srgbClr val="8EDDD0"/>
    <a:srgbClr val="FDD100"/>
    <a:srgbClr val="A6BD2A"/>
    <a:srgbClr val="C0CB4F"/>
    <a:srgbClr val="89D8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13" autoAdjust="0"/>
    <p:restoredTop sz="96018" autoAdjust="0"/>
  </p:normalViewPr>
  <p:slideViewPr>
    <p:cSldViewPr snapToGrid="0">
      <p:cViewPr varScale="1">
        <p:scale>
          <a:sx n="99" d="100"/>
          <a:sy n="99" d="100"/>
        </p:scale>
        <p:origin x="336" y="54"/>
      </p:cViewPr>
      <p:guideLst>
        <p:guide orient="horz" pos="2381"/>
        <p:guide pos="423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&#1055;&#1088;&#1086;&#1077;&#1082;&#1090;%20&#1086;&#1073;&#1088;&#1072;&#1090;&#1085;&#1072;&#1103;%20&#1089;&#1074;&#1103;&#1079;&#1100;\&#1044;&#1083;&#1103;%20&#1042;&#1086;&#1089;&#1082;&#1088;&#1077;&#1089;&#1077;&#1085;&#1089;&#1082;&#1086;&#1081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&#1041;&#1102;&#1076;&#1078;&#1077;&#1090;%20&#1086;&#1082;&#1088;&#1091;&#1075;&#1072;%202021-2026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&#1041;&#1102;&#1076;&#1078;&#1077;&#1090;%20&#1086;&#1082;&#1088;&#1091;&#1075;&#1072;%202021-2026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rgbClr val="0070C0"/>
                </a:solidFill>
                <a:latin typeface="Arial Black" panose="020B0A04020102020204" pitchFamily="34" charset="0"/>
                <a:ea typeface="+mn-ea"/>
                <a:cs typeface="+mn-cs"/>
              </a:defRPr>
            </a:pPr>
            <a:r>
              <a:rPr lang="ru-RU" dirty="0">
                <a:solidFill>
                  <a:srgbClr val="0070C0"/>
                </a:solidFill>
                <a:latin typeface="Arial Black" panose="020B0A04020102020204" pitchFamily="34" charset="0"/>
              </a:rPr>
              <a:t>Динамика </a:t>
            </a:r>
            <a:r>
              <a:rPr lang="ru-RU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номинальной </a:t>
            </a:r>
            <a:r>
              <a:rPr lang="ru-RU" dirty="0">
                <a:solidFill>
                  <a:srgbClr val="0070C0"/>
                </a:solidFill>
                <a:latin typeface="Arial Black" panose="020B0A04020102020204" pitchFamily="34" charset="0"/>
              </a:rPr>
              <a:t>начисленной  заработной платы, руб.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rgbClr val="0070C0"/>
              </a:solidFill>
              <a:latin typeface="Arial Black" panose="020B0A04020102020204" pitchFamily="34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Лист2!$A$2</c:f>
              <c:strCache>
                <c:ptCount val="1"/>
                <c:pt idx="0">
                  <c:v>номинальная начисленная  заработная плата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C00000"/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Лист2!$B$1:$E$1</c:f>
              <c:strCache>
                <c:ptCount val="4"/>
                <c:pt idx="0">
                  <c:v>2023 факт</c:v>
                </c:pt>
                <c:pt idx="1">
                  <c:v>2024 г. оценка</c:v>
                </c:pt>
                <c:pt idx="2">
                  <c:v>2025 г. прогноз</c:v>
                </c:pt>
                <c:pt idx="3">
                  <c:v>2026 г. прогноз</c:v>
                </c:pt>
              </c:strCache>
            </c:strRef>
          </c:cat>
          <c:val>
            <c:numRef>
              <c:f>Лист2!$B$2:$E$2</c:f>
              <c:numCache>
                <c:formatCode>General</c:formatCode>
                <c:ptCount val="4"/>
                <c:pt idx="0">
                  <c:v>46653.61</c:v>
                </c:pt>
                <c:pt idx="1">
                  <c:v>51225.66</c:v>
                </c:pt>
                <c:pt idx="2">
                  <c:v>56348.23</c:v>
                </c:pt>
                <c:pt idx="3">
                  <c:v>60687.040000000001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8104144"/>
        <c:axId val="158106496"/>
      </c:barChart>
      <c:catAx>
        <c:axId val="158104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Arial Black" panose="020B0A04020102020204" pitchFamily="34" charset="0"/>
                <a:ea typeface="+mn-ea"/>
                <a:cs typeface="+mn-cs"/>
              </a:defRPr>
            </a:pPr>
            <a:endParaRPr lang="ru-RU"/>
          </a:p>
        </c:txPr>
        <c:crossAx val="158106496"/>
        <c:crosses val="autoZero"/>
        <c:auto val="1"/>
        <c:lblAlgn val="ctr"/>
        <c:lblOffset val="100"/>
        <c:noMultiLvlLbl val="0"/>
      </c:catAx>
      <c:valAx>
        <c:axId val="15810649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581041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Лист1!$A$4</c:f>
              <c:strCache>
                <c:ptCount val="1"/>
                <c:pt idx="0">
                  <c:v>Доходы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5433637511627381E-2"/>
                  <c:y val="8.689335721950380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283E77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535688640368205"/>
                      <c:h val="7.3120874133489638E-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283E77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Лист1!$B$3:$D$3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Лист1!$B$4:$D$4</c:f>
              <c:numCache>
                <c:formatCode>General</c:formatCode>
                <c:ptCount val="3"/>
                <c:pt idx="0">
                  <c:v>1440.6</c:v>
                </c:pt>
                <c:pt idx="1">
                  <c:v>1652.3</c:v>
                </c:pt>
                <c:pt idx="2">
                  <c:v>1887.7</c:v>
                </c:pt>
              </c:numCache>
            </c:numRef>
          </c:val>
        </c:ser>
        <c:ser>
          <c:idx val="1"/>
          <c:order val="1"/>
          <c:tx>
            <c:strRef>
              <c:f>Лист1!$A$5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rgbClr val="FF634F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6.3075421028835857E-2"/>
                  <c:y val="2.31715619252009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8.7491713039998253E-2"/>
                  <c:y val="5.21360143317022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7.1214185032556665E-2"/>
                  <c:y val="4.92395690910521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FF634F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Лист1!$B$3:$D$3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Лист1!$B$5:$D$5</c:f>
              <c:numCache>
                <c:formatCode>General</c:formatCode>
                <c:ptCount val="3"/>
                <c:pt idx="0">
                  <c:v>1436.4</c:v>
                </c:pt>
                <c:pt idx="1">
                  <c:v>1596</c:v>
                </c:pt>
                <c:pt idx="2">
                  <c:v>1813.3</c:v>
                </c:pt>
              </c:numCache>
            </c:numRef>
          </c:val>
        </c:ser>
        <c:ser>
          <c:idx val="2"/>
          <c:order val="2"/>
          <c:tx>
            <c:strRef>
              <c:f>Лист1!$A$6</c:f>
              <c:strCache>
                <c:ptCount val="1"/>
                <c:pt idx="0">
                  <c:v>дефицит (-)/профицит(+)</c:v>
                </c:pt>
              </c:strCache>
            </c:strRef>
          </c:tx>
          <c:spPr>
            <a:solidFill>
              <a:srgbClr val="68771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68771B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Лист1!$B$3:$D$3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Лист1!$B$6:$D$6</c:f>
              <c:numCache>
                <c:formatCode>General</c:formatCode>
                <c:ptCount val="3"/>
                <c:pt idx="0">
                  <c:v>4.1999999999998181</c:v>
                </c:pt>
                <c:pt idx="1">
                  <c:v>56.299999999999955</c:v>
                </c:pt>
                <c:pt idx="2">
                  <c:v>74.400000000000091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8104536"/>
        <c:axId val="158106104"/>
      </c:barChart>
      <c:catAx>
        <c:axId val="158104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8106104"/>
        <c:crosses val="autoZero"/>
        <c:auto val="1"/>
        <c:lblAlgn val="ctr"/>
        <c:lblOffset val="100"/>
        <c:noMultiLvlLbl val="0"/>
      </c:catAx>
      <c:valAx>
        <c:axId val="15810610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581045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0005657006920213E-2"/>
          <c:y val="6.1818992514814479E-2"/>
          <c:w val="0.90723057046024602"/>
          <c:h val="0.861658852472500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Лист2!$A$3</c:f>
              <c:strCache>
                <c:ptCount val="1"/>
                <c:pt idx="0">
                  <c:v>Доходы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283E77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Лист2!$B$2:$D$2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Лист2!$B$3:$D$3</c:f>
              <c:numCache>
                <c:formatCode>General</c:formatCode>
                <c:ptCount val="3"/>
                <c:pt idx="0">
                  <c:v>1830.5</c:v>
                </c:pt>
                <c:pt idx="1">
                  <c:v>1818.2</c:v>
                </c:pt>
                <c:pt idx="2">
                  <c:v>1853.9</c:v>
                </c:pt>
              </c:numCache>
            </c:numRef>
          </c:val>
        </c:ser>
        <c:ser>
          <c:idx val="1"/>
          <c:order val="1"/>
          <c:tx>
            <c:strRef>
              <c:f>Лист2!$A$4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rgbClr val="FF634F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5814261030103094E-2"/>
                  <c:y val="4.86592135694071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7.5814261030103025E-2"/>
                  <c:y val="3.64944101770553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9.1775158089072023E-2"/>
                  <c:y val="5.47416152655830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FF634F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Лист2!$B$2:$D$2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Лист2!$B$4:$D$4</c:f>
              <c:numCache>
                <c:formatCode>General</c:formatCode>
                <c:ptCount val="3"/>
                <c:pt idx="0">
                  <c:v>1849.9</c:v>
                </c:pt>
                <c:pt idx="1">
                  <c:v>1818.2</c:v>
                </c:pt>
                <c:pt idx="2">
                  <c:v>1853.9</c:v>
                </c:pt>
              </c:numCache>
            </c:numRef>
          </c:val>
        </c:ser>
        <c:ser>
          <c:idx val="2"/>
          <c:order val="2"/>
          <c:tx>
            <c:strRef>
              <c:f>Лист2!$A$5</c:f>
              <c:strCache>
                <c:ptCount val="1"/>
                <c:pt idx="0">
                  <c:v>дефицит (-)/профицит(+)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4447324764623068E-2"/>
                  <c:y val="2.96757933062123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68771B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Лист2!$B$2:$D$2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Лист2!$B$5:$D$5</c:f>
              <c:numCache>
                <c:formatCode>General</c:formatCode>
                <c:ptCount val="3"/>
                <c:pt idx="0">
                  <c:v>-19.399999999999999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8577792"/>
        <c:axId val="159022368"/>
      </c:barChart>
      <c:catAx>
        <c:axId val="118577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ru-RU" sz="1600" b="1" i="0" u="none" strike="noStrike" kern="1200" baseline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9022368"/>
        <c:crosses val="autoZero"/>
        <c:auto val="1"/>
        <c:lblAlgn val="ctr"/>
        <c:lblOffset val="100"/>
        <c:noMultiLvlLbl val="0"/>
      </c:catAx>
      <c:valAx>
        <c:axId val="15902236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18577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145869991616958"/>
          <c:y val="0.83461815343012802"/>
          <c:w val="0.72111290225069502"/>
          <c:h val="6.12152018105184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ru-RU" sz="1400" b="1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053141071945944"/>
          <c:y val="0.15509402127345576"/>
          <c:w val="0.80219732138057975"/>
          <c:h val="0.66994006515518967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Новости МСУ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6.831253007088534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6.4150129591586572E-2"/>
                  <c:y val="-8.28785410679144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6.2436007189481647E-2"/>
                  <c:y val="-2.745181450009165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4.575769237111746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5.8077071086418283E-2"/>
                  <c:y val="-4.836053962746391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2400" b="1" i="0" u="none" strike="noStrike" kern="1200" baseline="0">
                    <a:ln w="0">
                      <a:solidFill>
                        <a:srgbClr val="002060"/>
                      </a:solidFill>
                    </a:ln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Лист1!$A$3:$A$8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Лист1!$B$3:$B$8</c:f>
              <c:numCache>
                <c:formatCode>General</c:formatCode>
                <c:ptCount val="6"/>
                <c:pt idx="0">
                  <c:v>53</c:v>
                </c:pt>
                <c:pt idx="1">
                  <c:v>55</c:v>
                </c:pt>
                <c:pt idx="2">
                  <c:v>64</c:v>
                </c:pt>
                <c:pt idx="3">
                  <c:v>56</c:v>
                </c:pt>
                <c:pt idx="4">
                  <c:v>67</c:v>
                </c:pt>
                <c:pt idx="5">
                  <c:v>54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Одним абзацем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7.2108016586674289E-2"/>
                  <c:y val="-8.496660821807893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8.2758681718606078E-2"/>
                  <c:y val="-1.11895325150531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7.4923208627377974E-2"/>
                  <c:y val="-5.0327745193094256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5.103742610624638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4.9277514861203284E-2"/>
                  <c:y val="-4.836053962746369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2400" b="1" i="0" u="none" strike="noStrike" kern="1200" baseline="0">
                    <a:ln>
                      <a:solidFill>
                        <a:srgbClr val="002060"/>
                      </a:solidFill>
                    </a:ln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Лист1!$A$3:$A$8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Лист1!$C$3:$C$8</c:f>
              <c:numCache>
                <c:formatCode>General</c:formatCode>
                <c:ptCount val="6"/>
                <c:pt idx="0">
                  <c:v>50</c:v>
                </c:pt>
                <c:pt idx="1">
                  <c:v>53</c:v>
                </c:pt>
                <c:pt idx="2">
                  <c:v>49</c:v>
                </c:pt>
                <c:pt idx="3">
                  <c:v>51</c:v>
                </c:pt>
                <c:pt idx="4">
                  <c:v>48</c:v>
                </c:pt>
                <c:pt idx="5">
                  <c:v>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29710464"/>
        <c:axId val="229710856"/>
      </c:barChart>
      <c:catAx>
        <c:axId val="2297104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solidFill>
            <a:schemeClr val="bg1"/>
          </a:solidFill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1F4353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9710856"/>
        <c:crosses val="autoZero"/>
        <c:auto val="1"/>
        <c:lblAlgn val="ctr"/>
        <c:lblOffset val="100"/>
        <c:noMultiLvlLbl val="0"/>
      </c:catAx>
      <c:valAx>
        <c:axId val="229710856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229710464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15214162714810486"/>
          <c:y val="2.2409596623736486E-2"/>
          <c:w val="0.60018247485033938"/>
          <c:h val="7.4556614768297502E-2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ru-RU" sz="1800" b="1" i="0" u="none" strike="noStrike" kern="1200" baseline="0">
              <a:solidFill>
                <a:srgbClr val="1F4353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rgbClr val="DFE2E9">
        <a:alpha val="74000"/>
      </a:srgbClr>
    </a:solidFill>
    <a:ln>
      <a:noFill/>
    </a:ln>
    <a:effectLst>
      <a:softEdge rad="292100"/>
    </a:effectLst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9359457836801605"/>
          <c:y val="6.3351083009904321E-3"/>
          <c:w val="0.95172340865218807"/>
          <c:h val="0.92837816481774071"/>
        </c:manualLayout>
      </c:layout>
      <c:bar3D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.17116719660360066"/>
                  <c:y val="4.73784762663768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22590632297455299"/>
                  <c:y val="1.596784804713633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1998473038435484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ln>
                      <a:noFill/>
                    </a:ln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75</c:v>
                </c:pt>
                <c:pt idx="1">
                  <c:v>102</c:v>
                </c:pt>
                <c:pt idx="2">
                  <c:v>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59022760"/>
        <c:axId val="159019232"/>
        <c:axId val="0"/>
      </c:bar3DChart>
      <c:valAx>
        <c:axId val="15901923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59022760"/>
        <c:crosses val="autoZero"/>
        <c:crossBetween val="between"/>
      </c:valAx>
      <c:catAx>
        <c:axId val="1590227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1800" b="1" i="0" u="none" strike="noStrike" kern="1200" baseline="0">
                <a:ln w="15875">
                  <a:noFill/>
                </a:ln>
                <a:solidFill>
                  <a:srgbClr val="00B0F0"/>
                </a:solidFill>
                <a:latin typeface="Arial Black" panose="020B0A04020102020204" pitchFamily="34" charset="0"/>
                <a:ea typeface="+mn-ea"/>
                <a:cs typeface="+mn-cs"/>
              </a:defRPr>
            </a:pPr>
            <a:endParaRPr lang="ru-RU"/>
          </a:p>
        </c:txPr>
        <c:crossAx val="15901923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Лист1!$A$3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Лист1!$B$2:$F$2</c:f>
              <c:strCache>
                <c:ptCount val="5"/>
                <c:pt idx="0">
                  <c:v>Всего</c:v>
                </c:pt>
                <c:pt idx="1">
                  <c:v>письменные </c:v>
                </c:pt>
                <c:pt idx="2">
                  <c:v>областные </c:v>
                </c:pt>
                <c:pt idx="3">
                  <c:v>депутатские запросы</c:v>
                </c:pt>
                <c:pt idx="4">
                  <c:v>эл.каналы связи</c:v>
                </c:pt>
              </c:strCache>
            </c:strRef>
          </c:cat>
          <c:val>
            <c:numRef>
              <c:f>Лист1!$B$3:$F$3</c:f>
              <c:numCache>
                <c:formatCode>General</c:formatCode>
                <c:ptCount val="5"/>
                <c:pt idx="0">
                  <c:v>1056</c:v>
                </c:pt>
                <c:pt idx="1">
                  <c:v>714</c:v>
                </c:pt>
                <c:pt idx="2">
                  <c:v>143</c:v>
                </c:pt>
                <c:pt idx="3">
                  <c:v>81</c:v>
                </c:pt>
                <c:pt idx="4">
                  <c:v>118</c:v>
                </c:pt>
              </c:numCache>
            </c:numRef>
          </c:val>
        </c:ser>
        <c:ser>
          <c:idx val="1"/>
          <c:order val="1"/>
          <c:tx>
            <c:strRef>
              <c:f>Лист1!$A$4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FF634F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Лист1!$B$2:$F$2</c:f>
              <c:strCache>
                <c:ptCount val="5"/>
                <c:pt idx="0">
                  <c:v>Всего</c:v>
                </c:pt>
                <c:pt idx="1">
                  <c:v>письменные </c:v>
                </c:pt>
                <c:pt idx="2">
                  <c:v>областные </c:v>
                </c:pt>
                <c:pt idx="3">
                  <c:v>депутатские запросы</c:v>
                </c:pt>
                <c:pt idx="4">
                  <c:v>эл.каналы связи</c:v>
                </c:pt>
              </c:strCache>
            </c:strRef>
          </c:cat>
          <c:val>
            <c:numRef>
              <c:f>Лист1!$B$4:$F$4</c:f>
              <c:numCache>
                <c:formatCode>General</c:formatCode>
                <c:ptCount val="5"/>
                <c:pt idx="0">
                  <c:v>942</c:v>
                </c:pt>
                <c:pt idx="1">
                  <c:v>631</c:v>
                </c:pt>
                <c:pt idx="2">
                  <c:v>117</c:v>
                </c:pt>
                <c:pt idx="3">
                  <c:v>84</c:v>
                </c:pt>
                <c:pt idx="4">
                  <c:v>110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9017664"/>
        <c:axId val="159018056"/>
      </c:barChart>
      <c:catAx>
        <c:axId val="159017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9018056"/>
        <c:crosses val="autoZero"/>
        <c:auto val="1"/>
        <c:lblAlgn val="ctr"/>
        <c:lblOffset val="100"/>
        <c:noMultiLvlLbl val="0"/>
      </c:catAx>
      <c:valAx>
        <c:axId val="15901805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59017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8142470742415374"/>
          <c:y val="0.89857188543048072"/>
          <c:w val="0.23715040735618254"/>
          <c:h val="8.038419242429849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ru-RU" sz="2000" b="1" i="0" u="none" strike="noStrike" kern="1200" spc="0" baseline="0" dirty="0" smtClean="0">
                <a:ln w="12700"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C0CB4F"/>
                </a:solidFill>
                <a:latin typeface="Arial Black" panose="020B0A04020102020204" pitchFamily="34" charset="0"/>
                <a:ea typeface="+mn-ea"/>
                <a:cs typeface="+mn-cs"/>
              </a:defRPr>
            </a:pPr>
            <a:r>
              <a:rPr lang="ru-RU" sz="2000" b="1" kern="1200" dirty="0" smtClean="0">
                <a:ln w="12700"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C0CB4F"/>
                </a:solidFill>
                <a:latin typeface="Arial Black" panose="020B0A04020102020204" pitchFamily="34" charset="0"/>
                <a:ea typeface="+mn-ea"/>
                <a:cs typeface="+mn-cs"/>
              </a:rPr>
              <a:t>ИНЦИДЕНТ - МЕНЕДЖМЕНТ</a:t>
            </a:r>
            <a:endParaRPr lang="ru-RU" sz="2000" b="1" kern="1200" dirty="0" smtClean="0">
              <a:ln w="12700">
                <a:solidFill>
                  <a:schemeClr val="tx2">
                    <a:lumMod val="50000"/>
                  </a:schemeClr>
                </a:solidFill>
              </a:ln>
              <a:solidFill>
                <a:srgbClr val="C0CB4F"/>
              </a:solidFill>
              <a:latin typeface="Arial Black" panose="020B0A04020102020204" pitchFamily="34" charset="0"/>
              <a:ea typeface="+mn-ea"/>
              <a:cs typeface="+mn-cs"/>
            </a:endParaRPr>
          </a:p>
        </c:rich>
      </c:tx>
      <c:layout>
        <c:manualLayout>
          <c:xMode val="edge"/>
          <c:yMode val="edge"/>
          <c:x val="0.13184937220992227"/>
          <c:y val="2.119009235781998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ru-RU" sz="2000" b="1" i="0" u="none" strike="noStrike" kern="1200" spc="0" baseline="0" dirty="0" smtClean="0">
              <a:ln w="12700">
                <a:solidFill>
                  <a:schemeClr val="tx2">
                    <a:lumMod val="50000"/>
                  </a:schemeClr>
                </a:solidFill>
              </a:ln>
              <a:solidFill>
                <a:srgbClr val="C0CB4F"/>
              </a:solidFill>
              <a:latin typeface="Arial Black" panose="020B0A04020102020204" pitchFamily="34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6126751466779066"/>
          <c:y val="0.14407500239613932"/>
          <c:w val="0.6601866528677085"/>
          <c:h val="0.6648522502729944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кол-во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-0.10127302146290391"/>
                  <c:y val="-4.593496719774800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11362319924400541"/>
                  <c:y val="-3.940823106432547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208775519916242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0.14030430141884964"/>
                  <c:y val="-3.3545787525472224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ru-RU" sz="1400" b="1" i="0" u="none" strike="noStrike" kern="1200" baseline="0">
                    <a:ln w="15875">
                      <a:solidFill>
                        <a:schemeClr val="tx2">
                          <a:lumMod val="50000"/>
                        </a:schemeClr>
                      </a:solidFill>
                    </a:ln>
                    <a:solidFill>
                      <a:srgbClr val="C0CB4F"/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221</c:v>
                </c:pt>
                <c:pt idx="1">
                  <c:v>241</c:v>
                </c:pt>
                <c:pt idx="2">
                  <c:v>923</c:v>
                </c:pt>
                <c:pt idx="3">
                  <c:v>1271</c:v>
                </c:pt>
                <c:pt idx="4">
                  <c:v>1708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29708896"/>
        <c:axId val="229712032"/>
      </c:barChart>
      <c:catAx>
        <c:axId val="229708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just">
              <a:defRPr lang="ru-RU" sz="1400" b="1" i="0" u="none" strike="noStrike" kern="1200" baseline="0">
                <a:ln w="15875">
                  <a:noFill/>
                </a:ln>
                <a:solidFill>
                  <a:srgbClr val="0070C0"/>
                </a:solidFill>
                <a:latin typeface="Arial Black" panose="020B0A04020102020204" pitchFamily="34" charset="0"/>
                <a:ea typeface="+mn-ea"/>
                <a:cs typeface="+mn-cs"/>
              </a:defRPr>
            </a:pPr>
            <a:endParaRPr lang="ru-RU"/>
          </a:p>
        </c:txPr>
        <c:crossAx val="229712032"/>
        <c:crosses val="autoZero"/>
        <c:auto val="1"/>
        <c:lblAlgn val="ctr"/>
        <c:lblOffset val="100"/>
        <c:noMultiLvlLbl val="0"/>
      </c:catAx>
      <c:valAx>
        <c:axId val="22971203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297088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>
      <a:softEdge rad="215900"/>
    </a:effectLst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E2E675-0780-4CC8-8547-7861865F1A75}" type="datetimeFigureOut">
              <a:rPr lang="ru-RU" smtClean="0"/>
              <a:t>05.06.2024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CFB20A-9D0C-4399-8566-70E86AF601B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9518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CFB20A-9D0C-4399-8566-70E86AF601B7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7865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CFB20A-9D0C-4399-8566-70E86AF601B7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8160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CFB20A-9D0C-4399-8566-70E86AF601B7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8632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CFB20A-9D0C-4399-8566-70E86AF601B7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97045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CFB20A-9D0C-4399-8566-70E86AF601B7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08860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CFB20A-9D0C-4399-8566-70E86AF601B7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88659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CFB20A-9D0C-4399-8566-70E86AF601B7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7027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CFB20A-9D0C-4399-8566-70E86AF601B7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7267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лист (без лого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7644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Лист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2"/>
          <p:cNvSpPr>
            <a:spLocks noGrp="1"/>
          </p:cNvSpPr>
          <p:nvPr>
            <p:ph idx="1"/>
          </p:nvPr>
        </p:nvSpPr>
        <p:spPr>
          <a:xfrm>
            <a:off x="1117487" y="1471796"/>
            <a:ext cx="11366437" cy="53322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type="body" idx="10" hasCustomPrompt="1"/>
          </p:nvPr>
        </p:nvSpPr>
        <p:spPr>
          <a:xfrm>
            <a:off x="732354" y="812800"/>
            <a:ext cx="4152660" cy="4699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22" b="1">
                <a:solidFill>
                  <a:schemeClr val="tx1"/>
                </a:solidFill>
                <a:latin typeface="PT Serif" panose="020A0603040505020204" pitchFamily="18" charset="-52"/>
                <a:ea typeface="PT Serif" panose="020A0603040505020204" pitchFamily="18" charset="-52"/>
              </a:defRPr>
            </a:lvl1pPr>
            <a:lvl2pPr marL="574700" indent="0">
              <a:buNone/>
              <a:defRPr sz="2514">
                <a:solidFill>
                  <a:schemeClr val="tx1">
                    <a:tint val="75000"/>
                  </a:schemeClr>
                </a:solidFill>
              </a:defRPr>
            </a:lvl2pPr>
            <a:lvl3pPr marL="1149401" indent="0">
              <a:buNone/>
              <a:defRPr sz="2263">
                <a:solidFill>
                  <a:schemeClr val="tx1">
                    <a:tint val="75000"/>
                  </a:schemeClr>
                </a:solidFill>
              </a:defRPr>
            </a:lvl3pPr>
            <a:lvl4pPr marL="1724101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4pPr>
            <a:lvl5pPr marL="22988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5pPr>
            <a:lvl6pPr marL="28735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6pPr>
            <a:lvl7pPr marL="34482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7pPr>
            <a:lvl8pPr marL="4022903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8pPr>
            <a:lvl9pPr marL="4597603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090811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Лист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1117487" y="1016000"/>
            <a:ext cx="11366437" cy="5788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17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</a:defRPr>
            </a:lvl1pPr>
            <a:lvl2pPr marL="574700" indent="0">
              <a:buNone/>
              <a:defRPr sz="2514">
                <a:solidFill>
                  <a:schemeClr val="tx1">
                    <a:tint val="75000"/>
                  </a:schemeClr>
                </a:solidFill>
              </a:defRPr>
            </a:lvl2pPr>
            <a:lvl3pPr marL="1149401" indent="0">
              <a:buNone/>
              <a:defRPr sz="2263">
                <a:solidFill>
                  <a:schemeClr val="tx1">
                    <a:tint val="75000"/>
                  </a:schemeClr>
                </a:solidFill>
              </a:defRPr>
            </a:lvl3pPr>
            <a:lvl4pPr marL="1724101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4pPr>
            <a:lvl5pPr marL="22988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5pPr>
            <a:lvl6pPr marL="28735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6pPr>
            <a:lvl7pPr marL="34482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7pPr>
            <a:lvl8pPr marL="4022903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8pPr>
            <a:lvl9pPr marL="4597603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16959823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Лист для основной информации (более украшенный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5"/>
          <p:cNvSpPr txBox="1">
            <a:spLocks/>
          </p:cNvSpPr>
          <p:nvPr userDrawn="1"/>
        </p:nvSpPr>
        <p:spPr>
          <a:xfrm>
            <a:off x="10055387" y="7045325"/>
            <a:ext cx="3023200" cy="401638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7754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507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261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01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8768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6522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27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029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D088423-CFD0-4CAC-9901-29DFC0ED9C45}" type="slidenum">
              <a:rPr lang="ru-RU" sz="2464" smtClean="0">
                <a:solidFill>
                  <a:schemeClr val="bg1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pPr algn="r"/>
              <a:t>‹#›</a:t>
            </a:fld>
            <a:endParaRPr lang="ru-RU" sz="2464" dirty="0">
              <a:solidFill>
                <a:schemeClr val="bg1"/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sp>
        <p:nvSpPr>
          <p:cNvPr id="12" name="Текст 2"/>
          <p:cNvSpPr>
            <a:spLocks noGrp="1"/>
          </p:cNvSpPr>
          <p:nvPr>
            <p:ph type="body" idx="10" hasCustomPrompt="1"/>
          </p:nvPr>
        </p:nvSpPr>
        <p:spPr>
          <a:xfrm>
            <a:off x="732354" y="812800"/>
            <a:ext cx="4152660" cy="4699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22" b="1">
                <a:solidFill>
                  <a:schemeClr val="tx1"/>
                </a:solidFill>
                <a:latin typeface="PT Serif" panose="020A0603040505020204" pitchFamily="18" charset="-52"/>
                <a:ea typeface="PT Serif" panose="020A0603040505020204" pitchFamily="18" charset="-52"/>
              </a:defRPr>
            </a:lvl1pPr>
            <a:lvl2pPr marL="574700" indent="0">
              <a:buNone/>
              <a:defRPr sz="2514">
                <a:solidFill>
                  <a:schemeClr val="tx1">
                    <a:tint val="75000"/>
                  </a:schemeClr>
                </a:solidFill>
              </a:defRPr>
            </a:lvl2pPr>
            <a:lvl3pPr marL="1149401" indent="0">
              <a:buNone/>
              <a:defRPr sz="2263">
                <a:solidFill>
                  <a:schemeClr val="tx1">
                    <a:tint val="75000"/>
                  </a:schemeClr>
                </a:solidFill>
              </a:defRPr>
            </a:lvl3pPr>
            <a:lvl4pPr marL="1724101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4pPr>
            <a:lvl5pPr marL="22988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5pPr>
            <a:lvl6pPr marL="28735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6pPr>
            <a:lvl7pPr marL="34482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7pPr>
            <a:lvl8pPr marL="4022903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8pPr>
            <a:lvl9pPr marL="4597603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Заголовок</a:t>
            </a:r>
          </a:p>
        </p:txBody>
      </p:sp>
      <p:sp>
        <p:nvSpPr>
          <p:cNvPr id="13" name="Текст 2"/>
          <p:cNvSpPr>
            <a:spLocks noGrp="1"/>
          </p:cNvSpPr>
          <p:nvPr>
            <p:ph type="body" idx="12" hasCustomPrompt="1"/>
          </p:nvPr>
        </p:nvSpPr>
        <p:spPr>
          <a:xfrm>
            <a:off x="367174" y="215900"/>
            <a:ext cx="5060619" cy="457201"/>
          </a:xfrm>
          <a:prstGeom prst="rect">
            <a:avLst/>
          </a:prstGeom>
        </p:spPr>
        <p:txBody>
          <a:bodyPr/>
          <a:lstStyle>
            <a:lvl1pPr marL="0" marR="0" indent="0" algn="l" defTabSz="1149401" rtl="0" eaLnBrk="1" fontAlgn="auto" latinLnBrk="0" hangingPunct="1">
              <a:lnSpc>
                <a:spcPct val="90000"/>
              </a:lnSpc>
              <a:spcBef>
                <a:spcPts val="125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8">
                <a:solidFill>
                  <a:schemeClr val="tx1"/>
                </a:solidFill>
                <a:latin typeface="PT Serif" panose="020A0603040505020204" pitchFamily="18" charset="-52"/>
                <a:ea typeface="PT Serif" panose="020A0603040505020204" pitchFamily="18" charset="-52"/>
              </a:defRPr>
            </a:lvl1pPr>
            <a:lvl2pPr marL="574700" indent="0">
              <a:buNone/>
              <a:defRPr sz="2514">
                <a:solidFill>
                  <a:schemeClr val="tx1">
                    <a:tint val="75000"/>
                  </a:schemeClr>
                </a:solidFill>
              </a:defRPr>
            </a:lvl2pPr>
            <a:lvl3pPr marL="1149401" indent="0">
              <a:buNone/>
              <a:defRPr sz="2263">
                <a:solidFill>
                  <a:schemeClr val="tx1">
                    <a:tint val="75000"/>
                  </a:schemeClr>
                </a:solidFill>
              </a:defRPr>
            </a:lvl3pPr>
            <a:lvl4pPr marL="1724101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4pPr>
            <a:lvl5pPr marL="22988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5pPr>
            <a:lvl6pPr marL="28735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6pPr>
            <a:lvl7pPr marL="34482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7pPr>
            <a:lvl8pPr marL="4022903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8pPr>
            <a:lvl9pPr marL="4597603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149401" rtl="0" eaLnBrk="1" fontAlgn="auto" latinLnBrk="0" hangingPunct="1">
              <a:lnSpc>
                <a:spcPct val="90000"/>
              </a:lnSpc>
              <a:spcBef>
                <a:spcPts val="125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 smtClean="0"/>
              <a:t>Заголовок раздела или 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9972368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Лист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2"/>
          <p:cNvSpPr>
            <a:spLocks noGrp="1"/>
          </p:cNvSpPr>
          <p:nvPr>
            <p:ph idx="1"/>
          </p:nvPr>
        </p:nvSpPr>
        <p:spPr>
          <a:xfrm>
            <a:off x="1117487" y="1471796"/>
            <a:ext cx="11366437" cy="533222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type="body" idx="10" hasCustomPrompt="1"/>
          </p:nvPr>
        </p:nvSpPr>
        <p:spPr>
          <a:xfrm>
            <a:off x="732354" y="812800"/>
            <a:ext cx="4152660" cy="469901"/>
          </a:xfrm>
        </p:spPr>
        <p:txBody>
          <a:bodyPr/>
          <a:lstStyle>
            <a:lvl1pPr marL="0" indent="0">
              <a:buNone/>
              <a:defRPr sz="4022" b="1">
                <a:solidFill>
                  <a:schemeClr val="tx1"/>
                </a:solidFill>
                <a:latin typeface="PT Serif" panose="020A0603040505020204" pitchFamily="18" charset="-52"/>
                <a:ea typeface="PT Serif" panose="020A0603040505020204" pitchFamily="18" charset="-52"/>
              </a:defRPr>
            </a:lvl1pPr>
            <a:lvl2pPr marL="574700" indent="0">
              <a:buNone/>
              <a:defRPr sz="2514">
                <a:solidFill>
                  <a:schemeClr val="tx1">
                    <a:tint val="75000"/>
                  </a:schemeClr>
                </a:solidFill>
              </a:defRPr>
            </a:lvl2pPr>
            <a:lvl3pPr marL="1149401" indent="0">
              <a:buNone/>
              <a:defRPr sz="2263">
                <a:solidFill>
                  <a:schemeClr val="tx1">
                    <a:tint val="75000"/>
                  </a:schemeClr>
                </a:solidFill>
              </a:defRPr>
            </a:lvl3pPr>
            <a:lvl4pPr marL="1724101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4pPr>
            <a:lvl5pPr marL="22988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5pPr>
            <a:lvl6pPr marL="28735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6pPr>
            <a:lvl7pPr marL="34482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7pPr>
            <a:lvl8pPr marL="4022903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8pPr>
            <a:lvl9pPr marL="4597603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2481556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Лист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1117487" y="1016000"/>
            <a:ext cx="11366437" cy="5788025"/>
          </a:xfrm>
        </p:spPr>
        <p:txBody>
          <a:bodyPr/>
          <a:lstStyle>
            <a:lvl1pPr marL="0" indent="0">
              <a:buNone/>
              <a:defRPr sz="3017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</a:defRPr>
            </a:lvl1pPr>
            <a:lvl2pPr marL="574700" indent="0">
              <a:buNone/>
              <a:defRPr sz="2514">
                <a:solidFill>
                  <a:schemeClr val="tx1">
                    <a:tint val="75000"/>
                  </a:schemeClr>
                </a:solidFill>
              </a:defRPr>
            </a:lvl2pPr>
            <a:lvl3pPr marL="1149401" indent="0">
              <a:buNone/>
              <a:defRPr sz="2263">
                <a:solidFill>
                  <a:schemeClr val="tx1">
                    <a:tint val="75000"/>
                  </a:schemeClr>
                </a:solidFill>
              </a:defRPr>
            </a:lvl3pPr>
            <a:lvl4pPr marL="1724101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4pPr>
            <a:lvl5pPr marL="22988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5pPr>
            <a:lvl6pPr marL="28735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6pPr>
            <a:lvl7pPr marL="34482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7pPr>
            <a:lvl8pPr marL="4022903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8pPr>
            <a:lvl9pPr marL="4597603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30558010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2"/>
          <p:cNvSpPr>
            <a:spLocks noGrp="1"/>
          </p:cNvSpPr>
          <p:nvPr>
            <p:ph type="body" idx="10" hasCustomPrompt="1"/>
          </p:nvPr>
        </p:nvSpPr>
        <p:spPr>
          <a:xfrm>
            <a:off x="3813425" y="2235200"/>
            <a:ext cx="7074090" cy="28575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296" b="0">
                <a:solidFill>
                  <a:schemeClr val="tx1"/>
                </a:solidFill>
                <a:latin typeface="PT Serif" panose="020A0603040505020204" pitchFamily="18" charset="-52"/>
                <a:ea typeface="PT Serif" panose="020A0603040505020204" pitchFamily="18" charset="-52"/>
              </a:defRPr>
            </a:lvl1pPr>
            <a:lvl2pPr marL="574700" indent="0">
              <a:buNone/>
              <a:defRPr sz="2514">
                <a:solidFill>
                  <a:schemeClr val="tx1">
                    <a:tint val="75000"/>
                  </a:schemeClr>
                </a:solidFill>
              </a:defRPr>
            </a:lvl2pPr>
            <a:lvl3pPr marL="1149401" indent="0">
              <a:buNone/>
              <a:defRPr sz="2263">
                <a:solidFill>
                  <a:schemeClr val="tx1">
                    <a:tint val="75000"/>
                  </a:schemeClr>
                </a:solidFill>
              </a:defRPr>
            </a:lvl3pPr>
            <a:lvl4pPr marL="1724101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4pPr>
            <a:lvl5pPr marL="22988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5pPr>
            <a:lvl6pPr marL="28735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6pPr>
            <a:lvl7pPr marL="34482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7pPr>
            <a:lvl8pPr marL="4022903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8pPr>
            <a:lvl9pPr marL="4597603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Заголовок</a:t>
            </a:r>
          </a:p>
          <a:p>
            <a:pPr lvl="0"/>
            <a:r>
              <a:rPr lang="ru-RU" dirty="0" smtClean="0"/>
              <a:t>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6622190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Лист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1117487" y="1471796"/>
            <a:ext cx="11366437" cy="53322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type="body" idx="10" hasCustomPrompt="1"/>
          </p:nvPr>
        </p:nvSpPr>
        <p:spPr>
          <a:xfrm>
            <a:off x="732354" y="812800"/>
            <a:ext cx="4152660" cy="4699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22" b="1">
                <a:solidFill>
                  <a:schemeClr val="tx1"/>
                </a:solidFill>
                <a:latin typeface="PT Serif" panose="020A0603040505020204" pitchFamily="18" charset="-52"/>
                <a:ea typeface="PT Serif" panose="020A0603040505020204" pitchFamily="18" charset="-52"/>
              </a:defRPr>
            </a:lvl1pPr>
            <a:lvl2pPr marL="574700" indent="0">
              <a:buNone/>
              <a:defRPr sz="2514">
                <a:solidFill>
                  <a:schemeClr val="tx1">
                    <a:tint val="75000"/>
                  </a:schemeClr>
                </a:solidFill>
              </a:defRPr>
            </a:lvl2pPr>
            <a:lvl3pPr marL="1149401" indent="0">
              <a:buNone/>
              <a:defRPr sz="2263">
                <a:solidFill>
                  <a:schemeClr val="tx1">
                    <a:tint val="75000"/>
                  </a:schemeClr>
                </a:solidFill>
              </a:defRPr>
            </a:lvl3pPr>
            <a:lvl4pPr marL="1724101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4pPr>
            <a:lvl5pPr marL="22988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5pPr>
            <a:lvl6pPr marL="28735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6pPr>
            <a:lvl7pPr marL="34482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7pPr>
            <a:lvl8pPr marL="4022903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8pPr>
            <a:lvl9pPr marL="4597603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Заголовок</a:t>
            </a:r>
          </a:p>
        </p:txBody>
      </p:sp>
      <p:sp>
        <p:nvSpPr>
          <p:cNvPr id="13" name="Текст 2"/>
          <p:cNvSpPr>
            <a:spLocks noGrp="1"/>
          </p:cNvSpPr>
          <p:nvPr>
            <p:ph type="body" idx="12" hasCustomPrompt="1"/>
          </p:nvPr>
        </p:nvSpPr>
        <p:spPr>
          <a:xfrm>
            <a:off x="367174" y="215900"/>
            <a:ext cx="5060619" cy="457201"/>
          </a:xfrm>
          <a:prstGeom prst="rect">
            <a:avLst/>
          </a:prstGeom>
        </p:spPr>
        <p:txBody>
          <a:bodyPr/>
          <a:lstStyle>
            <a:lvl1pPr marL="0" marR="0" indent="0" algn="l" defTabSz="1149401" rtl="0" eaLnBrk="1" fontAlgn="auto" latinLnBrk="0" hangingPunct="1">
              <a:lnSpc>
                <a:spcPct val="90000"/>
              </a:lnSpc>
              <a:spcBef>
                <a:spcPts val="125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8">
                <a:solidFill>
                  <a:schemeClr val="tx1"/>
                </a:solidFill>
                <a:latin typeface="PT Serif" panose="020A0603040505020204" pitchFamily="18" charset="-52"/>
                <a:ea typeface="PT Serif" panose="020A0603040505020204" pitchFamily="18" charset="-52"/>
              </a:defRPr>
            </a:lvl1pPr>
            <a:lvl2pPr marL="574700" indent="0">
              <a:buNone/>
              <a:defRPr sz="2514">
                <a:solidFill>
                  <a:schemeClr val="tx1">
                    <a:tint val="75000"/>
                  </a:schemeClr>
                </a:solidFill>
              </a:defRPr>
            </a:lvl2pPr>
            <a:lvl3pPr marL="1149401" indent="0">
              <a:buNone/>
              <a:defRPr sz="2263">
                <a:solidFill>
                  <a:schemeClr val="tx1">
                    <a:tint val="75000"/>
                  </a:schemeClr>
                </a:solidFill>
              </a:defRPr>
            </a:lvl3pPr>
            <a:lvl4pPr marL="1724101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4pPr>
            <a:lvl5pPr marL="22988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5pPr>
            <a:lvl6pPr marL="28735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6pPr>
            <a:lvl7pPr marL="34482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7pPr>
            <a:lvl8pPr marL="4022903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8pPr>
            <a:lvl9pPr marL="4597603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149401" rtl="0" eaLnBrk="1" fontAlgn="auto" latinLnBrk="0" hangingPunct="1">
              <a:lnSpc>
                <a:spcPct val="90000"/>
              </a:lnSpc>
              <a:spcBef>
                <a:spcPts val="125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 smtClean="0"/>
              <a:t>Заголовок раздела или 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87071644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1117487" y="1016000"/>
            <a:ext cx="11366437" cy="5788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17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</a:defRPr>
            </a:lvl1pPr>
            <a:lvl2pPr marL="574700" indent="0">
              <a:buNone/>
              <a:defRPr sz="2514">
                <a:solidFill>
                  <a:schemeClr val="tx1">
                    <a:tint val="75000"/>
                  </a:schemeClr>
                </a:solidFill>
              </a:defRPr>
            </a:lvl2pPr>
            <a:lvl3pPr marL="1149401" indent="0">
              <a:buNone/>
              <a:defRPr sz="2263">
                <a:solidFill>
                  <a:schemeClr val="tx1">
                    <a:tint val="75000"/>
                  </a:schemeClr>
                </a:solidFill>
              </a:defRPr>
            </a:lvl3pPr>
            <a:lvl4pPr marL="1724101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4pPr>
            <a:lvl5pPr marL="22988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5pPr>
            <a:lvl6pPr marL="28735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6pPr>
            <a:lvl7pPr marL="34482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7pPr>
            <a:lvl8pPr marL="4022903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8pPr>
            <a:lvl9pPr marL="4597603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Текст</a:t>
            </a:r>
          </a:p>
        </p:txBody>
      </p:sp>
      <p:sp>
        <p:nvSpPr>
          <p:cNvPr id="6" name="Текст 2"/>
          <p:cNvSpPr>
            <a:spLocks noGrp="1"/>
          </p:cNvSpPr>
          <p:nvPr>
            <p:ph type="body" idx="12" hasCustomPrompt="1"/>
          </p:nvPr>
        </p:nvSpPr>
        <p:spPr>
          <a:xfrm>
            <a:off x="367174" y="215900"/>
            <a:ext cx="5060619" cy="457201"/>
          </a:xfrm>
          <a:prstGeom prst="rect">
            <a:avLst/>
          </a:prstGeom>
        </p:spPr>
        <p:txBody>
          <a:bodyPr/>
          <a:lstStyle>
            <a:lvl1pPr marL="0" marR="0" indent="0" algn="l" defTabSz="1149401" rtl="0" eaLnBrk="1" fontAlgn="auto" latinLnBrk="0" hangingPunct="1">
              <a:lnSpc>
                <a:spcPct val="90000"/>
              </a:lnSpc>
              <a:spcBef>
                <a:spcPts val="125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8">
                <a:solidFill>
                  <a:schemeClr val="tx1"/>
                </a:solidFill>
                <a:latin typeface="PT Serif" panose="020A0603040505020204" pitchFamily="18" charset="-52"/>
                <a:ea typeface="PT Serif" panose="020A0603040505020204" pitchFamily="18" charset="-52"/>
              </a:defRPr>
            </a:lvl1pPr>
            <a:lvl2pPr marL="574700" indent="0">
              <a:buNone/>
              <a:defRPr sz="2514">
                <a:solidFill>
                  <a:schemeClr val="tx1">
                    <a:tint val="75000"/>
                  </a:schemeClr>
                </a:solidFill>
              </a:defRPr>
            </a:lvl2pPr>
            <a:lvl3pPr marL="1149401" indent="0">
              <a:buNone/>
              <a:defRPr sz="2263">
                <a:solidFill>
                  <a:schemeClr val="tx1">
                    <a:tint val="75000"/>
                  </a:schemeClr>
                </a:solidFill>
              </a:defRPr>
            </a:lvl3pPr>
            <a:lvl4pPr marL="1724101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4pPr>
            <a:lvl5pPr marL="22988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5pPr>
            <a:lvl6pPr marL="28735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6pPr>
            <a:lvl7pPr marL="34482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7pPr>
            <a:lvl8pPr marL="4022903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8pPr>
            <a:lvl9pPr marL="4597603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149401" rtl="0" eaLnBrk="1" fontAlgn="auto" latinLnBrk="0" hangingPunct="1">
              <a:lnSpc>
                <a:spcPct val="90000"/>
              </a:lnSpc>
              <a:spcBef>
                <a:spcPts val="125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 smtClean="0"/>
              <a:t>Заголовок раздела или 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8025639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лист (без лого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00994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2"/>
          <p:cNvSpPr>
            <a:spLocks noGrp="1"/>
          </p:cNvSpPr>
          <p:nvPr>
            <p:ph type="body" idx="10" hasCustomPrompt="1"/>
          </p:nvPr>
        </p:nvSpPr>
        <p:spPr>
          <a:xfrm>
            <a:off x="3813425" y="2235200"/>
            <a:ext cx="7074090" cy="28575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296" b="0">
                <a:solidFill>
                  <a:schemeClr val="tx1"/>
                </a:solidFill>
                <a:latin typeface="PT Serif" panose="020A0603040505020204" pitchFamily="18" charset="-52"/>
                <a:ea typeface="PT Serif" panose="020A0603040505020204" pitchFamily="18" charset="-52"/>
              </a:defRPr>
            </a:lvl1pPr>
            <a:lvl2pPr marL="574700" indent="0">
              <a:buNone/>
              <a:defRPr sz="2514">
                <a:solidFill>
                  <a:schemeClr val="tx1">
                    <a:tint val="75000"/>
                  </a:schemeClr>
                </a:solidFill>
              </a:defRPr>
            </a:lvl2pPr>
            <a:lvl3pPr marL="1149401" indent="0">
              <a:buNone/>
              <a:defRPr sz="2263">
                <a:solidFill>
                  <a:schemeClr val="tx1">
                    <a:tint val="75000"/>
                  </a:schemeClr>
                </a:solidFill>
              </a:defRPr>
            </a:lvl3pPr>
            <a:lvl4pPr marL="1724101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4pPr>
            <a:lvl5pPr marL="22988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5pPr>
            <a:lvl6pPr marL="28735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6pPr>
            <a:lvl7pPr marL="34482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7pPr>
            <a:lvl8pPr marL="4022903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8pPr>
            <a:lvl9pPr marL="4597603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Заголовок</a:t>
            </a:r>
          </a:p>
          <a:p>
            <a:pPr lvl="0"/>
            <a:r>
              <a:rPr lang="ru-RU" dirty="0" smtClean="0"/>
              <a:t>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534470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лист (кор. лого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2"/>
          <p:cNvSpPr txBox="1">
            <a:spLocks/>
          </p:cNvSpPr>
          <p:nvPr userDrawn="1"/>
        </p:nvSpPr>
        <p:spPr>
          <a:xfrm>
            <a:off x="7820346" y="5082979"/>
            <a:ext cx="2715397" cy="96657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>
              <a:lnSpc>
                <a:spcPct val="40000"/>
              </a:lnSpc>
            </a:pPr>
            <a:r>
              <a:rPr lang="ru-RU" sz="2514" b="0" i="0" u="none" strike="noStrike" kern="1200" spc="377" baseline="30000" dirty="0" smtClean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+mn-cs"/>
              </a:rPr>
              <a:t>ГОРОДСКОЙ ОКРУГ </a:t>
            </a:r>
          </a:p>
          <a:p>
            <a:pPr algn="ctr" rtl="0">
              <a:lnSpc>
                <a:spcPct val="40000"/>
              </a:lnSpc>
            </a:pPr>
            <a:r>
              <a:rPr lang="ru-RU" sz="2514" b="0" i="0" u="none" strike="noStrike" kern="1200" spc="377" baseline="30000" dirty="0" smtClean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+mn-cs"/>
              </a:rPr>
              <a:t>ГОРОД </a:t>
            </a:r>
          </a:p>
          <a:p>
            <a:pPr algn="ctr" rtl="0">
              <a:lnSpc>
                <a:spcPct val="40000"/>
              </a:lnSpc>
            </a:pPr>
            <a:r>
              <a:rPr lang="ru-RU" sz="2514" b="0" i="0" u="none" strike="noStrike" kern="1200" spc="377" baseline="30000" dirty="0" smtClean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+mn-cs"/>
              </a:rPr>
              <a:t>КУЛЕБАКИ</a:t>
            </a:r>
            <a:endParaRPr lang="ru-RU" sz="2514" spc="377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834" y="1778675"/>
            <a:ext cx="2934422" cy="295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861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Лист для основной информации (более украшенный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5"/>
          <p:cNvSpPr txBox="1">
            <a:spLocks/>
          </p:cNvSpPr>
          <p:nvPr userDrawn="1"/>
        </p:nvSpPr>
        <p:spPr>
          <a:xfrm>
            <a:off x="10055387" y="7045325"/>
            <a:ext cx="3023200" cy="401638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7754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507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261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01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8768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6522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27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029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D088423-CFD0-4CAC-9901-29DFC0ED9C45}" type="slidenum">
              <a:rPr lang="ru-RU" sz="2464" smtClean="0">
                <a:solidFill>
                  <a:schemeClr val="bg1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pPr algn="r"/>
              <a:t>‹#›</a:t>
            </a:fld>
            <a:endParaRPr lang="ru-RU" sz="2464" dirty="0">
              <a:solidFill>
                <a:schemeClr val="bg1"/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sp>
        <p:nvSpPr>
          <p:cNvPr id="12" name="Текст 2"/>
          <p:cNvSpPr>
            <a:spLocks noGrp="1"/>
          </p:cNvSpPr>
          <p:nvPr>
            <p:ph type="body" idx="10" hasCustomPrompt="1"/>
          </p:nvPr>
        </p:nvSpPr>
        <p:spPr>
          <a:xfrm>
            <a:off x="732354" y="812800"/>
            <a:ext cx="4152660" cy="4699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22" b="1">
                <a:solidFill>
                  <a:schemeClr val="tx1"/>
                </a:solidFill>
                <a:latin typeface="PT Serif" panose="020A0603040505020204" pitchFamily="18" charset="-52"/>
                <a:ea typeface="PT Serif" panose="020A0603040505020204" pitchFamily="18" charset="-52"/>
              </a:defRPr>
            </a:lvl1pPr>
            <a:lvl2pPr marL="574700" indent="0">
              <a:buNone/>
              <a:defRPr sz="2514">
                <a:solidFill>
                  <a:schemeClr val="tx1">
                    <a:tint val="75000"/>
                  </a:schemeClr>
                </a:solidFill>
              </a:defRPr>
            </a:lvl2pPr>
            <a:lvl3pPr marL="1149401" indent="0">
              <a:buNone/>
              <a:defRPr sz="2263">
                <a:solidFill>
                  <a:schemeClr val="tx1">
                    <a:tint val="75000"/>
                  </a:schemeClr>
                </a:solidFill>
              </a:defRPr>
            </a:lvl3pPr>
            <a:lvl4pPr marL="1724101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4pPr>
            <a:lvl5pPr marL="22988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5pPr>
            <a:lvl6pPr marL="28735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6pPr>
            <a:lvl7pPr marL="34482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7pPr>
            <a:lvl8pPr marL="4022903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8pPr>
            <a:lvl9pPr marL="4597603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Заголовок</a:t>
            </a:r>
          </a:p>
        </p:txBody>
      </p:sp>
      <p:sp>
        <p:nvSpPr>
          <p:cNvPr id="13" name="Текст 2"/>
          <p:cNvSpPr>
            <a:spLocks noGrp="1"/>
          </p:cNvSpPr>
          <p:nvPr>
            <p:ph type="body" idx="12" hasCustomPrompt="1"/>
          </p:nvPr>
        </p:nvSpPr>
        <p:spPr>
          <a:xfrm>
            <a:off x="367174" y="215900"/>
            <a:ext cx="5060619" cy="457201"/>
          </a:xfrm>
          <a:prstGeom prst="rect">
            <a:avLst/>
          </a:prstGeom>
        </p:spPr>
        <p:txBody>
          <a:bodyPr/>
          <a:lstStyle>
            <a:lvl1pPr marL="0" marR="0" indent="0" algn="l" defTabSz="1149401" rtl="0" eaLnBrk="1" fontAlgn="auto" latinLnBrk="0" hangingPunct="1">
              <a:lnSpc>
                <a:spcPct val="90000"/>
              </a:lnSpc>
              <a:spcBef>
                <a:spcPts val="125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8">
                <a:solidFill>
                  <a:schemeClr val="tx1"/>
                </a:solidFill>
                <a:latin typeface="PT Serif" panose="020A0603040505020204" pitchFamily="18" charset="-52"/>
                <a:ea typeface="PT Serif" panose="020A0603040505020204" pitchFamily="18" charset="-52"/>
              </a:defRPr>
            </a:lvl1pPr>
            <a:lvl2pPr marL="574700" indent="0">
              <a:buNone/>
              <a:defRPr sz="2514">
                <a:solidFill>
                  <a:schemeClr val="tx1">
                    <a:tint val="75000"/>
                  </a:schemeClr>
                </a:solidFill>
              </a:defRPr>
            </a:lvl2pPr>
            <a:lvl3pPr marL="1149401" indent="0">
              <a:buNone/>
              <a:defRPr sz="2263">
                <a:solidFill>
                  <a:schemeClr val="tx1">
                    <a:tint val="75000"/>
                  </a:schemeClr>
                </a:solidFill>
              </a:defRPr>
            </a:lvl3pPr>
            <a:lvl4pPr marL="1724101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4pPr>
            <a:lvl5pPr marL="22988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5pPr>
            <a:lvl6pPr marL="28735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6pPr>
            <a:lvl7pPr marL="34482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7pPr>
            <a:lvl8pPr marL="4022903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8pPr>
            <a:lvl9pPr marL="4597603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149401" rtl="0" eaLnBrk="1" fontAlgn="auto" latinLnBrk="0" hangingPunct="1">
              <a:lnSpc>
                <a:spcPct val="90000"/>
              </a:lnSpc>
              <a:spcBef>
                <a:spcPts val="125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 smtClean="0"/>
              <a:t>Заголовок раздела или 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2163539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9972" y="1237197"/>
            <a:ext cx="1007983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9972" y="3970580"/>
            <a:ext cx="10079831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8495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2987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985" y="1884670"/>
            <a:ext cx="11591806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6985" y="5059034"/>
            <a:ext cx="11591806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7905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3985" y="2012414"/>
            <a:ext cx="5711904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886" y="2012414"/>
            <a:ext cx="5711904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4042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5" y="402483"/>
            <a:ext cx="11591806" cy="14611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5736" y="1853171"/>
            <a:ext cx="5685654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736" y="2761381"/>
            <a:ext cx="5685654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03886" y="1853171"/>
            <a:ext cx="5713655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03886" y="2761381"/>
            <a:ext cx="5713655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9614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2512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280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6" y="503978"/>
            <a:ext cx="4334677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3655" y="1088454"/>
            <a:ext cx="6803886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6" y="2267902"/>
            <a:ext cx="4334677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8737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6" y="503978"/>
            <a:ext cx="4334677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13655" y="1088454"/>
            <a:ext cx="6803886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6" y="2267902"/>
            <a:ext cx="4334677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222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лист (зел. лого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521" y="1860525"/>
            <a:ext cx="2853048" cy="2869712"/>
          </a:xfrm>
          <a:prstGeom prst="rect">
            <a:avLst/>
          </a:prstGeom>
        </p:spPr>
      </p:pic>
      <p:sp>
        <p:nvSpPr>
          <p:cNvPr id="5" name="Текст 2"/>
          <p:cNvSpPr txBox="1">
            <a:spLocks/>
          </p:cNvSpPr>
          <p:nvPr userDrawn="1"/>
        </p:nvSpPr>
        <p:spPr>
          <a:xfrm>
            <a:off x="7820346" y="5082979"/>
            <a:ext cx="2715397" cy="96657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>
              <a:lnSpc>
                <a:spcPct val="40000"/>
              </a:lnSpc>
            </a:pPr>
            <a:r>
              <a:rPr lang="ru-RU" sz="2514" b="0" i="0" u="none" strike="noStrike" kern="1200" spc="377" baseline="30000" dirty="0" smtClean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+mn-cs"/>
              </a:rPr>
              <a:t>ГОРОДСКОЙ ОКРУГ </a:t>
            </a:r>
          </a:p>
          <a:p>
            <a:pPr algn="ctr" rtl="0">
              <a:lnSpc>
                <a:spcPct val="40000"/>
              </a:lnSpc>
            </a:pPr>
            <a:r>
              <a:rPr lang="ru-RU" sz="2514" b="0" i="0" u="none" strike="noStrike" kern="1200" spc="377" baseline="30000" dirty="0" smtClean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+mn-cs"/>
              </a:rPr>
              <a:t>ГОРОД </a:t>
            </a:r>
          </a:p>
          <a:p>
            <a:pPr algn="ctr" rtl="0">
              <a:lnSpc>
                <a:spcPct val="40000"/>
              </a:lnSpc>
            </a:pPr>
            <a:r>
              <a:rPr lang="ru-RU" sz="2514" b="0" i="0" u="none" strike="noStrike" kern="1200" spc="377" baseline="30000" dirty="0" smtClean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+mn-cs"/>
              </a:rPr>
              <a:t>КУЛЕБАКИ</a:t>
            </a:r>
            <a:endParaRPr lang="ru-RU" sz="2514" spc="377" dirty="0"/>
          </a:p>
        </p:txBody>
      </p:sp>
    </p:spTree>
    <p:extLst>
      <p:ext uri="{BB962C8B-B14F-4D97-AF65-F5344CB8AC3E}">
        <p14:creationId xmlns:p14="http://schemas.microsoft.com/office/powerpoint/2010/main" val="38411145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3806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17839" y="402483"/>
            <a:ext cx="2897951" cy="6406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3985" y="402483"/>
            <a:ext cx="8525857" cy="6406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9615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лист (без лого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26273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"/>
            <a:ext cx="13439775" cy="503978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1"/>
            <a:ext cx="13439775" cy="5039784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3991" y="5467632"/>
            <a:ext cx="8567857" cy="1612731"/>
          </a:xfrm>
        </p:spPr>
        <p:txBody>
          <a:bodyPr anchor="ctr">
            <a:normAutofit/>
          </a:bodyPr>
          <a:lstStyle>
            <a:lvl1pPr algn="r">
              <a:defRPr sz="5512" spc="22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91841" y="5467632"/>
            <a:ext cx="3527941" cy="1612731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984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503972" indent="0" algn="ctr">
              <a:buNone/>
              <a:defRPr sz="1984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984"/>
            </a:lvl4pPr>
            <a:lvl5pPr marL="2015886" indent="0" algn="ctr">
              <a:buNone/>
              <a:defRPr sz="1984"/>
            </a:lvl5pPr>
            <a:lvl6pPr marL="2519858" indent="0" algn="ctr">
              <a:buNone/>
              <a:defRPr sz="1984"/>
            </a:lvl6pPr>
            <a:lvl7pPr marL="3023829" indent="0" algn="ctr">
              <a:buNone/>
              <a:defRPr sz="1984"/>
            </a:lvl7pPr>
            <a:lvl8pPr marL="3527801" indent="0" algn="ctr">
              <a:buNone/>
              <a:defRPr sz="1984"/>
            </a:lvl8pPr>
            <a:lvl9pPr marL="4031772" indent="0" algn="ctr">
              <a:buNone/>
              <a:defRPr sz="1984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E5BC1FA8-04BE-447A-BEBA-FACC13DEB355}" type="datetimeFigureOut">
              <a:rPr lang="ru-RU" smtClean="0"/>
              <a:t>05.06.2024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88423-CFD0-4CAC-9901-29DFC0ED9C45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9245184" y="5802702"/>
            <a:ext cx="0" cy="1007957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35116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C1FA8-04BE-447A-BEBA-FACC13DEB355}" type="datetimeFigureOut">
              <a:rPr lang="ru-RU" smtClean="0"/>
              <a:t>05.06.2024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88423-CFD0-4CAC-9901-29DFC0ED9C4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25187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"/>
            <a:ext cx="13439775" cy="503978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1"/>
            <a:ext cx="13439775" cy="5039784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991" y="5467632"/>
            <a:ext cx="8567857" cy="1612731"/>
          </a:xfrm>
        </p:spPr>
        <p:txBody>
          <a:bodyPr anchor="ctr">
            <a:normAutofit/>
          </a:bodyPr>
          <a:lstStyle>
            <a:lvl1pPr algn="r">
              <a:defRPr sz="5512" b="0" spc="22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91841" y="5467632"/>
            <a:ext cx="3527941" cy="1612731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984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C1FA8-04BE-447A-BEBA-FACC13DEB355}" type="datetimeFigureOut">
              <a:rPr lang="ru-RU" smtClean="0"/>
              <a:t>05.06.2024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88423-CFD0-4CAC-9901-29DFC0ED9C45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9245184" y="5802702"/>
            <a:ext cx="0" cy="1007957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38609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8941" y="645092"/>
            <a:ext cx="10714861" cy="165304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8940" y="2519892"/>
            <a:ext cx="5241512" cy="443500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2290" y="2519892"/>
            <a:ext cx="5241512" cy="443500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C1FA8-04BE-447A-BEBA-FACC13DEB355}" type="datetimeFigureOut">
              <a:rPr lang="ru-RU" smtClean="0"/>
              <a:t>05.06.2024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88423-CFD0-4CAC-9901-29DFC0ED9C4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81323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8941" y="2402645"/>
            <a:ext cx="5241512" cy="907161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535" b="0" cap="none" baseline="0">
                <a:solidFill>
                  <a:schemeClr val="accent1"/>
                </a:solidFill>
                <a:latin typeface="+mn-lt"/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8941" y="3271437"/>
            <a:ext cx="5241512" cy="368346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4018" y="2402645"/>
            <a:ext cx="5241512" cy="907161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535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marL="0" lvl="0" indent="0" algn="l" defTabSz="1007943" rtl="0" eaLnBrk="1" latinLnBrk="0" hangingPunct="1">
              <a:lnSpc>
                <a:spcPct val="90000"/>
              </a:lnSpc>
              <a:spcBef>
                <a:spcPts val="1984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4018" y="3271437"/>
            <a:ext cx="5241512" cy="368346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C1FA8-04BE-447A-BEBA-FACC13DEB355}" type="datetimeFigureOut">
              <a:rPr lang="ru-RU" smtClean="0"/>
              <a:t>05.06.2024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88423-CFD0-4CAC-9901-29DFC0ED9C4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17958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C1FA8-04BE-447A-BEBA-FACC13DEB355}" type="datetimeFigureOut">
              <a:rPr lang="ru-RU" smtClean="0"/>
              <a:t>05.06.2024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88423-CFD0-4CAC-9901-29DFC0ED9C4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79611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C1FA8-04BE-447A-BEBA-FACC13DEB355}" type="datetimeFigureOut">
              <a:rPr lang="ru-RU" smtClean="0"/>
              <a:t>05.06.2024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88423-CFD0-4CAC-9901-29DFC0ED9C4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0566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2"/>
          <p:cNvSpPr>
            <a:spLocks noGrp="1"/>
          </p:cNvSpPr>
          <p:nvPr>
            <p:ph type="body" idx="10" hasCustomPrompt="1"/>
          </p:nvPr>
        </p:nvSpPr>
        <p:spPr>
          <a:xfrm>
            <a:off x="3813425" y="2235200"/>
            <a:ext cx="7074090" cy="28575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296" b="0">
                <a:solidFill>
                  <a:schemeClr val="tx1"/>
                </a:solidFill>
                <a:latin typeface="PT Serif" panose="020A0603040505020204" pitchFamily="18" charset="-52"/>
                <a:ea typeface="PT Serif" panose="020A0603040505020204" pitchFamily="18" charset="-52"/>
              </a:defRPr>
            </a:lvl1pPr>
            <a:lvl2pPr marL="574700" indent="0">
              <a:buNone/>
              <a:defRPr sz="2514">
                <a:solidFill>
                  <a:schemeClr val="tx1">
                    <a:tint val="75000"/>
                  </a:schemeClr>
                </a:solidFill>
              </a:defRPr>
            </a:lvl2pPr>
            <a:lvl3pPr marL="1149401" indent="0">
              <a:buNone/>
              <a:defRPr sz="2263">
                <a:solidFill>
                  <a:schemeClr val="tx1">
                    <a:tint val="75000"/>
                  </a:schemeClr>
                </a:solidFill>
              </a:defRPr>
            </a:lvl3pPr>
            <a:lvl4pPr marL="1724101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4pPr>
            <a:lvl5pPr marL="22988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5pPr>
            <a:lvl6pPr marL="28735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6pPr>
            <a:lvl7pPr marL="34482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7pPr>
            <a:lvl8pPr marL="4022903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8pPr>
            <a:lvl9pPr marL="4597603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Заголовок</a:t>
            </a:r>
          </a:p>
          <a:p>
            <a:pPr lvl="0"/>
            <a:r>
              <a:rPr lang="ru-RU" dirty="0" smtClean="0"/>
              <a:t>раздела</a:t>
            </a:r>
          </a:p>
        </p:txBody>
      </p:sp>
    </p:spTree>
    <p:extLst>
      <p:ext uri="{BB962C8B-B14F-4D97-AF65-F5344CB8AC3E}">
        <p14:creationId xmlns:p14="http://schemas.microsoft.com/office/powerpoint/2010/main" val="39908563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128941" y="519751"/>
            <a:ext cx="4838319" cy="1915118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409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99895" y="907161"/>
            <a:ext cx="6259575" cy="5715114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76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8941" y="2488483"/>
            <a:ext cx="4838319" cy="4147232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61"/>
              </a:spcBef>
              <a:buNone/>
              <a:defRPr sz="1764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C1FA8-04BE-447A-BEBA-FACC13DEB355}" type="datetimeFigureOut">
              <a:rPr lang="ru-RU" smtClean="0"/>
              <a:t>05.06.2024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88423-CFD0-4CAC-9901-29DFC0ED9C4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81784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991" y="5467633"/>
            <a:ext cx="8567857" cy="1612731"/>
          </a:xfrm>
        </p:spPr>
        <p:txBody>
          <a:bodyPr anchor="ctr">
            <a:normAutofit/>
          </a:bodyPr>
          <a:lstStyle>
            <a:lvl1pPr algn="r">
              <a:defRPr sz="5512" spc="22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3436415" cy="5039783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91841" y="5467633"/>
            <a:ext cx="3527941" cy="1612731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984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C1FA8-04BE-447A-BEBA-FACC13DEB355}" type="datetimeFigureOut">
              <a:rPr lang="ru-RU" smtClean="0"/>
              <a:t>05.06.2024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88423-CFD0-4CAC-9901-29DFC0ED9C45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9245184" y="5802702"/>
            <a:ext cx="0" cy="1007957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89796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C1FA8-04BE-447A-BEBA-FACC13DEB355}" type="datetimeFigureOut">
              <a:rPr lang="ru-RU" smtClean="0"/>
              <a:t>05.06.2024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88423-CFD0-4CAC-9901-29DFC0ED9C4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98977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17840" y="839964"/>
            <a:ext cx="2897951" cy="5963744"/>
          </a:xfrm>
        </p:spPr>
        <p:txBody>
          <a:bodyPr vert="eaVert" lIns="45720" tIns="91440" rIns="45720" bIns="9144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91983" y="839964"/>
            <a:ext cx="8357860" cy="59637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C1FA8-04BE-447A-BEBA-FACC13DEB355}" type="datetimeFigureOut">
              <a:rPr lang="ru-RU" smtClean="0"/>
              <a:t>05.06.2024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88423-CFD0-4CAC-9901-29DFC0ED9C45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1087814" y="65313"/>
            <a:ext cx="0" cy="1007983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63263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Лист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2"/>
          <p:cNvSpPr>
            <a:spLocks noGrp="1"/>
          </p:cNvSpPr>
          <p:nvPr>
            <p:ph idx="1"/>
          </p:nvPr>
        </p:nvSpPr>
        <p:spPr>
          <a:xfrm>
            <a:off x="1117487" y="1471796"/>
            <a:ext cx="11366437" cy="533222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type="body" idx="10" hasCustomPrompt="1"/>
          </p:nvPr>
        </p:nvSpPr>
        <p:spPr>
          <a:xfrm>
            <a:off x="732354" y="812800"/>
            <a:ext cx="4152660" cy="469901"/>
          </a:xfrm>
        </p:spPr>
        <p:txBody>
          <a:bodyPr/>
          <a:lstStyle>
            <a:lvl1pPr marL="0" indent="0">
              <a:buNone/>
              <a:defRPr sz="4022" b="1">
                <a:solidFill>
                  <a:schemeClr val="tx1"/>
                </a:solidFill>
                <a:latin typeface="PT Serif" panose="020A0603040505020204" pitchFamily="18" charset="-52"/>
                <a:ea typeface="PT Serif" panose="020A0603040505020204" pitchFamily="18" charset="-52"/>
              </a:defRPr>
            </a:lvl1pPr>
            <a:lvl2pPr marL="574700" indent="0">
              <a:buNone/>
              <a:defRPr sz="2514">
                <a:solidFill>
                  <a:schemeClr val="tx1">
                    <a:tint val="75000"/>
                  </a:schemeClr>
                </a:solidFill>
              </a:defRPr>
            </a:lvl2pPr>
            <a:lvl3pPr marL="1149401" indent="0">
              <a:buNone/>
              <a:defRPr sz="2263">
                <a:solidFill>
                  <a:schemeClr val="tx1">
                    <a:tint val="75000"/>
                  </a:schemeClr>
                </a:solidFill>
              </a:defRPr>
            </a:lvl3pPr>
            <a:lvl4pPr marL="1724101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4pPr>
            <a:lvl5pPr marL="22988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5pPr>
            <a:lvl6pPr marL="28735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6pPr>
            <a:lvl7pPr marL="34482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7pPr>
            <a:lvl8pPr marL="4022903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8pPr>
            <a:lvl9pPr marL="4597603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985531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Лист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1117487" y="1016000"/>
            <a:ext cx="11366437" cy="5788025"/>
          </a:xfrm>
        </p:spPr>
        <p:txBody>
          <a:bodyPr/>
          <a:lstStyle>
            <a:lvl1pPr marL="0" indent="0">
              <a:buNone/>
              <a:defRPr sz="3017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</a:defRPr>
            </a:lvl1pPr>
            <a:lvl2pPr marL="574700" indent="0">
              <a:buNone/>
              <a:defRPr sz="2514">
                <a:solidFill>
                  <a:schemeClr val="tx1">
                    <a:tint val="75000"/>
                  </a:schemeClr>
                </a:solidFill>
              </a:defRPr>
            </a:lvl2pPr>
            <a:lvl3pPr marL="1149401" indent="0">
              <a:buNone/>
              <a:defRPr sz="2263">
                <a:solidFill>
                  <a:schemeClr val="tx1">
                    <a:tint val="75000"/>
                  </a:schemeClr>
                </a:solidFill>
              </a:defRPr>
            </a:lvl3pPr>
            <a:lvl4pPr marL="1724101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4pPr>
            <a:lvl5pPr marL="22988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5pPr>
            <a:lvl6pPr marL="28735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6pPr>
            <a:lvl7pPr marL="34482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7pPr>
            <a:lvl8pPr marL="4022903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8pPr>
            <a:lvl9pPr marL="4597603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17331138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2"/>
          <p:cNvSpPr>
            <a:spLocks noGrp="1"/>
          </p:cNvSpPr>
          <p:nvPr>
            <p:ph type="body" idx="10" hasCustomPrompt="1"/>
          </p:nvPr>
        </p:nvSpPr>
        <p:spPr>
          <a:xfrm>
            <a:off x="3813425" y="2235200"/>
            <a:ext cx="7074090" cy="28575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296" b="0">
                <a:solidFill>
                  <a:schemeClr val="tx1"/>
                </a:solidFill>
                <a:latin typeface="PT Serif" panose="020A0603040505020204" pitchFamily="18" charset="-52"/>
                <a:ea typeface="PT Serif" panose="020A0603040505020204" pitchFamily="18" charset="-52"/>
              </a:defRPr>
            </a:lvl1pPr>
            <a:lvl2pPr marL="574700" indent="0">
              <a:buNone/>
              <a:defRPr sz="2514">
                <a:solidFill>
                  <a:schemeClr val="tx1">
                    <a:tint val="75000"/>
                  </a:schemeClr>
                </a:solidFill>
              </a:defRPr>
            </a:lvl2pPr>
            <a:lvl3pPr marL="1149401" indent="0">
              <a:buNone/>
              <a:defRPr sz="2263">
                <a:solidFill>
                  <a:schemeClr val="tx1">
                    <a:tint val="75000"/>
                  </a:schemeClr>
                </a:solidFill>
              </a:defRPr>
            </a:lvl3pPr>
            <a:lvl4pPr marL="1724101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4pPr>
            <a:lvl5pPr marL="22988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5pPr>
            <a:lvl6pPr marL="28735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6pPr>
            <a:lvl7pPr marL="34482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7pPr>
            <a:lvl8pPr marL="4022903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8pPr>
            <a:lvl9pPr marL="4597603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Заголовок</a:t>
            </a:r>
          </a:p>
          <a:p>
            <a:pPr lvl="0"/>
            <a:r>
              <a:rPr lang="ru-RU" dirty="0" smtClean="0"/>
              <a:t>раздела</a:t>
            </a:r>
          </a:p>
        </p:txBody>
      </p:sp>
    </p:spTree>
    <p:extLst>
      <p:ext uri="{BB962C8B-B14F-4D97-AF65-F5344CB8AC3E}">
        <p14:creationId xmlns:p14="http://schemas.microsoft.com/office/powerpoint/2010/main" val="41752225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Лист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1117487" y="1471796"/>
            <a:ext cx="11366437" cy="53322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type="body" idx="10" hasCustomPrompt="1"/>
          </p:nvPr>
        </p:nvSpPr>
        <p:spPr>
          <a:xfrm>
            <a:off x="732354" y="812800"/>
            <a:ext cx="4152660" cy="4699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22" b="1">
                <a:solidFill>
                  <a:schemeClr val="tx1"/>
                </a:solidFill>
                <a:latin typeface="PT Serif" panose="020A0603040505020204" pitchFamily="18" charset="-52"/>
                <a:ea typeface="PT Serif" panose="020A0603040505020204" pitchFamily="18" charset="-52"/>
              </a:defRPr>
            </a:lvl1pPr>
            <a:lvl2pPr marL="574700" indent="0">
              <a:buNone/>
              <a:defRPr sz="2514">
                <a:solidFill>
                  <a:schemeClr val="tx1">
                    <a:tint val="75000"/>
                  </a:schemeClr>
                </a:solidFill>
              </a:defRPr>
            </a:lvl2pPr>
            <a:lvl3pPr marL="1149401" indent="0">
              <a:buNone/>
              <a:defRPr sz="2263">
                <a:solidFill>
                  <a:schemeClr val="tx1">
                    <a:tint val="75000"/>
                  </a:schemeClr>
                </a:solidFill>
              </a:defRPr>
            </a:lvl3pPr>
            <a:lvl4pPr marL="1724101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4pPr>
            <a:lvl5pPr marL="22988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5pPr>
            <a:lvl6pPr marL="28735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6pPr>
            <a:lvl7pPr marL="34482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7pPr>
            <a:lvl8pPr marL="4022903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8pPr>
            <a:lvl9pPr marL="4597603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Заголовок</a:t>
            </a:r>
          </a:p>
        </p:txBody>
      </p:sp>
      <p:sp>
        <p:nvSpPr>
          <p:cNvPr id="13" name="Текст 2"/>
          <p:cNvSpPr>
            <a:spLocks noGrp="1"/>
          </p:cNvSpPr>
          <p:nvPr>
            <p:ph type="body" idx="12" hasCustomPrompt="1"/>
          </p:nvPr>
        </p:nvSpPr>
        <p:spPr>
          <a:xfrm>
            <a:off x="367174" y="215900"/>
            <a:ext cx="5060619" cy="457201"/>
          </a:xfrm>
          <a:prstGeom prst="rect">
            <a:avLst/>
          </a:prstGeom>
        </p:spPr>
        <p:txBody>
          <a:bodyPr/>
          <a:lstStyle>
            <a:lvl1pPr marL="0" marR="0" indent="0" algn="l" defTabSz="1149401" rtl="0" eaLnBrk="1" fontAlgn="auto" latinLnBrk="0" hangingPunct="1">
              <a:lnSpc>
                <a:spcPct val="90000"/>
              </a:lnSpc>
              <a:spcBef>
                <a:spcPts val="125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8">
                <a:solidFill>
                  <a:schemeClr val="tx1"/>
                </a:solidFill>
                <a:latin typeface="PT Serif" panose="020A0603040505020204" pitchFamily="18" charset="-52"/>
                <a:ea typeface="PT Serif" panose="020A0603040505020204" pitchFamily="18" charset="-52"/>
              </a:defRPr>
            </a:lvl1pPr>
            <a:lvl2pPr marL="574700" indent="0">
              <a:buNone/>
              <a:defRPr sz="2514">
                <a:solidFill>
                  <a:schemeClr val="tx1">
                    <a:tint val="75000"/>
                  </a:schemeClr>
                </a:solidFill>
              </a:defRPr>
            </a:lvl2pPr>
            <a:lvl3pPr marL="1149401" indent="0">
              <a:buNone/>
              <a:defRPr sz="2263">
                <a:solidFill>
                  <a:schemeClr val="tx1">
                    <a:tint val="75000"/>
                  </a:schemeClr>
                </a:solidFill>
              </a:defRPr>
            </a:lvl3pPr>
            <a:lvl4pPr marL="1724101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4pPr>
            <a:lvl5pPr marL="22988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5pPr>
            <a:lvl6pPr marL="28735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6pPr>
            <a:lvl7pPr marL="34482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7pPr>
            <a:lvl8pPr marL="4022903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8pPr>
            <a:lvl9pPr marL="4597603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149401" rtl="0" eaLnBrk="1" fontAlgn="auto" latinLnBrk="0" hangingPunct="1">
              <a:lnSpc>
                <a:spcPct val="90000"/>
              </a:lnSpc>
              <a:spcBef>
                <a:spcPts val="125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 smtClean="0"/>
              <a:t>Заголовок раздела или 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18951760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9972" y="1237197"/>
            <a:ext cx="1007983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9972" y="3970580"/>
            <a:ext cx="10079831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9826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496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без номера страниц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2"/>
          <p:cNvSpPr>
            <a:spLocks noGrp="1"/>
          </p:cNvSpPr>
          <p:nvPr>
            <p:ph type="body" idx="10" hasCustomPrompt="1"/>
          </p:nvPr>
        </p:nvSpPr>
        <p:spPr>
          <a:xfrm>
            <a:off x="2813673" y="1930400"/>
            <a:ext cx="9841865" cy="31115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827" b="0">
                <a:solidFill>
                  <a:schemeClr val="tx1"/>
                </a:solidFill>
                <a:latin typeface="PT Serif" panose="020A0603040505020204" pitchFamily="18" charset="-52"/>
                <a:ea typeface="PT Serif" panose="020A0603040505020204" pitchFamily="18" charset="-52"/>
              </a:defRPr>
            </a:lvl1pPr>
            <a:lvl2pPr marL="574700" indent="0">
              <a:buNone/>
              <a:defRPr sz="2514">
                <a:solidFill>
                  <a:schemeClr val="tx1">
                    <a:tint val="75000"/>
                  </a:schemeClr>
                </a:solidFill>
              </a:defRPr>
            </a:lvl2pPr>
            <a:lvl3pPr marL="1149401" indent="0">
              <a:buNone/>
              <a:defRPr sz="2263">
                <a:solidFill>
                  <a:schemeClr val="tx1">
                    <a:tint val="75000"/>
                  </a:schemeClr>
                </a:solidFill>
              </a:defRPr>
            </a:lvl3pPr>
            <a:lvl4pPr marL="1724101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4pPr>
            <a:lvl5pPr marL="22988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5pPr>
            <a:lvl6pPr marL="28735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6pPr>
            <a:lvl7pPr marL="34482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7pPr>
            <a:lvl8pPr marL="4022903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8pPr>
            <a:lvl9pPr marL="4597603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Заголовок</a:t>
            </a:r>
          </a:p>
          <a:p>
            <a:pPr lvl="0"/>
            <a:r>
              <a:rPr lang="ru-RU" dirty="0" smtClean="0"/>
              <a:t>раздела</a:t>
            </a:r>
          </a:p>
        </p:txBody>
      </p:sp>
    </p:spTree>
    <p:extLst>
      <p:ext uri="{BB962C8B-B14F-4D97-AF65-F5344CB8AC3E}">
        <p14:creationId xmlns:p14="http://schemas.microsoft.com/office/powerpoint/2010/main" val="1825591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985" y="1884670"/>
            <a:ext cx="11591806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6985" y="5059034"/>
            <a:ext cx="11591806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4036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3985" y="2012414"/>
            <a:ext cx="5711904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886" y="2012414"/>
            <a:ext cx="5711904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9460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5" y="402483"/>
            <a:ext cx="11591806" cy="14611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5736" y="1853171"/>
            <a:ext cx="5685654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736" y="2761381"/>
            <a:ext cx="5685654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03886" y="1853171"/>
            <a:ext cx="5713655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03886" y="2761381"/>
            <a:ext cx="5713655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6971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3341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1399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6" y="503978"/>
            <a:ext cx="4334677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3655" y="1088454"/>
            <a:ext cx="6803886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6" y="2267902"/>
            <a:ext cx="4334677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2129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6" y="503978"/>
            <a:ext cx="4334677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13655" y="1088454"/>
            <a:ext cx="6803886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6" y="2267902"/>
            <a:ext cx="4334677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7196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2765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17839" y="402483"/>
            <a:ext cx="2897951" cy="6406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3985" y="402483"/>
            <a:ext cx="8525857" cy="6406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6313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2"/>
          <p:cNvSpPr>
            <a:spLocks noGrp="1"/>
          </p:cNvSpPr>
          <p:nvPr>
            <p:ph type="body" idx="10" hasCustomPrompt="1"/>
          </p:nvPr>
        </p:nvSpPr>
        <p:spPr>
          <a:xfrm>
            <a:off x="3813425" y="2235200"/>
            <a:ext cx="7074090" cy="28575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296" b="0">
                <a:solidFill>
                  <a:schemeClr val="tx1"/>
                </a:solidFill>
                <a:latin typeface="PT Serif" panose="020A0603040505020204" pitchFamily="18" charset="-52"/>
                <a:ea typeface="PT Serif" panose="020A0603040505020204" pitchFamily="18" charset="-52"/>
              </a:defRPr>
            </a:lvl1pPr>
            <a:lvl2pPr marL="574700" indent="0">
              <a:buNone/>
              <a:defRPr sz="2514">
                <a:solidFill>
                  <a:schemeClr val="tx1">
                    <a:tint val="75000"/>
                  </a:schemeClr>
                </a:solidFill>
              </a:defRPr>
            </a:lvl2pPr>
            <a:lvl3pPr marL="1149401" indent="0">
              <a:buNone/>
              <a:defRPr sz="2263">
                <a:solidFill>
                  <a:schemeClr val="tx1">
                    <a:tint val="75000"/>
                  </a:schemeClr>
                </a:solidFill>
              </a:defRPr>
            </a:lvl3pPr>
            <a:lvl4pPr marL="1724101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4pPr>
            <a:lvl5pPr marL="22988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5pPr>
            <a:lvl6pPr marL="28735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6pPr>
            <a:lvl7pPr marL="34482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7pPr>
            <a:lvl8pPr marL="4022903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8pPr>
            <a:lvl9pPr marL="4597603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Заголовок</a:t>
            </a:r>
          </a:p>
          <a:p>
            <a:pPr lvl="0"/>
            <a:r>
              <a:rPr lang="ru-RU" dirty="0" smtClean="0"/>
              <a:t>раздела</a:t>
            </a:r>
          </a:p>
        </p:txBody>
      </p:sp>
    </p:spTree>
    <p:extLst>
      <p:ext uri="{BB962C8B-B14F-4D97-AF65-F5344CB8AC3E}">
        <p14:creationId xmlns:p14="http://schemas.microsoft.com/office/powerpoint/2010/main" val="489811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с номером страниц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5"/>
          <p:cNvSpPr txBox="1">
            <a:spLocks/>
          </p:cNvSpPr>
          <p:nvPr userDrawn="1"/>
        </p:nvSpPr>
        <p:spPr>
          <a:xfrm>
            <a:off x="10055387" y="7045325"/>
            <a:ext cx="3023200" cy="401638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7754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507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261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01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8768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6522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27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029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D088423-CFD0-4CAC-9901-29DFC0ED9C45}" type="slidenum">
              <a:rPr lang="ru-RU" sz="2464" smtClean="0">
                <a:solidFill>
                  <a:schemeClr val="bg1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pPr algn="r"/>
              <a:t>‹#›</a:t>
            </a:fld>
            <a:endParaRPr lang="ru-RU" sz="2464" dirty="0">
              <a:solidFill>
                <a:schemeClr val="bg1"/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sp>
        <p:nvSpPr>
          <p:cNvPr id="13" name="Текст 2"/>
          <p:cNvSpPr>
            <a:spLocks noGrp="1"/>
          </p:cNvSpPr>
          <p:nvPr>
            <p:ph type="body" idx="10" hasCustomPrompt="1"/>
          </p:nvPr>
        </p:nvSpPr>
        <p:spPr>
          <a:xfrm>
            <a:off x="2813673" y="1930400"/>
            <a:ext cx="9841865" cy="31115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827" b="0">
                <a:solidFill>
                  <a:schemeClr val="tx1"/>
                </a:solidFill>
                <a:latin typeface="PT Serif" panose="020A0603040505020204" pitchFamily="18" charset="-52"/>
                <a:ea typeface="PT Serif" panose="020A0603040505020204" pitchFamily="18" charset="-52"/>
              </a:defRPr>
            </a:lvl1pPr>
            <a:lvl2pPr marL="574700" indent="0">
              <a:buNone/>
              <a:defRPr sz="2514">
                <a:solidFill>
                  <a:schemeClr val="tx1">
                    <a:tint val="75000"/>
                  </a:schemeClr>
                </a:solidFill>
              </a:defRPr>
            </a:lvl2pPr>
            <a:lvl3pPr marL="1149401" indent="0">
              <a:buNone/>
              <a:defRPr sz="2263">
                <a:solidFill>
                  <a:schemeClr val="tx1">
                    <a:tint val="75000"/>
                  </a:schemeClr>
                </a:solidFill>
              </a:defRPr>
            </a:lvl3pPr>
            <a:lvl4pPr marL="1724101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4pPr>
            <a:lvl5pPr marL="22988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5pPr>
            <a:lvl6pPr marL="28735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6pPr>
            <a:lvl7pPr marL="34482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7pPr>
            <a:lvl8pPr marL="4022903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8pPr>
            <a:lvl9pPr marL="4597603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Заголовок</a:t>
            </a:r>
          </a:p>
          <a:p>
            <a:pPr lvl="0"/>
            <a:r>
              <a:rPr lang="ru-RU" dirty="0" smtClean="0"/>
              <a:t>раздела</a:t>
            </a:r>
          </a:p>
        </p:txBody>
      </p:sp>
    </p:spTree>
    <p:extLst>
      <p:ext uri="{BB962C8B-B14F-4D97-AF65-F5344CB8AC3E}">
        <p14:creationId xmlns:p14="http://schemas.microsoft.com/office/powerpoint/2010/main" val="19098228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2"/>
          <p:cNvSpPr>
            <a:spLocks noGrp="1"/>
          </p:cNvSpPr>
          <p:nvPr>
            <p:ph type="body" idx="10" hasCustomPrompt="1"/>
          </p:nvPr>
        </p:nvSpPr>
        <p:spPr>
          <a:xfrm>
            <a:off x="3813425" y="2235200"/>
            <a:ext cx="7074090" cy="28575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296" b="0">
                <a:solidFill>
                  <a:schemeClr val="tx1"/>
                </a:solidFill>
                <a:latin typeface="PT Serif" panose="020A0603040505020204" pitchFamily="18" charset="-52"/>
                <a:ea typeface="PT Serif" panose="020A0603040505020204" pitchFamily="18" charset="-52"/>
              </a:defRPr>
            </a:lvl1pPr>
            <a:lvl2pPr marL="574700" indent="0">
              <a:buNone/>
              <a:defRPr sz="2514">
                <a:solidFill>
                  <a:schemeClr val="tx1">
                    <a:tint val="75000"/>
                  </a:schemeClr>
                </a:solidFill>
              </a:defRPr>
            </a:lvl2pPr>
            <a:lvl3pPr marL="1149401" indent="0">
              <a:buNone/>
              <a:defRPr sz="2263">
                <a:solidFill>
                  <a:schemeClr val="tx1">
                    <a:tint val="75000"/>
                  </a:schemeClr>
                </a:solidFill>
              </a:defRPr>
            </a:lvl3pPr>
            <a:lvl4pPr marL="1724101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4pPr>
            <a:lvl5pPr marL="22988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5pPr>
            <a:lvl6pPr marL="28735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6pPr>
            <a:lvl7pPr marL="34482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7pPr>
            <a:lvl8pPr marL="4022903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8pPr>
            <a:lvl9pPr marL="4597603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Заголовок</a:t>
            </a:r>
          </a:p>
          <a:p>
            <a:pPr lvl="0"/>
            <a:r>
              <a:rPr lang="ru-RU" dirty="0" smtClean="0"/>
              <a:t>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60847447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2"/>
          <p:cNvSpPr>
            <a:spLocks noGrp="1"/>
          </p:cNvSpPr>
          <p:nvPr>
            <p:ph type="body" idx="10" hasCustomPrompt="1"/>
          </p:nvPr>
        </p:nvSpPr>
        <p:spPr>
          <a:xfrm>
            <a:off x="3813425" y="2235200"/>
            <a:ext cx="7074090" cy="28575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296" b="0">
                <a:solidFill>
                  <a:schemeClr val="tx1"/>
                </a:solidFill>
                <a:latin typeface="PT Serif" panose="020A0603040505020204" pitchFamily="18" charset="-52"/>
                <a:ea typeface="PT Serif" panose="020A0603040505020204" pitchFamily="18" charset="-52"/>
              </a:defRPr>
            </a:lvl1pPr>
            <a:lvl2pPr marL="574700" indent="0">
              <a:buNone/>
              <a:defRPr sz="2514">
                <a:solidFill>
                  <a:schemeClr val="tx1">
                    <a:tint val="75000"/>
                  </a:schemeClr>
                </a:solidFill>
              </a:defRPr>
            </a:lvl2pPr>
            <a:lvl3pPr marL="1149401" indent="0">
              <a:buNone/>
              <a:defRPr sz="2263">
                <a:solidFill>
                  <a:schemeClr val="tx1">
                    <a:tint val="75000"/>
                  </a:schemeClr>
                </a:solidFill>
              </a:defRPr>
            </a:lvl3pPr>
            <a:lvl4pPr marL="1724101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4pPr>
            <a:lvl5pPr marL="22988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5pPr>
            <a:lvl6pPr marL="28735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6pPr>
            <a:lvl7pPr marL="34482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7pPr>
            <a:lvl8pPr marL="4022903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8pPr>
            <a:lvl9pPr marL="4597603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Заголовок</a:t>
            </a:r>
          </a:p>
          <a:p>
            <a:pPr lvl="0"/>
            <a:r>
              <a:rPr lang="ru-RU" dirty="0" smtClean="0"/>
              <a:t>раздела</a:t>
            </a:r>
          </a:p>
        </p:txBody>
      </p:sp>
    </p:spTree>
    <p:extLst>
      <p:ext uri="{BB962C8B-B14F-4D97-AF65-F5344CB8AC3E}">
        <p14:creationId xmlns:p14="http://schemas.microsoft.com/office/powerpoint/2010/main" val="1085593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2"/>
          <p:cNvSpPr>
            <a:spLocks noGrp="1"/>
          </p:cNvSpPr>
          <p:nvPr>
            <p:ph type="body" idx="10" hasCustomPrompt="1"/>
          </p:nvPr>
        </p:nvSpPr>
        <p:spPr>
          <a:xfrm>
            <a:off x="3813425" y="2235200"/>
            <a:ext cx="7074090" cy="28575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296" b="0">
                <a:solidFill>
                  <a:schemeClr val="tx1"/>
                </a:solidFill>
                <a:latin typeface="PT Serif" panose="020A0603040505020204" pitchFamily="18" charset="-52"/>
                <a:ea typeface="PT Serif" panose="020A0603040505020204" pitchFamily="18" charset="-52"/>
              </a:defRPr>
            </a:lvl1pPr>
            <a:lvl2pPr marL="574700" indent="0">
              <a:buNone/>
              <a:defRPr sz="2514">
                <a:solidFill>
                  <a:schemeClr val="tx1">
                    <a:tint val="75000"/>
                  </a:schemeClr>
                </a:solidFill>
              </a:defRPr>
            </a:lvl2pPr>
            <a:lvl3pPr marL="1149401" indent="0">
              <a:buNone/>
              <a:defRPr sz="2263">
                <a:solidFill>
                  <a:schemeClr val="tx1">
                    <a:tint val="75000"/>
                  </a:schemeClr>
                </a:solidFill>
              </a:defRPr>
            </a:lvl3pPr>
            <a:lvl4pPr marL="1724101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4pPr>
            <a:lvl5pPr marL="22988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5pPr>
            <a:lvl6pPr marL="28735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6pPr>
            <a:lvl7pPr marL="34482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7pPr>
            <a:lvl8pPr marL="4022903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8pPr>
            <a:lvl9pPr marL="4597603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Заголовок</a:t>
            </a:r>
          </a:p>
          <a:p>
            <a:pPr lvl="0"/>
            <a:r>
              <a:rPr lang="ru-RU" dirty="0" smtClean="0"/>
              <a:t>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29643134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2"/>
          <p:cNvSpPr>
            <a:spLocks noGrp="1"/>
          </p:cNvSpPr>
          <p:nvPr>
            <p:ph type="body" idx="10" hasCustomPrompt="1"/>
          </p:nvPr>
        </p:nvSpPr>
        <p:spPr>
          <a:xfrm>
            <a:off x="3813425" y="2235200"/>
            <a:ext cx="7074090" cy="28575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296" b="0">
                <a:solidFill>
                  <a:schemeClr val="tx1"/>
                </a:solidFill>
                <a:latin typeface="PT Serif" panose="020A0603040505020204" pitchFamily="18" charset="-52"/>
                <a:ea typeface="PT Serif" panose="020A0603040505020204" pitchFamily="18" charset="-52"/>
              </a:defRPr>
            </a:lvl1pPr>
            <a:lvl2pPr marL="574700" indent="0">
              <a:buNone/>
              <a:defRPr sz="2514">
                <a:solidFill>
                  <a:schemeClr val="tx1">
                    <a:tint val="75000"/>
                  </a:schemeClr>
                </a:solidFill>
              </a:defRPr>
            </a:lvl2pPr>
            <a:lvl3pPr marL="1149401" indent="0">
              <a:buNone/>
              <a:defRPr sz="2263">
                <a:solidFill>
                  <a:schemeClr val="tx1">
                    <a:tint val="75000"/>
                  </a:schemeClr>
                </a:solidFill>
              </a:defRPr>
            </a:lvl3pPr>
            <a:lvl4pPr marL="1724101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4pPr>
            <a:lvl5pPr marL="22988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5pPr>
            <a:lvl6pPr marL="28735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6pPr>
            <a:lvl7pPr marL="34482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7pPr>
            <a:lvl8pPr marL="4022903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8pPr>
            <a:lvl9pPr marL="4597603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Заголовок</a:t>
            </a:r>
          </a:p>
          <a:p>
            <a:pPr lvl="0"/>
            <a:r>
              <a:rPr lang="ru-RU" dirty="0" smtClean="0"/>
              <a:t>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2867819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2"/>
          <p:cNvSpPr>
            <a:spLocks noGrp="1"/>
          </p:cNvSpPr>
          <p:nvPr>
            <p:ph type="body" idx="10" hasCustomPrompt="1"/>
          </p:nvPr>
        </p:nvSpPr>
        <p:spPr>
          <a:xfrm>
            <a:off x="3813425" y="2235200"/>
            <a:ext cx="7074090" cy="28575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296" b="0">
                <a:solidFill>
                  <a:schemeClr val="tx1"/>
                </a:solidFill>
                <a:latin typeface="PT Serif" panose="020A0603040505020204" pitchFamily="18" charset="-52"/>
                <a:ea typeface="PT Serif" panose="020A0603040505020204" pitchFamily="18" charset="-52"/>
              </a:defRPr>
            </a:lvl1pPr>
            <a:lvl2pPr marL="574700" indent="0">
              <a:buNone/>
              <a:defRPr sz="2514">
                <a:solidFill>
                  <a:schemeClr val="tx1">
                    <a:tint val="75000"/>
                  </a:schemeClr>
                </a:solidFill>
              </a:defRPr>
            </a:lvl2pPr>
            <a:lvl3pPr marL="1149401" indent="0">
              <a:buNone/>
              <a:defRPr sz="2263">
                <a:solidFill>
                  <a:schemeClr val="tx1">
                    <a:tint val="75000"/>
                  </a:schemeClr>
                </a:solidFill>
              </a:defRPr>
            </a:lvl3pPr>
            <a:lvl4pPr marL="1724101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4pPr>
            <a:lvl5pPr marL="22988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5pPr>
            <a:lvl6pPr marL="28735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6pPr>
            <a:lvl7pPr marL="34482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7pPr>
            <a:lvl8pPr marL="4022903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8pPr>
            <a:lvl9pPr marL="4597603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Заголовок</a:t>
            </a:r>
          </a:p>
          <a:p>
            <a:pPr lvl="0"/>
            <a:r>
              <a:rPr lang="ru-RU" dirty="0" smtClean="0"/>
              <a:t>раздела</a:t>
            </a:r>
          </a:p>
        </p:txBody>
      </p:sp>
    </p:spTree>
    <p:extLst>
      <p:ext uri="{BB962C8B-B14F-4D97-AF65-F5344CB8AC3E}">
        <p14:creationId xmlns:p14="http://schemas.microsoft.com/office/powerpoint/2010/main" val="42414221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2"/>
          <p:cNvSpPr>
            <a:spLocks noGrp="1"/>
          </p:cNvSpPr>
          <p:nvPr>
            <p:ph type="body" idx="10" hasCustomPrompt="1"/>
          </p:nvPr>
        </p:nvSpPr>
        <p:spPr>
          <a:xfrm>
            <a:off x="3813425" y="2235200"/>
            <a:ext cx="7074090" cy="28575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296" b="0">
                <a:solidFill>
                  <a:schemeClr val="tx1"/>
                </a:solidFill>
                <a:latin typeface="PT Serif" panose="020A0603040505020204" pitchFamily="18" charset="-52"/>
                <a:ea typeface="PT Serif" panose="020A0603040505020204" pitchFamily="18" charset="-52"/>
              </a:defRPr>
            </a:lvl1pPr>
            <a:lvl2pPr marL="574700" indent="0">
              <a:buNone/>
              <a:defRPr sz="2514">
                <a:solidFill>
                  <a:schemeClr val="tx1">
                    <a:tint val="75000"/>
                  </a:schemeClr>
                </a:solidFill>
              </a:defRPr>
            </a:lvl2pPr>
            <a:lvl3pPr marL="1149401" indent="0">
              <a:buNone/>
              <a:defRPr sz="2263">
                <a:solidFill>
                  <a:schemeClr val="tx1">
                    <a:tint val="75000"/>
                  </a:schemeClr>
                </a:solidFill>
              </a:defRPr>
            </a:lvl3pPr>
            <a:lvl4pPr marL="1724101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4pPr>
            <a:lvl5pPr marL="22988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5pPr>
            <a:lvl6pPr marL="28735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6pPr>
            <a:lvl7pPr marL="34482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7pPr>
            <a:lvl8pPr marL="4022903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8pPr>
            <a:lvl9pPr marL="4597603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Заголовок</a:t>
            </a:r>
          </a:p>
          <a:p>
            <a:pPr lvl="0"/>
            <a:r>
              <a:rPr lang="ru-RU" dirty="0" smtClean="0"/>
              <a:t>раздела</a:t>
            </a:r>
          </a:p>
        </p:txBody>
      </p:sp>
    </p:spTree>
    <p:extLst>
      <p:ext uri="{BB962C8B-B14F-4D97-AF65-F5344CB8AC3E}">
        <p14:creationId xmlns:p14="http://schemas.microsoft.com/office/powerpoint/2010/main" val="46068330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1117487" y="1016000"/>
            <a:ext cx="11366437" cy="5788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17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</a:defRPr>
            </a:lvl1pPr>
            <a:lvl2pPr marL="574700" indent="0">
              <a:buNone/>
              <a:defRPr sz="2514">
                <a:solidFill>
                  <a:schemeClr val="tx1">
                    <a:tint val="75000"/>
                  </a:schemeClr>
                </a:solidFill>
              </a:defRPr>
            </a:lvl2pPr>
            <a:lvl3pPr marL="1149401" indent="0">
              <a:buNone/>
              <a:defRPr sz="2263">
                <a:solidFill>
                  <a:schemeClr val="tx1">
                    <a:tint val="75000"/>
                  </a:schemeClr>
                </a:solidFill>
              </a:defRPr>
            </a:lvl3pPr>
            <a:lvl4pPr marL="1724101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4pPr>
            <a:lvl5pPr marL="22988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5pPr>
            <a:lvl6pPr marL="28735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6pPr>
            <a:lvl7pPr marL="34482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7pPr>
            <a:lvl8pPr marL="4022903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8pPr>
            <a:lvl9pPr marL="4597603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Текст</a:t>
            </a:r>
          </a:p>
        </p:txBody>
      </p:sp>
      <p:sp>
        <p:nvSpPr>
          <p:cNvPr id="6" name="Текст 2"/>
          <p:cNvSpPr>
            <a:spLocks noGrp="1"/>
          </p:cNvSpPr>
          <p:nvPr>
            <p:ph type="body" idx="12" hasCustomPrompt="1"/>
          </p:nvPr>
        </p:nvSpPr>
        <p:spPr>
          <a:xfrm>
            <a:off x="367174" y="215900"/>
            <a:ext cx="5060619" cy="457201"/>
          </a:xfrm>
          <a:prstGeom prst="rect">
            <a:avLst/>
          </a:prstGeom>
        </p:spPr>
        <p:txBody>
          <a:bodyPr/>
          <a:lstStyle>
            <a:lvl1pPr marL="0" marR="0" indent="0" algn="l" defTabSz="1149401" rtl="0" eaLnBrk="1" fontAlgn="auto" latinLnBrk="0" hangingPunct="1">
              <a:lnSpc>
                <a:spcPct val="90000"/>
              </a:lnSpc>
              <a:spcBef>
                <a:spcPts val="125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8">
                <a:solidFill>
                  <a:schemeClr val="tx1"/>
                </a:solidFill>
                <a:latin typeface="PT Serif" panose="020A0603040505020204" pitchFamily="18" charset="-52"/>
                <a:ea typeface="PT Serif" panose="020A0603040505020204" pitchFamily="18" charset="-52"/>
              </a:defRPr>
            </a:lvl1pPr>
            <a:lvl2pPr marL="574700" indent="0">
              <a:buNone/>
              <a:defRPr sz="2514">
                <a:solidFill>
                  <a:schemeClr val="tx1">
                    <a:tint val="75000"/>
                  </a:schemeClr>
                </a:solidFill>
              </a:defRPr>
            </a:lvl2pPr>
            <a:lvl3pPr marL="1149401" indent="0">
              <a:buNone/>
              <a:defRPr sz="2263">
                <a:solidFill>
                  <a:schemeClr val="tx1">
                    <a:tint val="75000"/>
                  </a:schemeClr>
                </a:solidFill>
              </a:defRPr>
            </a:lvl3pPr>
            <a:lvl4pPr marL="1724101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4pPr>
            <a:lvl5pPr marL="22988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5pPr>
            <a:lvl6pPr marL="28735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6pPr>
            <a:lvl7pPr marL="34482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7pPr>
            <a:lvl8pPr marL="4022903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8pPr>
            <a:lvl9pPr marL="4597603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149401" rtl="0" eaLnBrk="1" fontAlgn="auto" latinLnBrk="0" hangingPunct="1">
              <a:lnSpc>
                <a:spcPct val="90000"/>
              </a:lnSpc>
              <a:spcBef>
                <a:spcPts val="125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 smtClean="0"/>
              <a:t>Заголовок раздела или 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282115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Лист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2"/>
          <p:cNvSpPr>
            <a:spLocks noGrp="1"/>
          </p:cNvSpPr>
          <p:nvPr>
            <p:ph idx="1"/>
          </p:nvPr>
        </p:nvSpPr>
        <p:spPr>
          <a:xfrm>
            <a:off x="1117487" y="1471796"/>
            <a:ext cx="11366437" cy="53322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type="body" idx="10" hasCustomPrompt="1"/>
          </p:nvPr>
        </p:nvSpPr>
        <p:spPr>
          <a:xfrm>
            <a:off x="732354" y="812800"/>
            <a:ext cx="4152660" cy="4699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22" b="1">
                <a:solidFill>
                  <a:schemeClr val="tx1"/>
                </a:solidFill>
                <a:latin typeface="PT Serif" panose="020A0603040505020204" pitchFamily="18" charset="-52"/>
                <a:ea typeface="PT Serif" panose="020A0603040505020204" pitchFamily="18" charset="-52"/>
              </a:defRPr>
            </a:lvl1pPr>
            <a:lvl2pPr marL="574700" indent="0">
              <a:buNone/>
              <a:defRPr sz="2514">
                <a:solidFill>
                  <a:schemeClr val="tx1">
                    <a:tint val="75000"/>
                  </a:schemeClr>
                </a:solidFill>
              </a:defRPr>
            </a:lvl2pPr>
            <a:lvl3pPr marL="1149401" indent="0">
              <a:buNone/>
              <a:defRPr sz="2263">
                <a:solidFill>
                  <a:schemeClr val="tx1">
                    <a:tint val="75000"/>
                  </a:schemeClr>
                </a:solidFill>
              </a:defRPr>
            </a:lvl3pPr>
            <a:lvl4pPr marL="1724101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4pPr>
            <a:lvl5pPr marL="22988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5pPr>
            <a:lvl6pPr marL="28735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6pPr>
            <a:lvl7pPr marL="34482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7pPr>
            <a:lvl8pPr marL="4022903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8pPr>
            <a:lvl9pPr marL="4597603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538953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Лист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1117487" y="1016000"/>
            <a:ext cx="11366437" cy="5788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17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</a:defRPr>
            </a:lvl1pPr>
            <a:lvl2pPr marL="574700" indent="0">
              <a:buNone/>
              <a:defRPr sz="2514">
                <a:solidFill>
                  <a:schemeClr val="tx1">
                    <a:tint val="75000"/>
                  </a:schemeClr>
                </a:solidFill>
              </a:defRPr>
            </a:lvl2pPr>
            <a:lvl3pPr marL="1149401" indent="0">
              <a:buNone/>
              <a:defRPr sz="2263">
                <a:solidFill>
                  <a:schemeClr val="tx1">
                    <a:tint val="75000"/>
                  </a:schemeClr>
                </a:solidFill>
              </a:defRPr>
            </a:lvl3pPr>
            <a:lvl4pPr marL="1724101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4pPr>
            <a:lvl5pPr marL="22988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5pPr>
            <a:lvl6pPr marL="28735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6pPr>
            <a:lvl7pPr marL="34482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7pPr>
            <a:lvl8pPr marL="4022903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8pPr>
            <a:lvl9pPr marL="4597603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764644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2"/>
          <p:cNvSpPr>
            <a:spLocks noGrp="1"/>
          </p:cNvSpPr>
          <p:nvPr>
            <p:ph type="body" idx="10" hasCustomPrompt="1"/>
          </p:nvPr>
        </p:nvSpPr>
        <p:spPr>
          <a:xfrm>
            <a:off x="3813425" y="2235200"/>
            <a:ext cx="7074090" cy="28575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296" b="0">
                <a:solidFill>
                  <a:schemeClr val="tx1"/>
                </a:solidFill>
                <a:latin typeface="PT Serif" panose="020A0603040505020204" pitchFamily="18" charset="-52"/>
                <a:ea typeface="PT Serif" panose="020A0603040505020204" pitchFamily="18" charset="-52"/>
              </a:defRPr>
            </a:lvl1pPr>
            <a:lvl2pPr marL="574700" indent="0">
              <a:buNone/>
              <a:defRPr sz="2514">
                <a:solidFill>
                  <a:schemeClr val="tx1">
                    <a:tint val="75000"/>
                  </a:schemeClr>
                </a:solidFill>
              </a:defRPr>
            </a:lvl2pPr>
            <a:lvl3pPr marL="1149401" indent="0">
              <a:buNone/>
              <a:defRPr sz="2263">
                <a:solidFill>
                  <a:schemeClr val="tx1">
                    <a:tint val="75000"/>
                  </a:schemeClr>
                </a:solidFill>
              </a:defRPr>
            </a:lvl3pPr>
            <a:lvl4pPr marL="1724101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4pPr>
            <a:lvl5pPr marL="22988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5pPr>
            <a:lvl6pPr marL="28735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6pPr>
            <a:lvl7pPr marL="344820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7pPr>
            <a:lvl8pPr marL="4022903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8pPr>
            <a:lvl9pPr marL="4597603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Заголовок</a:t>
            </a:r>
          </a:p>
          <a:p>
            <a:pPr lvl="0"/>
            <a:r>
              <a:rPr lang="ru-RU" dirty="0" smtClean="0"/>
              <a:t>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409140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jpe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jpe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1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image" Target="../media/image7.jpeg"/><Relationship Id="rId2" Type="http://schemas.openxmlformats.org/officeDocument/2006/relationships/slideLayout" Target="../slideLayouts/slideLayout34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0.xml"/><Relationship Id="rId21" Type="http://schemas.openxmlformats.org/officeDocument/2006/relationships/image" Target="../media/image8.jpeg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0" Type="http://schemas.openxmlformats.org/officeDocument/2006/relationships/theme" Target="../theme/theme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19" Type="http://schemas.openxmlformats.org/officeDocument/2006/relationships/slideLayout" Target="../slideLayouts/slideLayout66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9"/>
            <a:ext cx="13439775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093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08" r:id="rId2"/>
    <p:sldLayoutId id="2147483739" r:id="rId3"/>
    <p:sldLayoutId id="2147483827" r:id="rId4"/>
  </p:sldLayoutIdLst>
  <p:txStyles>
    <p:titleStyle>
      <a:lvl1pPr algn="l" defTabSz="1149401" rtl="0" eaLnBrk="1" latinLnBrk="0" hangingPunct="1">
        <a:lnSpc>
          <a:spcPct val="90000"/>
        </a:lnSpc>
        <a:spcBef>
          <a:spcPct val="0"/>
        </a:spcBef>
        <a:buNone/>
        <a:defRPr sz="553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7350" indent="-287350" algn="l" defTabSz="1149401" rtl="0" eaLnBrk="1" latinLnBrk="0" hangingPunct="1">
        <a:lnSpc>
          <a:spcPct val="90000"/>
        </a:lnSpc>
        <a:spcBef>
          <a:spcPts val="1257"/>
        </a:spcBef>
        <a:buFont typeface="Arial" panose="020B0604020202020204" pitchFamily="34" charset="0"/>
        <a:buChar char="•"/>
        <a:defRPr sz="3520" kern="1200">
          <a:solidFill>
            <a:schemeClr val="tx1"/>
          </a:solidFill>
          <a:latin typeface="+mn-lt"/>
          <a:ea typeface="+mn-ea"/>
          <a:cs typeface="+mn-cs"/>
        </a:defRPr>
      </a:lvl1pPr>
      <a:lvl2pPr marL="862051" indent="-287350" algn="l" defTabSz="1149401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3017" kern="1200">
          <a:solidFill>
            <a:schemeClr val="tx1"/>
          </a:solidFill>
          <a:latin typeface="+mn-lt"/>
          <a:ea typeface="+mn-ea"/>
          <a:cs typeface="+mn-cs"/>
        </a:defRPr>
      </a:lvl2pPr>
      <a:lvl3pPr marL="1436751" indent="-287350" algn="l" defTabSz="1149401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514" kern="1200">
          <a:solidFill>
            <a:schemeClr val="tx1"/>
          </a:solidFill>
          <a:latin typeface="+mn-lt"/>
          <a:ea typeface="+mn-ea"/>
          <a:cs typeface="+mn-cs"/>
        </a:defRPr>
      </a:lvl3pPr>
      <a:lvl4pPr marL="2011451" indent="-287350" algn="l" defTabSz="1149401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4pPr>
      <a:lvl5pPr marL="2586152" indent="-287350" algn="l" defTabSz="1149401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5pPr>
      <a:lvl6pPr marL="3160852" indent="-287350" algn="l" defTabSz="1149401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6pPr>
      <a:lvl7pPr marL="3735553" indent="-287350" algn="l" defTabSz="1149401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7pPr>
      <a:lvl8pPr marL="4310253" indent="-287350" algn="l" defTabSz="1149401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8pPr>
      <a:lvl9pPr marL="4884953" indent="-287350" algn="l" defTabSz="1149401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1pPr>
      <a:lvl2pPr marL="574700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2pPr>
      <a:lvl3pPr marL="1149401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3pPr>
      <a:lvl4pPr marL="1724101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4pPr>
      <a:lvl5pPr marL="2298802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5pPr>
      <a:lvl6pPr marL="2873502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6pPr>
      <a:lvl7pPr marL="3448202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7pPr>
      <a:lvl8pPr marL="4022903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8pPr>
      <a:lvl9pPr marL="4597603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" y="317"/>
            <a:ext cx="13438577" cy="75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121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17" r:id="rId2"/>
    <p:sldLayoutId id="2147483757" r:id="rId3"/>
    <p:sldLayoutId id="2147483758" r:id="rId4"/>
  </p:sldLayoutIdLst>
  <p:txStyles>
    <p:titleStyle>
      <a:lvl1pPr algn="l" defTabSz="1149401" rtl="0" eaLnBrk="1" latinLnBrk="0" hangingPunct="1">
        <a:lnSpc>
          <a:spcPct val="90000"/>
        </a:lnSpc>
        <a:spcBef>
          <a:spcPct val="0"/>
        </a:spcBef>
        <a:buNone/>
        <a:defRPr sz="553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7350" indent="-287350" algn="l" defTabSz="1149401" rtl="0" eaLnBrk="1" latinLnBrk="0" hangingPunct="1">
        <a:lnSpc>
          <a:spcPct val="90000"/>
        </a:lnSpc>
        <a:spcBef>
          <a:spcPts val="1257"/>
        </a:spcBef>
        <a:buFont typeface="Arial" panose="020B0604020202020204" pitchFamily="34" charset="0"/>
        <a:buChar char="•"/>
        <a:defRPr sz="3520" kern="1200">
          <a:solidFill>
            <a:schemeClr val="tx1"/>
          </a:solidFill>
          <a:latin typeface="+mn-lt"/>
          <a:ea typeface="+mn-ea"/>
          <a:cs typeface="+mn-cs"/>
        </a:defRPr>
      </a:lvl1pPr>
      <a:lvl2pPr marL="862051" indent="-287350" algn="l" defTabSz="1149401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3017" kern="1200">
          <a:solidFill>
            <a:schemeClr val="tx1"/>
          </a:solidFill>
          <a:latin typeface="+mn-lt"/>
          <a:ea typeface="+mn-ea"/>
          <a:cs typeface="+mn-cs"/>
        </a:defRPr>
      </a:lvl2pPr>
      <a:lvl3pPr marL="1436751" indent="-287350" algn="l" defTabSz="1149401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514" kern="1200">
          <a:solidFill>
            <a:schemeClr val="tx1"/>
          </a:solidFill>
          <a:latin typeface="+mn-lt"/>
          <a:ea typeface="+mn-ea"/>
          <a:cs typeface="+mn-cs"/>
        </a:defRPr>
      </a:lvl3pPr>
      <a:lvl4pPr marL="2011451" indent="-287350" algn="l" defTabSz="1149401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4pPr>
      <a:lvl5pPr marL="2586152" indent="-287350" algn="l" defTabSz="1149401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5pPr>
      <a:lvl6pPr marL="3160852" indent="-287350" algn="l" defTabSz="1149401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6pPr>
      <a:lvl7pPr marL="3735553" indent="-287350" algn="l" defTabSz="1149401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7pPr>
      <a:lvl8pPr marL="4310253" indent="-287350" algn="l" defTabSz="1149401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8pPr>
      <a:lvl9pPr marL="4884953" indent="-287350" algn="l" defTabSz="1149401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1pPr>
      <a:lvl2pPr marL="574700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2pPr>
      <a:lvl3pPr marL="1149401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3pPr>
      <a:lvl4pPr marL="1724101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4pPr>
      <a:lvl5pPr marL="2298802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5pPr>
      <a:lvl6pPr marL="2873502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6pPr>
      <a:lvl7pPr marL="3448202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7pPr>
      <a:lvl8pPr marL="4022903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8pPr>
      <a:lvl9pPr marL="4597603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127" userDrawn="1">
          <p15:clr>
            <a:srgbClr val="F26B43"/>
          </p15:clr>
        </p15:guide>
        <p15:guide id="2" orient="horz" pos="839" userDrawn="1">
          <p15:clr>
            <a:srgbClr val="F26B43"/>
          </p15:clr>
        </p15:guide>
        <p15:guide id="3" pos="1581" userDrawn="1">
          <p15:clr>
            <a:srgbClr val="F26B43"/>
          </p15:clr>
        </p15:guide>
        <p15:guide id="4" pos="7398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" y="317"/>
            <a:ext cx="13438577" cy="7559040"/>
          </a:xfrm>
          <a:prstGeom prst="rect">
            <a:avLst/>
          </a:prstGeom>
        </p:spPr>
      </p:pic>
      <p:sp>
        <p:nvSpPr>
          <p:cNvPr id="11" name="Номер слайда 5"/>
          <p:cNvSpPr txBox="1">
            <a:spLocks/>
          </p:cNvSpPr>
          <p:nvPr userDrawn="1"/>
        </p:nvSpPr>
        <p:spPr>
          <a:xfrm>
            <a:off x="10055387" y="7045325"/>
            <a:ext cx="3023200" cy="401638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7754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507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261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01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8768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6522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27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029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D088423-CFD0-4CAC-9901-29DFC0ED9C45}" type="slidenum">
              <a:rPr lang="ru-RU" sz="2464" smtClean="0">
                <a:solidFill>
                  <a:schemeClr val="bg1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pPr algn="r"/>
              <a:t>‹#›</a:t>
            </a:fld>
            <a:endParaRPr lang="ru-RU" sz="2464" dirty="0">
              <a:solidFill>
                <a:schemeClr val="bg1"/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081435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759" r:id="rId2"/>
    <p:sldLayoutId id="2147483760" r:id="rId3"/>
  </p:sldLayoutIdLst>
  <p:txStyles>
    <p:titleStyle>
      <a:lvl1pPr algn="l" defTabSz="1245146" rtl="0" eaLnBrk="1" latinLnBrk="0" hangingPunct="1">
        <a:lnSpc>
          <a:spcPct val="90000"/>
        </a:lnSpc>
        <a:spcBef>
          <a:spcPct val="0"/>
        </a:spcBef>
        <a:buNone/>
        <a:defRPr sz="599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1286" indent="-311286" algn="l" defTabSz="1245146" rtl="0" eaLnBrk="1" latinLnBrk="0" hangingPunct="1">
        <a:lnSpc>
          <a:spcPct val="90000"/>
        </a:lnSpc>
        <a:spcBef>
          <a:spcPts val="1361"/>
        </a:spcBef>
        <a:buFont typeface="Arial" panose="020B0604020202020204" pitchFamily="34" charset="0"/>
        <a:buChar char="•"/>
        <a:defRPr sz="3812" kern="1200">
          <a:solidFill>
            <a:schemeClr val="tx1"/>
          </a:solidFill>
          <a:latin typeface="+mn-lt"/>
          <a:ea typeface="+mn-ea"/>
          <a:cs typeface="+mn-cs"/>
        </a:defRPr>
      </a:lvl1pPr>
      <a:lvl2pPr marL="933859" indent="-311286" algn="l" defTabSz="1245146" rtl="0" eaLnBrk="1" latinLnBrk="0" hangingPunct="1">
        <a:lnSpc>
          <a:spcPct val="90000"/>
        </a:lnSpc>
        <a:spcBef>
          <a:spcPts val="681"/>
        </a:spcBef>
        <a:buFont typeface="Arial" panose="020B0604020202020204" pitchFamily="34" charset="0"/>
        <a:buChar char="•"/>
        <a:defRPr sz="3268" kern="1200">
          <a:solidFill>
            <a:schemeClr val="tx1"/>
          </a:solidFill>
          <a:latin typeface="+mn-lt"/>
          <a:ea typeface="+mn-ea"/>
          <a:cs typeface="+mn-cs"/>
        </a:defRPr>
      </a:lvl2pPr>
      <a:lvl3pPr marL="1556432" indent="-311286" algn="l" defTabSz="1245146" rtl="0" eaLnBrk="1" latinLnBrk="0" hangingPunct="1">
        <a:lnSpc>
          <a:spcPct val="90000"/>
        </a:lnSpc>
        <a:spcBef>
          <a:spcPts val="681"/>
        </a:spcBef>
        <a:buFont typeface="Arial" panose="020B0604020202020204" pitchFamily="34" charset="0"/>
        <a:buChar char="•"/>
        <a:defRPr sz="2724" kern="1200">
          <a:solidFill>
            <a:schemeClr val="tx1"/>
          </a:solidFill>
          <a:latin typeface="+mn-lt"/>
          <a:ea typeface="+mn-ea"/>
          <a:cs typeface="+mn-cs"/>
        </a:defRPr>
      </a:lvl3pPr>
      <a:lvl4pPr marL="2179006" indent="-311286" algn="l" defTabSz="1245146" rtl="0" eaLnBrk="1" latinLnBrk="0" hangingPunct="1">
        <a:lnSpc>
          <a:spcPct val="90000"/>
        </a:lnSpc>
        <a:spcBef>
          <a:spcPts val="681"/>
        </a:spcBef>
        <a:buFont typeface="Arial" panose="020B0604020202020204" pitchFamily="34" charset="0"/>
        <a:buChar char="•"/>
        <a:defRPr sz="2451" kern="1200">
          <a:solidFill>
            <a:schemeClr val="tx1"/>
          </a:solidFill>
          <a:latin typeface="+mn-lt"/>
          <a:ea typeface="+mn-ea"/>
          <a:cs typeface="+mn-cs"/>
        </a:defRPr>
      </a:lvl4pPr>
      <a:lvl5pPr marL="2801578" indent="-311286" algn="l" defTabSz="1245146" rtl="0" eaLnBrk="1" latinLnBrk="0" hangingPunct="1">
        <a:lnSpc>
          <a:spcPct val="90000"/>
        </a:lnSpc>
        <a:spcBef>
          <a:spcPts val="681"/>
        </a:spcBef>
        <a:buFont typeface="Arial" panose="020B0604020202020204" pitchFamily="34" charset="0"/>
        <a:buChar char="•"/>
        <a:defRPr sz="2451" kern="1200">
          <a:solidFill>
            <a:schemeClr val="tx1"/>
          </a:solidFill>
          <a:latin typeface="+mn-lt"/>
          <a:ea typeface="+mn-ea"/>
          <a:cs typeface="+mn-cs"/>
        </a:defRPr>
      </a:lvl5pPr>
      <a:lvl6pPr marL="3424151" indent="-311286" algn="l" defTabSz="1245146" rtl="0" eaLnBrk="1" latinLnBrk="0" hangingPunct="1">
        <a:lnSpc>
          <a:spcPct val="90000"/>
        </a:lnSpc>
        <a:spcBef>
          <a:spcPts val="681"/>
        </a:spcBef>
        <a:buFont typeface="Arial" panose="020B0604020202020204" pitchFamily="34" charset="0"/>
        <a:buChar char="•"/>
        <a:defRPr sz="2451" kern="1200">
          <a:solidFill>
            <a:schemeClr val="tx1"/>
          </a:solidFill>
          <a:latin typeface="+mn-lt"/>
          <a:ea typeface="+mn-ea"/>
          <a:cs typeface="+mn-cs"/>
        </a:defRPr>
      </a:lvl6pPr>
      <a:lvl7pPr marL="4046724" indent="-311286" algn="l" defTabSz="1245146" rtl="0" eaLnBrk="1" latinLnBrk="0" hangingPunct="1">
        <a:lnSpc>
          <a:spcPct val="90000"/>
        </a:lnSpc>
        <a:spcBef>
          <a:spcPts val="681"/>
        </a:spcBef>
        <a:buFont typeface="Arial" panose="020B0604020202020204" pitchFamily="34" charset="0"/>
        <a:buChar char="•"/>
        <a:defRPr sz="2451" kern="1200">
          <a:solidFill>
            <a:schemeClr val="tx1"/>
          </a:solidFill>
          <a:latin typeface="+mn-lt"/>
          <a:ea typeface="+mn-ea"/>
          <a:cs typeface="+mn-cs"/>
        </a:defRPr>
      </a:lvl7pPr>
      <a:lvl8pPr marL="4669297" indent="-311286" algn="l" defTabSz="1245146" rtl="0" eaLnBrk="1" latinLnBrk="0" hangingPunct="1">
        <a:lnSpc>
          <a:spcPct val="90000"/>
        </a:lnSpc>
        <a:spcBef>
          <a:spcPts val="681"/>
        </a:spcBef>
        <a:buFont typeface="Arial" panose="020B0604020202020204" pitchFamily="34" charset="0"/>
        <a:buChar char="•"/>
        <a:defRPr sz="2451" kern="1200">
          <a:solidFill>
            <a:schemeClr val="tx1"/>
          </a:solidFill>
          <a:latin typeface="+mn-lt"/>
          <a:ea typeface="+mn-ea"/>
          <a:cs typeface="+mn-cs"/>
        </a:defRPr>
      </a:lvl8pPr>
      <a:lvl9pPr marL="5291869" indent="-311286" algn="l" defTabSz="1245146" rtl="0" eaLnBrk="1" latinLnBrk="0" hangingPunct="1">
        <a:lnSpc>
          <a:spcPct val="90000"/>
        </a:lnSpc>
        <a:spcBef>
          <a:spcPts val="681"/>
        </a:spcBef>
        <a:buFont typeface="Arial" panose="020B0604020202020204" pitchFamily="34" charset="0"/>
        <a:buChar char="•"/>
        <a:defRPr sz="24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45146" rtl="0" eaLnBrk="1" latinLnBrk="0" hangingPunct="1">
        <a:defRPr sz="2451" kern="1200">
          <a:solidFill>
            <a:schemeClr val="tx1"/>
          </a:solidFill>
          <a:latin typeface="+mn-lt"/>
          <a:ea typeface="+mn-ea"/>
          <a:cs typeface="+mn-cs"/>
        </a:defRPr>
      </a:lvl1pPr>
      <a:lvl2pPr marL="622573" algn="l" defTabSz="1245146" rtl="0" eaLnBrk="1" latinLnBrk="0" hangingPunct="1">
        <a:defRPr sz="2451" kern="1200">
          <a:solidFill>
            <a:schemeClr val="tx1"/>
          </a:solidFill>
          <a:latin typeface="+mn-lt"/>
          <a:ea typeface="+mn-ea"/>
          <a:cs typeface="+mn-cs"/>
        </a:defRPr>
      </a:lvl2pPr>
      <a:lvl3pPr marL="1245146" algn="l" defTabSz="1245146" rtl="0" eaLnBrk="1" latinLnBrk="0" hangingPunct="1">
        <a:defRPr sz="2451" kern="1200">
          <a:solidFill>
            <a:schemeClr val="tx1"/>
          </a:solidFill>
          <a:latin typeface="+mn-lt"/>
          <a:ea typeface="+mn-ea"/>
          <a:cs typeface="+mn-cs"/>
        </a:defRPr>
      </a:lvl3pPr>
      <a:lvl4pPr marL="1867718" algn="l" defTabSz="1245146" rtl="0" eaLnBrk="1" latinLnBrk="0" hangingPunct="1">
        <a:defRPr sz="2451" kern="1200">
          <a:solidFill>
            <a:schemeClr val="tx1"/>
          </a:solidFill>
          <a:latin typeface="+mn-lt"/>
          <a:ea typeface="+mn-ea"/>
          <a:cs typeface="+mn-cs"/>
        </a:defRPr>
      </a:lvl4pPr>
      <a:lvl5pPr marL="2490292" algn="l" defTabSz="1245146" rtl="0" eaLnBrk="1" latinLnBrk="0" hangingPunct="1">
        <a:defRPr sz="2451" kern="1200">
          <a:solidFill>
            <a:schemeClr val="tx1"/>
          </a:solidFill>
          <a:latin typeface="+mn-lt"/>
          <a:ea typeface="+mn-ea"/>
          <a:cs typeface="+mn-cs"/>
        </a:defRPr>
      </a:lvl5pPr>
      <a:lvl6pPr marL="3112865" algn="l" defTabSz="1245146" rtl="0" eaLnBrk="1" latinLnBrk="0" hangingPunct="1">
        <a:defRPr sz="2451" kern="1200">
          <a:solidFill>
            <a:schemeClr val="tx1"/>
          </a:solidFill>
          <a:latin typeface="+mn-lt"/>
          <a:ea typeface="+mn-ea"/>
          <a:cs typeface="+mn-cs"/>
        </a:defRPr>
      </a:lvl6pPr>
      <a:lvl7pPr marL="3735438" algn="l" defTabSz="1245146" rtl="0" eaLnBrk="1" latinLnBrk="0" hangingPunct="1">
        <a:defRPr sz="2451" kern="1200">
          <a:solidFill>
            <a:schemeClr val="tx1"/>
          </a:solidFill>
          <a:latin typeface="+mn-lt"/>
          <a:ea typeface="+mn-ea"/>
          <a:cs typeface="+mn-cs"/>
        </a:defRPr>
      </a:lvl7pPr>
      <a:lvl8pPr marL="4358010" algn="l" defTabSz="1245146" rtl="0" eaLnBrk="1" latinLnBrk="0" hangingPunct="1">
        <a:defRPr sz="2451" kern="1200">
          <a:solidFill>
            <a:schemeClr val="tx1"/>
          </a:solidFill>
          <a:latin typeface="+mn-lt"/>
          <a:ea typeface="+mn-ea"/>
          <a:cs typeface="+mn-cs"/>
        </a:defRPr>
      </a:lvl8pPr>
      <a:lvl9pPr marL="4980583" algn="l" defTabSz="1245146" rtl="0" eaLnBrk="1" latinLnBrk="0" hangingPunct="1">
        <a:defRPr sz="24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286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" y="317"/>
            <a:ext cx="13438577" cy="75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865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</p:sldLayoutIdLst>
  <p:txStyles>
    <p:titleStyle>
      <a:lvl1pPr algn="l" defTabSz="1149401" rtl="0" eaLnBrk="1" latinLnBrk="0" hangingPunct="1">
        <a:lnSpc>
          <a:spcPct val="90000"/>
        </a:lnSpc>
        <a:spcBef>
          <a:spcPct val="0"/>
        </a:spcBef>
        <a:buNone/>
        <a:defRPr sz="553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7350" indent="-287350" algn="l" defTabSz="1149401" rtl="0" eaLnBrk="1" latinLnBrk="0" hangingPunct="1">
        <a:lnSpc>
          <a:spcPct val="90000"/>
        </a:lnSpc>
        <a:spcBef>
          <a:spcPts val="1257"/>
        </a:spcBef>
        <a:buFont typeface="Arial" panose="020B0604020202020204" pitchFamily="34" charset="0"/>
        <a:buChar char="•"/>
        <a:defRPr sz="3520" kern="1200">
          <a:solidFill>
            <a:schemeClr val="tx1"/>
          </a:solidFill>
          <a:latin typeface="+mn-lt"/>
          <a:ea typeface="+mn-ea"/>
          <a:cs typeface="+mn-cs"/>
        </a:defRPr>
      </a:lvl1pPr>
      <a:lvl2pPr marL="862051" indent="-287350" algn="l" defTabSz="1149401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3017" kern="1200">
          <a:solidFill>
            <a:schemeClr val="tx1"/>
          </a:solidFill>
          <a:latin typeface="+mn-lt"/>
          <a:ea typeface="+mn-ea"/>
          <a:cs typeface="+mn-cs"/>
        </a:defRPr>
      </a:lvl2pPr>
      <a:lvl3pPr marL="1436751" indent="-287350" algn="l" defTabSz="1149401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514" kern="1200">
          <a:solidFill>
            <a:schemeClr val="tx1"/>
          </a:solidFill>
          <a:latin typeface="+mn-lt"/>
          <a:ea typeface="+mn-ea"/>
          <a:cs typeface="+mn-cs"/>
        </a:defRPr>
      </a:lvl3pPr>
      <a:lvl4pPr marL="2011451" indent="-287350" algn="l" defTabSz="1149401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4pPr>
      <a:lvl5pPr marL="2586152" indent="-287350" algn="l" defTabSz="1149401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5pPr>
      <a:lvl6pPr marL="3160852" indent="-287350" algn="l" defTabSz="1149401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6pPr>
      <a:lvl7pPr marL="3735553" indent="-287350" algn="l" defTabSz="1149401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7pPr>
      <a:lvl8pPr marL="4310253" indent="-287350" algn="l" defTabSz="1149401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8pPr>
      <a:lvl9pPr marL="4884953" indent="-287350" algn="l" defTabSz="1149401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1pPr>
      <a:lvl2pPr marL="574700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2pPr>
      <a:lvl3pPr marL="1149401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3pPr>
      <a:lvl4pPr marL="1724101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4pPr>
      <a:lvl5pPr marL="2298802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5pPr>
      <a:lvl6pPr marL="2873502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6pPr>
      <a:lvl7pPr marL="3448202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7pPr>
      <a:lvl8pPr marL="4022903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8pPr>
      <a:lvl9pPr marL="4597603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286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3924" y="403225"/>
            <a:ext cx="11591929" cy="1460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23924" y="2012950"/>
            <a:ext cx="11591929" cy="4795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923923" y="7007225"/>
            <a:ext cx="30232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C1FA8-04BE-447A-BEBA-FACC13DEB355}" type="datetimeFigureOut">
              <a:rPr lang="ru-RU" smtClean="0"/>
              <a:t>05.06.2024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451989" y="7007225"/>
            <a:ext cx="4535799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492652" y="7007225"/>
            <a:ext cx="30232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088423-CFD0-4CAC-9901-29DFC0ED9C45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" y="317"/>
            <a:ext cx="13438577" cy="7559040"/>
          </a:xfrm>
          <a:prstGeom prst="rect">
            <a:avLst/>
          </a:prstGeom>
        </p:spPr>
      </p:pic>
      <p:sp>
        <p:nvSpPr>
          <p:cNvPr id="8" name="Номер слайда 5"/>
          <p:cNvSpPr txBox="1">
            <a:spLocks/>
          </p:cNvSpPr>
          <p:nvPr userDrawn="1"/>
        </p:nvSpPr>
        <p:spPr>
          <a:xfrm>
            <a:off x="10055387" y="7045325"/>
            <a:ext cx="3023200" cy="401638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7754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507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261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01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8768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6522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27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029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D088423-CFD0-4CAC-9901-29DFC0ED9C45}" type="slidenum">
              <a:rPr lang="ru-RU" sz="2464" smtClean="0">
                <a:solidFill>
                  <a:schemeClr val="tx1">
                    <a:lumMod val="50000"/>
                    <a:lumOff val="50000"/>
                  </a:schemeClr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pPr algn="r"/>
              <a:t>‹#›</a:t>
            </a:fld>
            <a:endParaRPr lang="ru-RU" sz="2464" dirty="0">
              <a:solidFill>
                <a:schemeClr val="tx1">
                  <a:lumMod val="50000"/>
                  <a:lumOff val="50000"/>
                </a:schemeClr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97454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61" r:id="rId3"/>
  </p:sldLayoutIdLst>
  <p:txStyles>
    <p:titleStyle>
      <a:lvl1pPr algn="l" defTabSz="1149401" rtl="0" eaLnBrk="1" latinLnBrk="0" hangingPunct="1">
        <a:lnSpc>
          <a:spcPct val="90000"/>
        </a:lnSpc>
        <a:spcBef>
          <a:spcPct val="0"/>
        </a:spcBef>
        <a:buNone/>
        <a:defRPr sz="553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7350" indent="-287350" algn="l" defTabSz="1149401" rtl="0" eaLnBrk="1" latinLnBrk="0" hangingPunct="1">
        <a:lnSpc>
          <a:spcPct val="90000"/>
        </a:lnSpc>
        <a:spcBef>
          <a:spcPts val="1257"/>
        </a:spcBef>
        <a:buFont typeface="Arial" panose="020B0604020202020204" pitchFamily="34" charset="0"/>
        <a:buChar char="•"/>
        <a:defRPr sz="3520" kern="1200">
          <a:solidFill>
            <a:schemeClr val="tx1"/>
          </a:solidFill>
          <a:latin typeface="+mn-lt"/>
          <a:ea typeface="+mn-ea"/>
          <a:cs typeface="+mn-cs"/>
        </a:defRPr>
      </a:lvl1pPr>
      <a:lvl2pPr marL="862051" indent="-287350" algn="l" defTabSz="1149401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3017" kern="1200">
          <a:solidFill>
            <a:schemeClr val="tx1"/>
          </a:solidFill>
          <a:latin typeface="+mn-lt"/>
          <a:ea typeface="+mn-ea"/>
          <a:cs typeface="+mn-cs"/>
        </a:defRPr>
      </a:lvl2pPr>
      <a:lvl3pPr marL="1436751" indent="-287350" algn="l" defTabSz="1149401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514" kern="1200">
          <a:solidFill>
            <a:schemeClr val="tx1"/>
          </a:solidFill>
          <a:latin typeface="+mn-lt"/>
          <a:ea typeface="+mn-ea"/>
          <a:cs typeface="+mn-cs"/>
        </a:defRPr>
      </a:lvl3pPr>
      <a:lvl4pPr marL="2011451" indent="-287350" algn="l" defTabSz="1149401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4pPr>
      <a:lvl5pPr marL="2586152" indent="-287350" algn="l" defTabSz="1149401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5pPr>
      <a:lvl6pPr marL="3160852" indent="-287350" algn="l" defTabSz="1149401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6pPr>
      <a:lvl7pPr marL="3735553" indent="-287350" algn="l" defTabSz="1149401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7pPr>
      <a:lvl8pPr marL="4310253" indent="-287350" algn="l" defTabSz="1149401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8pPr>
      <a:lvl9pPr marL="4884953" indent="-287350" algn="l" defTabSz="1149401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1pPr>
      <a:lvl2pPr marL="574700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2pPr>
      <a:lvl3pPr marL="1149401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3pPr>
      <a:lvl4pPr marL="1724101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4pPr>
      <a:lvl5pPr marL="2298802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5pPr>
      <a:lvl6pPr marL="2873502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6pPr>
      <a:lvl7pPr marL="3448202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7pPr>
      <a:lvl8pPr marL="4022903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8pPr>
      <a:lvl9pPr marL="4597603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8139" userDrawn="1">
          <p15:clr>
            <a:srgbClr val="F26B43"/>
          </p15:clr>
        </p15:guide>
        <p15:guide id="2" orient="horz" pos="4286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" y="317"/>
            <a:ext cx="13438577" cy="7559040"/>
          </a:xfrm>
          <a:prstGeom prst="rect">
            <a:avLst/>
          </a:prstGeom>
        </p:spPr>
      </p:pic>
      <p:sp>
        <p:nvSpPr>
          <p:cNvPr id="10" name="Номер слайда 5"/>
          <p:cNvSpPr txBox="1">
            <a:spLocks/>
          </p:cNvSpPr>
          <p:nvPr userDrawn="1"/>
        </p:nvSpPr>
        <p:spPr>
          <a:xfrm>
            <a:off x="10055387" y="7045325"/>
            <a:ext cx="3023200" cy="401638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7754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507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261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01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8768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6522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27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029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D088423-CFD0-4CAC-9901-29DFC0ED9C45}" type="slidenum">
              <a:rPr lang="ru-RU" sz="2464" smtClean="0">
                <a:solidFill>
                  <a:schemeClr val="tx1">
                    <a:lumMod val="50000"/>
                    <a:lumOff val="50000"/>
                  </a:schemeClr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pPr algn="r"/>
              <a:t>‹#›</a:t>
            </a:fld>
            <a:endParaRPr lang="ru-RU" sz="2464" dirty="0">
              <a:solidFill>
                <a:schemeClr val="tx1">
                  <a:lumMod val="50000"/>
                  <a:lumOff val="50000"/>
                </a:schemeClr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840694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38" r:id="rId2"/>
    <p:sldLayoutId id="2147483741" r:id="rId3"/>
    <p:sldLayoutId id="2147483742" r:id="rId4"/>
    <p:sldLayoutId id="2147483828" r:id="rId5"/>
  </p:sldLayoutIdLst>
  <p:txStyles>
    <p:titleStyle>
      <a:lvl1pPr algn="l" defTabSz="1149401" rtl="0" eaLnBrk="1" latinLnBrk="0" hangingPunct="1">
        <a:lnSpc>
          <a:spcPct val="90000"/>
        </a:lnSpc>
        <a:spcBef>
          <a:spcPct val="0"/>
        </a:spcBef>
        <a:buNone/>
        <a:defRPr sz="553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7350" indent="-287350" algn="l" defTabSz="1149401" rtl="0" eaLnBrk="1" latinLnBrk="0" hangingPunct="1">
        <a:lnSpc>
          <a:spcPct val="90000"/>
        </a:lnSpc>
        <a:spcBef>
          <a:spcPts val="1257"/>
        </a:spcBef>
        <a:buFont typeface="Arial" panose="020B0604020202020204" pitchFamily="34" charset="0"/>
        <a:buChar char="•"/>
        <a:defRPr sz="3520" kern="1200">
          <a:solidFill>
            <a:schemeClr val="tx1"/>
          </a:solidFill>
          <a:latin typeface="+mn-lt"/>
          <a:ea typeface="+mn-ea"/>
          <a:cs typeface="+mn-cs"/>
        </a:defRPr>
      </a:lvl1pPr>
      <a:lvl2pPr marL="862051" indent="-287350" algn="l" defTabSz="1149401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3017" kern="1200">
          <a:solidFill>
            <a:schemeClr val="tx1"/>
          </a:solidFill>
          <a:latin typeface="+mn-lt"/>
          <a:ea typeface="+mn-ea"/>
          <a:cs typeface="+mn-cs"/>
        </a:defRPr>
      </a:lvl2pPr>
      <a:lvl3pPr marL="1436751" indent="-287350" algn="l" defTabSz="1149401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514" kern="1200">
          <a:solidFill>
            <a:schemeClr val="tx1"/>
          </a:solidFill>
          <a:latin typeface="+mn-lt"/>
          <a:ea typeface="+mn-ea"/>
          <a:cs typeface="+mn-cs"/>
        </a:defRPr>
      </a:lvl3pPr>
      <a:lvl4pPr marL="2011451" indent="-287350" algn="l" defTabSz="1149401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4pPr>
      <a:lvl5pPr marL="2586152" indent="-287350" algn="l" defTabSz="1149401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5pPr>
      <a:lvl6pPr marL="3160852" indent="-287350" algn="l" defTabSz="1149401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6pPr>
      <a:lvl7pPr marL="3735553" indent="-287350" algn="l" defTabSz="1149401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7pPr>
      <a:lvl8pPr marL="4310253" indent="-287350" algn="l" defTabSz="1149401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8pPr>
      <a:lvl9pPr marL="4884953" indent="-287350" algn="l" defTabSz="1149401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1pPr>
      <a:lvl2pPr marL="574700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2pPr>
      <a:lvl3pPr marL="1149401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3pPr>
      <a:lvl4pPr marL="1724101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4pPr>
      <a:lvl5pPr marL="2298802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5pPr>
      <a:lvl6pPr marL="2873502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6pPr>
      <a:lvl7pPr marL="3448202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7pPr>
      <a:lvl8pPr marL="4022903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8pPr>
      <a:lvl9pPr marL="4597603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286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3985" y="402483"/>
            <a:ext cx="11591806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3985" y="2012414"/>
            <a:ext cx="11591806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3985" y="7006699"/>
            <a:ext cx="3023949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6/5/2024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1926" y="7006699"/>
            <a:ext cx="453592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91841" y="7006699"/>
            <a:ext cx="3023949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9"/>
            <a:ext cx="13439775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509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28941" y="645092"/>
            <a:ext cx="10714861" cy="16530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8942" y="2519892"/>
            <a:ext cx="10714862" cy="4435009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28943" y="7132753"/>
            <a:ext cx="2374606" cy="3023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2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6/5/2024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8577" y="7132753"/>
            <a:ext cx="6505436" cy="3023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2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946467" y="7132753"/>
            <a:ext cx="1073316" cy="3023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2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839986" y="910869"/>
            <a:ext cx="0" cy="1007957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" y="317"/>
            <a:ext cx="13438577" cy="7559040"/>
          </a:xfrm>
          <a:prstGeom prst="rect">
            <a:avLst/>
          </a:prstGeom>
        </p:spPr>
      </p:pic>
      <p:sp>
        <p:nvSpPr>
          <p:cNvPr id="9" name="Номер слайда 5"/>
          <p:cNvSpPr txBox="1">
            <a:spLocks/>
          </p:cNvSpPr>
          <p:nvPr userDrawn="1"/>
        </p:nvSpPr>
        <p:spPr>
          <a:xfrm>
            <a:off x="10055387" y="7045325"/>
            <a:ext cx="3023200" cy="401638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7754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507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261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01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8768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6522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27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029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D088423-CFD0-4CAC-9901-29DFC0ED9C45}" type="slidenum">
              <a:rPr lang="ru-RU" sz="2464" smtClean="0">
                <a:solidFill>
                  <a:schemeClr val="tx1">
                    <a:lumMod val="50000"/>
                    <a:lumOff val="50000"/>
                  </a:schemeClr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pPr algn="r"/>
              <a:t>‹#›</a:t>
            </a:fld>
            <a:endParaRPr lang="ru-RU" sz="2464" dirty="0">
              <a:solidFill>
                <a:schemeClr val="tx1">
                  <a:lumMod val="50000"/>
                  <a:lumOff val="50000"/>
                </a:schemeClr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92237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  <p:sldLayoutId id="2147483855" r:id="rId13"/>
    <p:sldLayoutId id="2147483824" r:id="rId14"/>
    <p:sldLayoutId id="2147483922" r:id="rId15"/>
  </p:sldLayoutIdLst>
  <p:txStyles>
    <p:titleStyle>
      <a:lvl1pPr algn="l" defTabSz="1007943" rtl="0" eaLnBrk="1" latinLnBrk="0" hangingPunct="1">
        <a:lnSpc>
          <a:spcPct val="80000"/>
        </a:lnSpc>
        <a:spcBef>
          <a:spcPct val="0"/>
        </a:spcBef>
        <a:buNone/>
        <a:defRPr sz="5512" kern="1200" cap="all" spc="11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100794" indent="-100794" algn="l" defTabSz="1007943" rtl="0" eaLnBrk="1" latinLnBrk="0" hangingPunct="1">
        <a:lnSpc>
          <a:spcPct val="90000"/>
        </a:lnSpc>
        <a:spcBef>
          <a:spcPts val="1323"/>
        </a:spcBef>
        <a:spcAft>
          <a:spcPts val="22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425" kern="1200">
          <a:solidFill>
            <a:schemeClr val="tx1"/>
          </a:solidFill>
          <a:latin typeface="+mn-lt"/>
          <a:ea typeface="+mn-ea"/>
          <a:cs typeface="+mn-cs"/>
        </a:defRPr>
      </a:lvl1pPr>
      <a:lvl2pPr marL="292304" indent="-151191" algn="l" defTabSz="1007943" rtl="0" eaLnBrk="1" latinLnBrk="0" hangingPunct="1">
        <a:lnSpc>
          <a:spcPct val="90000"/>
        </a:lnSpc>
        <a:spcBef>
          <a:spcPts val="220"/>
        </a:spcBef>
        <a:spcAft>
          <a:spcPts val="441"/>
        </a:spcAft>
        <a:buClr>
          <a:schemeClr val="accent1"/>
        </a:buClr>
        <a:buFont typeface="Wingdings 3" pitchFamily="18" charset="2"/>
        <a:buChar char="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493892" indent="-151191" algn="l" defTabSz="1007943" rtl="0" eaLnBrk="1" latinLnBrk="0" hangingPunct="1">
        <a:lnSpc>
          <a:spcPct val="90000"/>
        </a:lnSpc>
        <a:spcBef>
          <a:spcPts val="220"/>
        </a:spcBef>
        <a:spcAft>
          <a:spcPts val="441"/>
        </a:spcAft>
        <a:buClr>
          <a:schemeClr val="accent1"/>
        </a:buClr>
        <a:buFont typeface="Wingdings 3" pitchFamily="18" charset="2"/>
        <a:buChar char=""/>
        <a:defRPr sz="1543" kern="1200">
          <a:solidFill>
            <a:schemeClr val="tx1"/>
          </a:solidFill>
          <a:latin typeface="+mn-lt"/>
          <a:ea typeface="+mn-ea"/>
          <a:cs typeface="+mn-cs"/>
        </a:defRPr>
      </a:lvl3pPr>
      <a:lvl4pPr marL="655163" indent="-151191" algn="l" defTabSz="1007943" rtl="0" eaLnBrk="1" latinLnBrk="0" hangingPunct="1">
        <a:lnSpc>
          <a:spcPct val="90000"/>
        </a:lnSpc>
        <a:spcBef>
          <a:spcPts val="220"/>
        </a:spcBef>
        <a:spcAft>
          <a:spcPts val="441"/>
        </a:spcAft>
        <a:buClr>
          <a:schemeClr val="accent1"/>
        </a:buClr>
        <a:buFont typeface="Wingdings 3" pitchFamily="18" charset="2"/>
        <a:buChar char=""/>
        <a:defRPr sz="1543" kern="1200">
          <a:solidFill>
            <a:schemeClr val="tx1"/>
          </a:solidFill>
          <a:latin typeface="+mn-lt"/>
          <a:ea typeface="+mn-ea"/>
          <a:cs typeface="+mn-cs"/>
        </a:defRPr>
      </a:lvl4pPr>
      <a:lvl5pPr marL="856752" indent="-151191" algn="l" defTabSz="1007943" rtl="0" eaLnBrk="1" latinLnBrk="0" hangingPunct="1">
        <a:lnSpc>
          <a:spcPct val="90000"/>
        </a:lnSpc>
        <a:spcBef>
          <a:spcPts val="220"/>
        </a:spcBef>
        <a:spcAft>
          <a:spcPts val="441"/>
        </a:spcAft>
        <a:buClr>
          <a:schemeClr val="accent1"/>
        </a:buClr>
        <a:buFont typeface="Wingdings 3" pitchFamily="18" charset="2"/>
        <a:buChar char=""/>
        <a:defRPr sz="1543" kern="1200">
          <a:solidFill>
            <a:schemeClr val="tx1"/>
          </a:solidFill>
          <a:latin typeface="+mn-lt"/>
          <a:ea typeface="+mn-ea"/>
          <a:cs typeface="+mn-cs"/>
        </a:defRPr>
      </a:lvl5pPr>
      <a:lvl6pPr marL="1007943" indent="-151191" algn="l" defTabSz="1007943" rtl="0" eaLnBrk="1" latinLnBrk="0" hangingPunct="1">
        <a:lnSpc>
          <a:spcPct val="90000"/>
        </a:lnSpc>
        <a:spcBef>
          <a:spcPts val="220"/>
        </a:spcBef>
        <a:spcAft>
          <a:spcPts val="441"/>
        </a:spcAft>
        <a:buClr>
          <a:schemeClr val="accent1"/>
        </a:buClr>
        <a:buFont typeface="Wingdings 3" pitchFamily="18" charset="2"/>
        <a:buChar char=""/>
        <a:defRPr sz="1543" kern="1200">
          <a:solidFill>
            <a:schemeClr val="tx1"/>
          </a:solidFill>
          <a:latin typeface="+mn-lt"/>
          <a:ea typeface="+mn-ea"/>
          <a:cs typeface="+mn-cs"/>
        </a:defRPr>
      </a:lvl6pPr>
      <a:lvl7pPr marL="1169214" indent="-151191" algn="l" defTabSz="1007943" rtl="0" eaLnBrk="1" latinLnBrk="0" hangingPunct="1">
        <a:lnSpc>
          <a:spcPct val="90000"/>
        </a:lnSpc>
        <a:spcBef>
          <a:spcPts val="220"/>
        </a:spcBef>
        <a:spcAft>
          <a:spcPts val="441"/>
        </a:spcAft>
        <a:buClr>
          <a:schemeClr val="accent1"/>
        </a:buClr>
        <a:buFont typeface="Wingdings 3" pitchFamily="18" charset="2"/>
        <a:buChar char=""/>
        <a:defRPr sz="1543" kern="1200">
          <a:solidFill>
            <a:schemeClr val="tx1"/>
          </a:solidFill>
          <a:latin typeface="+mn-lt"/>
          <a:ea typeface="+mn-ea"/>
          <a:cs typeface="+mn-cs"/>
        </a:defRPr>
      </a:lvl7pPr>
      <a:lvl8pPr marL="1340564" indent="-151191" algn="l" defTabSz="1007943" rtl="0" eaLnBrk="1" latinLnBrk="0" hangingPunct="1">
        <a:lnSpc>
          <a:spcPct val="90000"/>
        </a:lnSpc>
        <a:spcBef>
          <a:spcPts val="220"/>
        </a:spcBef>
        <a:spcAft>
          <a:spcPts val="441"/>
        </a:spcAft>
        <a:buClr>
          <a:schemeClr val="accent1"/>
        </a:buClr>
        <a:buFont typeface="Wingdings 3" pitchFamily="18" charset="2"/>
        <a:buChar char=""/>
        <a:defRPr sz="1543" kern="1200">
          <a:solidFill>
            <a:schemeClr val="tx1"/>
          </a:solidFill>
          <a:latin typeface="+mn-lt"/>
          <a:ea typeface="+mn-ea"/>
          <a:cs typeface="+mn-cs"/>
        </a:defRPr>
      </a:lvl8pPr>
      <a:lvl9pPr marL="1501835" indent="-151191" algn="l" defTabSz="1007943" rtl="0" eaLnBrk="1" latinLnBrk="0" hangingPunct="1">
        <a:lnSpc>
          <a:spcPct val="90000"/>
        </a:lnSpc>
        <a:spcBef>
          <a:spcPts val="220"/>
        </a:spcBef>
        <a:spcAft>
          <a:spcPts val="441"/>
        </a:spcAft>
        <a:buClr>
          <a:schemeClr val="accent1"/>
        </a:buClr>
        <a:buFont typeface="Wingdings 3" pitchFamily="18" charset="2"/>
        <a:buChar char=""/>
        <a:defRPr sz="154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8139" userDrawn="1">
          <p15:clr>
            <a:srgbClr val="F26B43"/>
          </p15:clr>
        </p15:guide>
        <p15:guide id="2" orient="horz" pos="4286" userDrawn="1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3985" y="402483"/>
            <a:ext cx="11591806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3985" y="2012414"/>
            <a:ext cx="11591806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3985" y="7006699"/>
            <a:ext cx="3023949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6/5/2024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1926" y="7006699"/>
            <a:ext cx="453592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91841" y="7006699"/>
            <a:ext cx="3023949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" y="317"/>
            <a:ext cx="13438577" cy="7559040"/>
          </a:xfrm>
          <a:prstGeom prst="rect">
            <a:avLst/>
          </a:prstGeom>
        </p:spPr>
      </p:pic>
      <p:sp>
        <p:nvSpPr>
          <p:cNvPr id="8" name="Номер слайда 5"/>
          <p:cNvSpPr txBox="1">
            <a:spLocks/>
          </p:cNvSpPr>
          <p:nvPr userDrawn="1"/>
        </p:nvSpPr>
        <p:spPr>
          <a:xfrm>
            <a:off x="10055387" y="7045325"/>
            <a:ext cx="3023200" cy="401638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7754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507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261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01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8768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6522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27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029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D088423-CFD0-4CAC-9901-29DFC0ED9C45}" type="slidenum">
              <a:rPr lang="ru-RU" sz="2464" smtClean="0">
                <a:solidFill>
                  <a:schemeClr val="tx1">
                    <a:lumMod val="50000"/>
                    <a:lumOff val="50000"/>
                  </a:schemeClr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pPr algn="r"/>
              <a:t>‹#›</a:t>
            </a:fld>
            <a:endParaRPr lang="ru-RU" sz="2464" dirty="0">
              <a:solidFill>
                <a:schemeClr val="tx1">
                  <a:lumMod val="50000"/>
                  <a:lumOff val="50000"/>
                </a:schemeClr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323522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70" r:id="rId12"/>
    <p:sldLayoutId id="2147483871" r:id="rId13"/>
    <p:sldLayoutId id="2147483873" r:id="rId14"/>
    <p:sldLayoutId id="2147483877" r:id="rId15"/>
    <p:sldLayoutId id="2147483884" r:id="rId16"/>
    <p:sldLayoutId id="2147483888" r:id="rId17"/>
    <p:sldLayoutId id="2147483892" r:id="rId18"/>
    <p:sldLayoutId id="2147483923" r:id="rId19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28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chart" Target="../charts/chart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4.png"/><Relationship Id="rId5" Type="http://schemas.openxmlformats.org/officeDocument/2006/relationships/chart" Target="../charts/chart5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2.jp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38.jpeg"/><Relationship Id="rId4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4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kulebaki.interactive-budget.ru/" TargetMode="Externa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7.xml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6" Type="http://schemas.openxmlformats.org/officeDocument/2006/relationships/hyperlink" Target="https://kulebaki.nobl.ru/activity/49546/" TargetMode="External"/><Relationship Id="rId5" Type="http://schemas.openxmlformats.org/officeDocument/2006/relationships/hyperlink" Target="https://kulebaki.nobl.ru/council/" TargetMode="External"/><Relationship Id="rId4" Type="http://schemas.openxmlformats.org/officeDocument/2006/relationships/hyperlink" Target="https://kulebaki.nobl.ru/about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 txBox="1">
            <a:spLocks/>
          </p:cNvSpPr>
          <p:nvPr/>
        </p:nvSpPr>
        <p:spPr>
          <a:xfrm>
            <a:off x="9458089" y="5260738"/>
            <a:ext cx="2784223" cy="93234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>
              <a:lnSpc>
                <a:spcPct val="40000"/>
              </a:lnSpc>
            </a:pPr>
            <a:r>
              <a:rPr lang="ru-RU" sz="2514" b="1" spc="377" baseline="30000" dirty="0">
                <a:solidFill>
                  <a:srgbClr val="882422"/>
                </a:solidFill>
                <a:latin typeface="+mn-lt"/>
              </a:rPr>
              <a:t>ГОРОДСКОЙ ОКРУГ </a:t>
            </a:r>
          </a:p>
          <a:p>
            <a:pPr algn="ctr" rtl="0">
              <a:lnSpc>
                <a:spcPct val="40000"/>
              </a:lnSpc>
            </a:pPr>
            <a:r>
              <a:rPr lang="ru-RU" sz="2514" b="1" spc="377" baseline="30000" dirty="0">
                <a:solidFill>
                  <a:srgbClr val="882422"/>
                </a:solidFill>
                <a:latin typeface="+mn-lt"/>
              </a:rPr>
              <a:t>ГОРОД </a:t>
            </a:r>
          </a:p>
          <a:p>
            <a:pPr algn="ctr" rtl="0">
              <a:lnSpc>
                <a:spcPct val="40000"/>
              </a:lnSpc>
            </a:pPr>
            <a:r>
              <a:rPr lang="ru-RU" sz="2514" b="1" spc="377" baseline="30000" dirty="0">
                <a:solidFill>
                  <a:srgbClr val="882422"/>
                </a:solidFill>
                <a:latin typeface="+mn-lt"/>
              </a:rPr>
              <a:t>КУЛЕБАКИ</a:t>
            </a:r>
            <a:endParaRPr lang="ru-RU" sz="2514" b="1" spc="377" dirty="0">
              <a:solidFill>
                <a:srgbClr val="882422"/>
              </a:solidFill>
              <a:latin typeface="+mn-lt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235087" y="415364"/>
            <a:ext cx="8034638" cy="1628338"/>
          </a:xfrm>
          <a:prstGeom prst="roundRect">
            <a:avLst/>
          </a:prstGeom>
          <a:solidFill>
            <a:srgbClr val="A6BD2A">
              <a:alpha val="85000"/>
            </a:srgbClr>
          </a:solidFill>
          <a:ln w="2540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017" b="1" dirty="0" smtClean="0">
                <a:ln w="19050">
                  <a:solidFill>
                    <a:srgbClr val="66331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Всероссийский конкурс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dirty="0" smtClean="0">
                <a:ln w="19050">
                  <a:solidFill>
                    <a:srgbClr val="66331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«Лучшая муниципальная практика»</a:t>
            </a:r>
            <a:endParaRPr lang="ru-RU" altLang="ru-RU" sz="2800" b="1" dirty="0">
              <a:ln w="19050">
                <a:solidFill>
                  <a:srgbClr val="66331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59882" y="4745912"/>
            <a:ext cx="8749363" cy="1376162"/>
          </a:xfrm>
          <a:prstGeom prst="roundRect">
            <a:avLst/>
          </a:prstGeom>
          <a:solidFill>
            <a:srgbClr val="A6BD2A">
              <a:alpha val="85000"/>
            </a:srgbClr>
          </a:solidFill>
          <a:ln w="2540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dirty="0" smtClean="0">
                <a:ln w="19050">
                  <a:solidFill>
                    <a:srgbClr val="66331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Номинация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 smtClean="0">
                <a:ln w="19050">
                  <a:solidFill>
                    <a:srgbClr val="66331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«Обеспечение эффективной «обратной связи»</a:t>
            </a:r>
            <a:endParaRPr lang="ru-RU" altLang="ru-RU" sz="2400" b="1" dirty="0">
              <a:ln w="19050">
                <a:solidFill>
                  <a:srgbClr val="66331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410" y="2470930"/>
            <a:ext cx="4200077" cy="1702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42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300694" y="435337"/>
            <a:ext cx="5743972" cy="885730"/>
          </a:xfrm>
          <a:prstGeom prst="roundRect">
            <a:avLst/>
          </a:prstGeom>
          <a:solidFill>
            <a:srgbClr val="C0CB4F">
              <a:alpha val="79000"/>
            </a:srgbClr>
          </a:solidFill>
          <a:ln w="1905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smtClean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ОБРАЩЕНИЯ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smtClean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ПЛАТФОРМА </a:t>
            </a:r>
            <a:r>
              <a:rPr lang="ru-RU" altLang="ru-RU" sz="2000" b="1" dirty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ОБРАТНОЙ СВЯЗИ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19000" detail="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18" y="4172184"/>
            <a:ext cx="5029164" cy="3101303"/>
          </a:xfrm>
          <a:prstGeom prst="rect">
            <a:avLst/>
          </a:prstGeom>
          <a:ln w="15875">
            <a:solidFill>
              <a:srgbClr val="CDD674"/>
            </a:solidFill>
          </a:ln>
          <a:effectLst>
            <a:softEdge rad="0"/>
          </a:effectLst>
        </p:spPr>
      </p:pic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1938736873"/>
              </p:ext>
            </p:extLst>
          </p:nvPr>
        </p:nvGraphicFramePr>
        <p:xfrm>
          <a:off x="670112" y="1402397"/>
          <a:ext cx="5005135" cy="28370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848" y="6653602"/>
            <a:ext cx="1843728" cy="759849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6932777" y="435337"/>
            <a:ext cx="5743972" cy="885730"/>
          </a:xfrm>
          <a:prstGeom prst="roundRect">
            <a:avLst/>
          </a:prstGeom>
          <a:solidFill>
            <a:srgbClr val="C0CB4F">
              <a:alpha val="79000"/>
            </a:srgbClr>
          </a:solidFill>
          <a:ln w="1905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smtClean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ОБРАЩЕНИЯ ГРАЖДАН, всего</a:t>
            </a:r>
            <a:endParaRPr lang="ru-RU" altLang="ru-RU" sz="2000" b="1" dirty="0">
              <a:ln w="15875">
                <a:solidFill>
                  <a:schemeClr val="tx2">
                    <a:lumMod val="50000"/>
                  </a:schemeClr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932777" y="1417044"/>
            <a:ext cx="565334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rgbClr val="68771B"/>
                </a:solidFill>
              </a:rPr>
              <a:t>За 2023 год в администрацию городского округа город Кулебаки от </a:t>
            </a:r>
            <a:r>
              <a:rPr lang="ru-RU" sz="1400" b="1" dirty="0" smtClean="0">
                <a:solidFill>
                  <a:srgbClr val="68771B"/>
                </a:solidFill>
              </a:rPr>
              <a:t>граждан поступило </a:t>
            </a:r>
            <a:r>
              <a:rPr lang="ru-RU" sz="1400" b="1" dirty="0">
                <a:solidFill>
                  <a:srgbClr val="68771B"/>
                </a:solidFill>
              </a:rPr>
              <a:t>1056 письменных обращений (в 2022 году - 942</a:t>
            </a:r>
            <a:r>
              <a:rPr lang="ru-RU" sz="1400" b="1" dirty="0" smtClean="0">
                <a:solidFill>
                  <a:srgbClr val="68771B"/>
                </a:solidFill>
              </a:rPr>
              <a:t>)</a:t>
            </a:r>
          </a:p>
          <a:p>
            <a:pPr algn="just"/>
            <a:r>
              <a:rPr lang="ru-RU" sz="1400" b="1" dirty="0" smtClean="0">
                <a:solidFill>
                  <a:srgbClr val="68771B"/>
                </a:solidFill>
              </a:rPr>
              <a:t>В том числе: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dirty="0" smtClean="0">
                <a:solidFill>
                  <a:srgbClr val="68771B"/>
                </a:solidFill>
              </a:rPr>
              <a:t>письменных </a:t>
            </a:r>
            <a:r>
              <a:rPr lang="ru-RU" sz="1400" b="1" dirty="0">
                <a:solidFill>
                  <a:srgbClr val="68771B"/>
                </a:solidFill>
              </a:rPr>
              <a:t>обращений – 714 (в 2022 – 631</a:t>
            </a:r>
            <a:r>
              <a:rPr lang="ru-RU" sz="1400" b="1" dirty="0" smtClean="0">
                <a:solidFill>
                  <a:srgbClr val="68771B"/>
                </a:solidFill>
              </a:rPr>
              <a:t>)</a:t>
            </a:r>
            <a:endParaRPr lang="ru-RU" sz="1400" b="1" dirty="0">
              <a:solidFill>
                <a:srgbClr val="68771B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dirty="0" smtClean="0">
                <a:solidFill>
                  <a:srgbClr val="68771B"/>
                </a:solidFill>
              </a:rPr>
              <a:t>областных </a:t>
            </a:r>
            <a:r>
              <a:rPr lang="ru-RU" sz="1400" b="1" dirty="0">
                <a:solidFill>
                  <a:srgbClr val="68771B"/>
                </a:solidFill>
              </a:rPr>
              <a:t>обращений – 143 (в 2022 году –117</a:t>
            </a:r>
            <a:r>
              <a:rPr lang="ru-RU" sz="1400" b="1" dirty="0" smtClean="0">
                <a:solidFill>
                  <a:srgbClr val="68771B"/>
                </a:solidFill>
              </a:rPr>
              <a:t>)</a:t>
            </a:r>
            <a:endParaRPr lang="ru-RU" sz="1400" b="1" dirty="0">
              <a:solidFill>
                <a:srgbClr val="68771B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dirty="0" smtClean="0">
                <a:solidFill>
                  <a:srgbClr val="68771B"/>
                </a:solidFill>
              </a:rPr>
              <a:t>депутатских </a:t>
            </a:r>
            <a:r>
              <a:rPr lang="ru-RU" sz="1400" b="1" dirty="0">
                <a:solidFill>
                  <a:srgbClr val="68771B"/>
                </a:solidFill>
              </a:rPr>
              <a:t>запросов – 81 (в 2022 году – 84</a:t>
            </a:r>
            <a:r>
              <a:rPr lang="ru-RU" sz="1400" b="1" dirty="0" smtClean="0">
                <a:solidFill>
                  <a:srgbClr val="68771B"/>
                </a:solidFill>
              </a:rPr>
              <a:t>)</a:t>
            </a:r>
            <a:endParaRPr lang="ru-RU" sz="1400" b="1" dirty="0">
              <a:solidFill>
                <a:srgbClr val="68771B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dirty="0" smtClean="0">
                <a:solidFill>
                  <a:srgbClr val="68771B"/>
                </a:solidFill>
              </a:rPr>
              <a:t>по </a:t>
            </a:r>
            <a:r>
              <a:rPr lang="ru-RU" sz="1400" b="1" dirty="0">
                <a:solidFill>
                  <a:srgbClr val="68771B"/>
                </a:solidFill>
              </a:rPr>
              <a:t>электронным каналам связи (Интернет-приемная, электронная почта) </a:t>
            </a:r>
            <a:r>
              <a:rPr lang="ru-RU" sz="1400" b="1" dirty="0" smtClean="0">
                <a:solidFill>
                  <a:srgbClr val="68771B"/>
                </a:solidFill>
              </a:rPr>
              <a:t>- 118 </a:t>
            </a:r>
            <a:r>
              <a:rPr lang="ru-RU" sz="1400" b="1" dirty="0">
                <a:solidFill>
                  <a:srgbClr val="68771B"/>
                </a:solidFill>
              </a:rPr>
              <a:t>обращений (в 2022 году – 110)</a:t>
            </a: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3555537"/>
              </p:ext>
            </p:extLst>
          </p:nvPr>
        </p:nvGraphicFramePr>
        <p:xfrm>
          <a:off x="7052310" y="3248432"/>
          <a:ext cx="5624439" cy="36209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285368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050879237"/>
              </p:ext>
            </p:extLst>
          </p:nvPr>
        </p:nvGraphicFramePr>
        <p:xfrm>
          <a:off x="533661" y="2074434"/>
          <a:ext cx="6502731" cy="45741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Скругленный прямоугольник 12"/>
          <p:cNvSpPr/>
          <p:nvPr/>
        </p:nvSpPr>
        <p:spPr>
          <a:xfrm>
            <a:off x="302499" y="440150"/>
            <a:ext cx="6806961" cy="885730"/>
          </a:xfrm>
          <a:prstGeom prst="roundRect">
            <a:avLst/>
          </a:prstGeom>
          <a:solidFill>
            <a:srgbClr val="C0CB4F">
              <a:alpha val="79000"/>
            </a:srgbClr>
          </a:solidFill>
          <a:ln w="1905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Работа в социальных сетях: </a:t>
            </a:r>
            <a:br>
              <a:rPr lang="ru-RU" altLang="ru-RU" sz="2400" b="1" dirty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ru-RU" altLang="ru-RU" sz="2000" b="1" dirty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ВКонтакте, </a:t>
            </a:r>
            <a:r>
              <a:rPr lang="ru-RU" sz="2000" b="1" dirty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Одноклассники, </a:t>
            </a:r>
            <a:r>
              <a:rPr lang="ru-RU" sz="2000" b="1" dirty="0" err="1" smtClean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Телеграм</a:t>
            </a:r>
            <a:endParaRPr lang="ru-RU" altLang="ru-RU" sz="2000" b="1" dirty="0">
              <a:ln w="15875">
                <a:solidFill>
                  <a:schemeClr val="tx2">
                    <a:lumMod val="50000"/>
                  </a:schemeClr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 flipV="1">
            <a:off x="2323228" y="3256633"/>
            <a:ext cx="2765502" cy="1371600"/>
          </a:xfrm>
          <a:prstGeom prst="straightConnector1">
            <a:avLst/>
          </a:prstGeom>
          <a:ln w="412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238" y="3661941"/>
            <a:ext cx="1843728" cy="75984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478" y="4626019"/>
            <a:ext cx="4677858" cy="2212299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478" y="525780"/>
            <a:ext cx="4677858" cy="2931932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170" y="2911423"/>
            <a:ext cx="2045971" cy="2062019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11" name="Скругленный прямоугольник 10"/>
          <p:cNvSpPr/>
          <p:nvPr/>
        </p:nvSpPr>
        <p:spPr>
          <a:xfrm>
            <a:off x="302499" y="1466963"/>
            <a:ext cx="6806961" cy="535092"/>
          </a:xfrm>
          <a:prstGeom prst="roundRect">
            <a:avLst/>
          </a:prstGeom>
          <a:solidFill>
            <a:schemeClr val="accent1">
              <a:lumMod val="40000"/>
              <a:lumOff val="60000"/>
              <a:alpha val="79000"/>
            </a:schemeClr>
          </a:solidFill>
          <a:ln w="1905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500" b="1" dirty="0" smtClean="0">
                <a:ln w="15875">
                  <a:noFill/>
                </a:ln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ОБРАЩЕНИЯ </a:t>
            </a:r>
            <a:r>
              <a:rPr lang="ru-RU" altLang="ru-RU" sz="1500" b="1" dirty="0" smtClean="0">
                <a:ln w="15875">
                  <a:noFill/>
                </a:ln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ГРАЖДАН (социальные сети), </a:t>
            </a:r>
            <a:r>
              <a:rPr lang="ru-RU" altLang="ru-RU" sz="1500" b="1" dirty="0" smtClean="0">
                <a:ln w="15875">
                  <a:noFill/>
                </a:ln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всего</a:t>
            </a:r>
            <a:endParaRPr lang="ru-RU" altLang="ru-RU" sz="1500" b="1" dirty="0">
              <a:ln w="15875">
                <a:noFill/>
              </a:ln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002" y="6720979"/>
            <a:ext cx="1843728" cy="75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45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268209" y="280130"/>
            <a:ext cx="8630464" cy="885730"/>
          </a:xfrm>
          <a:prstGeom prst="roundRect">
            <a:avLst/>
          </a:prstGeom>
          <a:solidFill>
            <a:srgbClr val="C0CB4F">
              <a:alpha val="79000"/>
            </a:srgbClr>
          </a:solidFill>
          <a:ln w="1905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«</a:t>
            </a:r>
            <a:r>
              <a:rPr lang="ru-RU" sz="3200" b="1" dirty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Лучший паблик </a:t>
            </a:r>
            <a:r>
              <a:rPr lang="ru-RU" sz="3200" b="1" dirty="0" smtClean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ОМСУ - 2023»</a:t>
            </a:r>
            <a:endParaRPr lang="ru-RU" altLang="ru-RU" sz="3200" b="1" dirty="0">
              <a:ln w="15875">
                <a:solidFill>
                  <a:schemeClr val="tx2">
                    <a:lumMod val="50000"/>
                  </a:schemeClr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090" y="972400"/>
            <a:ext cx="1843728" cy="75984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319873" y="2780045"/>
            <a:ext cx="5496165" cy="2549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sz="2000" b="1" dirty="0">
                <a:solidFill>
                  <a:srgbClr val="68771B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 итогам конкурса, который проводил Центр управления регионом Нижегородской области (ЦУР), </a:t>
            </a:r>
            <a:r>
              <a:rPr lang="ru-RU" sz="2000" b="1" dirty="0" err="1" smtClean="0">
                <a:solidFill>
                  <a:srgbClr val="68771B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госпаблик</a:t>
            </a:r>
            <a:r>
              <a:rPr lang="ru-RU" sz="2000" b="1" dirty="0" smtClean="0">
                <a:solidFill>
                  <a:srgbClr val="68771B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«Городской </a:t>
            </a:r>
            <a:r>
              <a:rPr lang="ru-RU" sz="2000" b="1" dirty="0">
                <a:solidFill>
                  <a:srgbClr val="68771B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округ город </a:t>
            </a:r>
            <a:r>
              <a:rPr lang="ru-RU" sz="2000" b="1" dirty="0" smtClean="0">
                <a:solidFill>
                  <a:srgbClr val="68771B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Кулебаки» </a:t>
            </a:r>
            <a:r>
              <a:rPr lang="ru-RU" sz="2000" b="1" dirty="0">
                <a:solidFill>
                  <a:srgbClr val="68771B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 социальной сети ВКонтакте стала победителем в номинации «Лучший паблик ОМСУ», награждение победителей прошло в торжественной обстановке в феврале 2024 года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62" y="1732249"/>
            <a:ext cx="5563194" cy="4399044"/>
          </a:xfrm>
          <a:prstGeom prst="rect">
            <a:avLst/>
          </a:prstGeom>
          <a:ln w="15875">
            <a:solidFill>
              <a:srgbClr val="CDD674"/>
            </a:solidFill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31734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0"/>
          </p:nvPr>
        </p:nvSpPr>
        <p:spPr>
          <a:xfrm>
            <a:off x="179596" y="2885849"/>
            <a:ext cx="3502125" cy="3843357"/>
          </a:xfrm>
          <a:prstGeom prst="rect">
            <a:avLst/>
          </a:prstGeom>
        </p:spPr>
        <p:txBody>
          <a:bodyPr/>
          <a:lstStyle/>
          <a:p>
            <a:pPr algn="ctr" eaLnBrk="1" hangingPunct="1"/>
            <a:r>
              <a:rPr lang="ru-RU" sz="2263" b="1" u="sng" dirty="0">
                <a:solidFill>
                  <a:schemeClr val="bg1"/>
                </a:solidFill>
              </a:rPr>
              <a:t>кулебаки-округ.рф</a:t>
            </a:r>
            <a:endParaRPr lang="ru-RU" sz="2263" u="sng" dirty="0">
              <a:solidFill>
                <a:schemeClr val="bg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37192" y="667586"/>
            <a:ext cx="4796821" cy="845518"/>
          </a:xfrm>
          <a:prstGeom prst="roundRect">
            <a:avLst/>
          </a:prstGeom>
          <a:solidFill>
            <a:srgbClr val="C0CB4F">
              <a:alpha val="79000"/>
            </a:srgbClr>
          </a:solidFill>
          <a:ln w="1905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smtClean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ОБЩЕСТВЕННАЯ ПАЛАТА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г</a:t>
            </a:r>
            <a:r>
              <a:rPr lang="ru-RU" altLang="ru-RU" sz="2000" b="1" dirty="0" smtClean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.о.г.Кулебаки</a:t>
            </a:r>
            <a:endParaRPr lang="ru-RU" altLang="ru-RU" sz="2000" b="1" dirty="0">
              <a:ln w="15875">
                <a:solidFill>
                  <a:schemeClr val="tx2">
                    <a:lumMod val="50000"/>
                  </a:schemeClr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030" y="753255"/>
            <a:ext cx="1843728" cy="75984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37192" y="82953"/>
            <a:ext cx="7856639" cy="461665"/>
          </a:xfrm>
          <a:prstGeom prst="rect">
            <a:avLst/>
          </a:prstGeom>
          <a:solidFill>
            <a:srgbClr val="C0CB4F">
              <a:alpha val="79000"/>
            </a:srgbClr>
          </a:solidFill>
          <a:ln w="1905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ВЗАИМОДЕЙСТВИЕ С ОБЩЕСТВЕННОСТЬЮ</a:t>
            </a:r>
            <a:endParaRPr lang="ru-RU" sz="2400" b="1" dirty="0">
              <a:ln w="15875">
                <a:solidFill>
                  <a:schemeClr val="tx2">
                    <a:lumMod val="50000"/>
                  </a:schemeClr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2515" y="1921963"/>
            <a:ext cx="2817379" cy="1812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rgbClr val="68771B"/>
                </a:solidFill>
              </a:rPr>
              <a:t>В </a:t>
            </a:r>
            <a:r>
              <a:rPr lang="ru-RU" sz="1400" b="1" dirty="0">
                <a:solidFill>
                  <a:srgbClr val="68771B"/>
                </a:solidFill>
              </a:rPr>
              <a:t>2023 году проведено 4 заседания Общественной палаты г.о.г.Кулебаки, рассмотрено 16 вопросов (в 2022 г. – 4 заседания, рассмотрено 20 вопросов; в 2021 г. – 5 заседаний, рассмотрено 30 вопросов</a:t>
            </a:r>
            <a:r>
              <a:rPr lang="ru-RU" sz="1400" b="1" dirty="0" smtClean="0">
                <a:solidFill>
                  <a:srgbClr val="68771B"/>
                </a:solidFill>
              </a:rPr>
              <a:t>)</a:t>
            </a:r>
            <a:endParaRPr lang="ru-RU" sz="1400" b="1" dirty="0">
              <a:solidFill>
                <a:srgbClr val="68771B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92" y="1636072"/>
            <a:ext cx="3593663" cy="2395775"/>
          </a:xfrm>
          <a:prstGeom prst="rect">
            <a:avLst/>
          </a:prstGeom>
          <a:ln w="15875">
            <a:solidFill>
              <a:srgbClr val="CDD674"/>
            </a:solidFill>
          </a:ln>
          <a:effectLst>
            <a:softEdge rad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96" y="4526708"/>
            <a:ext cx="3651259" cy="2465819"/>
          </a:xfrm>
          <a:prstGeom prst="rect">
            <a:avLst/>
          </a:prstGeom>
          <a:ln w="15875">
            <a:solidFill>
              <a:srgbClr val="CDD674"/>
            </a:solidFill>
          </a:ln>
          <a:effectLst>
            <a:softEdge rad="0"/>
          </a:effec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8093831" y="667586"/>
            <a:ext cx="4796821" cy="845518"/>
          </a:xfrm>
          <a:prstGeom prst="roundRect">
            <a:avLst/>
          </a:prstGeom>
          <a:solidFill>
            <a:srgbClr val="C0CB4F">
              <a:alpha val="79000"/>
            </a:srgbClr>
          </a:solidFill>
          <a:ln w="1905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smtClean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СОВЕТ ПРЕДПРИНИМАТЕЛЕЙ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г</a:t>
            </a:r>
            <a:r>
              <a:rPr lang="ru-RU" altLang="ru-RU" sz="2000" b="1" dirty="0" smtClean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.о.г.Кулебаки</a:t>
            </a:r>
            <a:endParaRPr lang="ru-RU" altLang="ru-RU" sz="2000" b="1" dirty="0">
              <a:ln w="15875">
                <a:solidFill>
                  <a:schemeClr val="tx2">
                    <a:lumMod val="50000"/>
                  </a:schemeClr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658" y="1640835"/>
            <a:ext cx="3744228" cy="2391012"/>
          </a:xfrm>
          <a:prstGeom prst="rect">
            <a:avLst/>
          </a:prstGeom>
          <a:ln w="15875">
            <a:solidFill>
              <a:srgbClr val="CDD674"/>
            </a:solidFill>
          </a:ln>
          <a:effectLst>
            <a:softEdge rad="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659" y="4526708"/>
            <a:ext cx="3744228" cy="2465819"/>
          </a:xfrm>
          <a:prstGeom prst="rect">
            <a:avLst/>
          </a:prstGeom>
          <a:ln w="15875">
            <a:solidFill>
              <a:srgbClr val="CDD674"/>
            </a:solidFill>
          </a:ln>
          <a:effectLst>
            <a:softEdge rad="0"/>
          </a:effectLst>
        </p:spPr>
      </p:pic>
      <p:sp>
        <p:nvSpPr>
          <p:cNvPr id="18" name="Прямоугольник 17"/>
          <p:cNvSpPr/>
          <p:nvPr/>
        </p:nvSpPr>
        <p:spPr>
          <a:xfrm>
            <a:off x="5219234" y="4654792"/>
            <a:ext cx="3101320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sz="1400" b="1" dirty="0" smtClean="0">
                <a:solidFill>
                  <a:srgbClr val="68771B"/>
                </a:solidFill>
              </a:rPr>
              <a:t>В </a:t>
            </a:r>
            <a:r>
              <a:rPr lang="ru-RU" sz="1400" b="1" dirty="0">
                <a:solidFill>
                  <a:srgbClr val="68771B"/>
                </a:solidFill>
              </a:rPr>
              <a:t>состав Совета вошли предприниматели из разных отраслей экономики: промышленность, транспорт, строительство, торговля и услуги.</a:t>
            </a:r>
          </a:p>
          <a:p>
            <a:pPr algn="just">
              <a:lnSpc>
                <a:spcPct val="115000"/>
              </a:lnSpc>
            </a:pPr>
            <a:r>
              <a:rPr lang="ru-RU" sz="1400" b="1" dirty="0">
                <a:solidFill>
                  <a:srgbClr val="68771B"/>
                </a:solidFill>
              </a:rPr>
              <a:t>Повестка дня заседаний Совета формируется с учетом предложений </a:t>
            </a:r>
            <a:r>
              <a:rPr lang="ru-RU" sz="1400" b="1" dirty="0" smtClean="0">
                <a:solidFill>
                  <a:srgbClr val="68771B"/>
                </a:solidFill>
              </a:rPr>
              <a:t>предпринимателей</a:t>
            </a:r>
            <a:endParaRPr lang="ru-RU" sz="1400" b="1" dirty="0">
              <a:solidFill>
                <a:srgbClr val="6877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57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571500" y="869714"/>
            <a:ext cx="6629400" cy="1061955"/>
          </a:xfrm>
          <a:prstGeom prst="roundRect">
            <a:avLst/>
          </a:prstGeom>
          <a:solidFill>
            <a:srgbClr val="C0CB4F">
              <a:alpha val="79000"/>
            </a:srgbClr>
          </a:solidFill>
          <a:ln w="1905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smtClean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Территориальное общественное самоуправление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г</a:t>
            </a:r>
            <a:r>
              <a:rPr lang="ru-RU" altLang="ru-RU" sz="2000" b="1" dirty="0" smtClean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.о.г.Кулебаки</a:t>
            </a:r>
            <a:endParaRPr lang="ru-RU" altLang="ru-RU" sz="2000" b="1" dirty="0">
              <a:ln w="15875">
                <a:solidFill>
                  <a:schemeClr val="tx2">
                    <a:lumMod val="50000"/>
                  </a:schemeClr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647" y="6729206"/>
            <a:ext cx="1843728" cy="75984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37192" y="82953"/>
            <a:ext cx="7856639" cy="461665"/>
          </a:xfrm>
          <a:prstGeom prst="rect">
            <a:avLst/>
          </a:prstGeom>
          <a:solidFill>
            <a:srgbClr val="C0CB4F">
              <a:alpha val="79000"/>
            </a:srgbClr>
          </a:solidFill>
          <a:ln w="1905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ВЗАИМОДЕЙСТВИЕ С ОБЩЕСТВЕННОСТЬЮ</a:t>
            </a:r>
            <a:endParaRPr lang="ru-RU" sz="2400" b="1" dirty="0">
              <a:ln w="15875">
                <a:solidFill>
                  <a:schemeClr val="tx2">
                    <a:lumMod val="50000"/>
                  </a:schemeClr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51828" y="2272953"/>
            <a:ext cx="6549072" cy="4214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800" b="1" dirty="0" smtClean="0">
                <a:solidFill>
                  <a:srgbClr val="68771B"/>
                </a:solidFill>
              </a:rPr>
              <a:t>ТОС конкретного </a:t>
            </a:r>
            <a:r>
              <a:rPr lang="ru-RU" sz="1800" b="1" dirty="0">
                <a:solidFill>
                  <a:srgbClr val="68771B"/>
                </a:solidFill>
              </a:rPr>
              <a:t>населенного пункта </a:t>
            </a:r>
            <a:r>
              <a:rPr lang="ru-RU" sz="1800" b="1" dirty="0" smtClean="0">
                <a:solidFill>
                  <a:srgbClr val="68771B"/>
                </a:solidFill>
              </a:rPr>
              <a:t>способствует </a:t>
            </a:r>
            <a:r>
              <a:rPr lang="ru-RU" sz="1800" b="1" dirty="0">
                <a:solidFill>
                  <a:srgbClr val="68771B"/>
                </a:solidFill>
              </a:rPr>
              <a:t>скорейшей реализации всех предложений и идей. Организовавшиеся в ТОС граждане имеют возможность вносить на рассмотрение свои пожелания, после чего заниматься их достижением на практике. </a:t>
            </a:r>
            <a:endParaRPr lang="ru-RU" sz="1800" b="1" dirty="0" smtClean="0">
              <a:solidFill>
                <a:srgbClr val="68771B"/>
              </a:solidFill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800" b="1" dirty="0" smtClean="0">
                <a:solidFill>
                  <a:srgbClr val="68771B"/>
                </a:solidFill>
              </a:rPr>
              <a:t>Как </a:t>
            </a:r>
            <a:r>
              <a:rPr lang="ru-RU" sz="1800" b="1" dirty="0">
                <a:solidFill>
                  <a:srgbClr val="68771B"/>
                </a:solidFill>
              </a:rPr>
              <a:t>правило, все идеи носят локальный характер, а потому могут быть полезны и для других граждан. Проживающие рядом люди поддерживают друг друга в реализации отдельных инициатив, а потому развитие населенного пункта происходит довольно быстро. </a:t>
            </a:r>
            <a:endParaRPr lang="ru-RU" sz="1800" b="1" dirty="0" smtClean="0">
              <a:solidFill>
                <a:srgbClr val="68771B"/>
              </a:solidFill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800" b="1" dirty="0" smtClean="0">
              <a:solidFill>
                <a:srgbClr val="68771B"/>
              </a:solidFill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800" b="1" dirty="0" smtClean="0">
                <a:solidFill>
                  <a:srgbClr val="68771B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 городском округе город Кулебаки 27 населенных пунктов, создано 10 </a:t>
            </a:r>
            <a:r>
              <a:rPr lang="ru-RU" sz="1800" b="1" dirty="0" err="1" smtClean="0">
                <a:solidFill>
                  <a:srgbClr val="68771B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ТОСов</a:t>
            </a:r>
            <a:endParaRPr lang="ru-RU" sz="1800" b="1" dirty="0">
              <a:solidFill>
                <a:srgbClr val="68771B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xn----7sbckgukdcd3bza3ak.xn--p1ai/netcat_files/multifile/2538/g6C4uCbKGB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641" y="641114"/>
            <a:ext cx="4455712" cy="2959336"/>
          </a:xfrm>
          <a:prstGeom prst="rect">
            <a:avLst/>
          </a:prstGeom>
          <a:ln w="15875">
            <a:solidFill>
              <a:srgbClr val="CDD674"/>
            </a:solidFill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xn----7sbckgukdcd3bza3ak.xn--p1ai/netcat_files/multifile/2538/2_19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640" y="3849013"/>
            <a:ext cx="4455713" cy="3343874"/>
          </a:xfrm>
          <a:prstGeom prst="rect">
            <a:avLst/>
          </a:prstGeom>
          <a:ln w="15875">
            <a:solidFill>
              <a:srgbClr val="CDD674"/>
            </a:solidFill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16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571500" y="869715"/>
            <a:ext cx="6629400" cy="747330"/>
          </a:xfrm>
          <a:prstGeom prst="roundRect">
            <a:avLst/>
          </a:prstGeom>
          <a:solidFill>
            <a:srgbClr val="C0CB4F">
              <a:alpha val="79000"/>
            </a:srgbClr>
          </a:solidFill>
          <a:ln w="1905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smtClean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Публичные слушания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г</a:t>
            </a:r>
            <a:r>
              <a:rPr lang="ru-RU" altLang="ru-RU" sz="2000" b="1" dirty="0" smtClean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.о.г.Кулебаки</a:t>
            </a:r>
            <a:endParaRPr lang="ru-RU" altLang="ru-RU" sz="2000" b="1" dirty="0">
              <a:ln w="15875">
                <a:solidFill>
                  <a:schemeClr val="tx2">
                    <a:lumMod val="50000"/>
                  </a:schemeClr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647" y="6688460"/>
            <a:ext cx="1843728" cy="75984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37192" y="82953"/>
            <a:ext cx="7856639" cy="461665"/>
          </a:xfrm>
          <a:prstGeom prst="rect">
            <a:avLst/>
          </a:prstGeom>
          <a:solidFill>
            <a:srgbClr val="C0CB4F">
              <a:alpha val="79000"/>
            </a:srgbClr>
          </a:solidFill>
          <a:ln w="1905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ВЗАИМОДЕЙСТВИЕ С ОБЩЕСТВЕННОСТЬЮ</a:t>
            </a:r>
            <a:endParaRPr lang="ru-RU" sz="2400" b="1" dirty="0">
              <a:ln w="15875">
                <a:solidFill>
                  <a:schemeClr val="tx2">
                    <a:lumMod val="50000"/>
                  </a:schemeClr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27050" y="2065656"/>
            <a:ext cx="671830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sz="1600" b="1" dirty="0">
                <a:solidFill>
                  <a:srgbClr val="68771B"/>
                </a:solidFill>
              </a:rPr>
              <a:t>Публичные слушания, организуемые органами МСУ, являются обязательным этапом процесса принятия решений в различных сферах жизни округа. </a:t>
            </a:r>
            <a:endParaRPr lang="ru-RU" sz="1600" b="1" dirty="0" smtClean="0">
              <a:solidFill>
                <a:srgbClr val="68771B"/>
              </a:solidFill>
            </a:endParaRPr>
          </a:p>
          <a:p>
            <a:pPr algn="just">
              <a:lnSpc>
                <a:spcPct val="115000"/>
              </a:lnSpc>
            </a:pPr>
            <a:r>
              <a:rPr lang="ru-RU" sz="1600" b="1" dirty="0" smtClean="0">
                <a:solidFill>
                  <a:srgbClr val="68771B"/>
                </a:solidFill>
              </a:rPr>
              <a:t>Цель </a:t>
            </a:r>
            <a:r>
              <a:rPr lang="ru-RU" sz="1600" b="1" dirty="0">
                <a:solidFill>
                  <a:srgbClr val="68771B"/>
                </a:solidFill>
              </a:rPr>
              <a:t>проведения публичных слушаний заключается в обеспечении участия граждан в принятии решений, касающихся их интересов. Такой подход актуален в условиях увеличения роли гражданского общества в политической системе и принципах открытости, прозрачности и демократии в муниципальном управлении.</a:t>
            </a:r>
          </a:p>
          <a:p>
            <a:pPr algn="just">
              <a:lnSpc>
                <a:spcPct val="115000"/>
              </a:lnSpc>
            </a:pPr>
            <a:r>
              <a:rPr lang="ru-RU" sz="1600" b="1" dirty="0">
                <a:solidFill>
                  <a:srgbClr val="68771B"/>
                </a:solidFill>
              </a:rPr>
              <a:t>В целях открытости проведения публичных слушаний информация об их проведении публикуется в СМИ, </a:t>
            </a:r>
            <a:r>
              <a:rPr lang="ru-RU" sz="1600" b="1" dirty="0" smtClean="0">
                <a:solidFill>
                  <a:srgbClr val="68771B"/>
                </a:solidFill>
              </a:rPr>
              <a:t>специальном </a:t>
            </a:r>
            <a:r>
              <a:rPr lang="ru-RU" sz="1600" b="1" dirty="0">
                <a:solidFill>
                  <a:srgbClr val="68771B"/>
                </a:solidFill>
              </a:rPr>
              <a:t>разделе официального сайта, а также на портале </a:t>
            </a:r>
            <a:r>
              <a:rPr lang="ru-RU" sz="1600" b="1" dirty="0" smtClean="0">
                <a:solidFill>
                  <a:srgbClr val="68771B"/>
                </a:solidFill>
              </a:rPr>
              <a:t>Госуслуг - </a:t>
            </a:r>
            <a:r>
              <a:rPr lang="ru-RU" sz="1600" b="1" dirty="0" smtClean="0">
                <a:solidFill>
                  <a:srgbClr val="68771B"/>
                </a:solidFill>
              </a:rPr>
              <a:t>Платформа </a:t>
            </a:r>
            <a:r>
              <a:rPr lang="ru-RU" sz="1600" b="1" dirty="0">
                <a:solidFill>
                  <a:srgbClr val="68771B"/>
                </a:solidFill>
              </a:rPr>
              <a:t>обратной связи.</a:t>
            </a:r>
          </a:p>
          <a:p>
            <a:pPr algn="just">
              <a:lnSpc>
                <a:spcPct val="115000"/>
              </a:lnSpc>
            </a:pPr>
            <a:r>
              <a:rPr lang="ru-RU" sz="1600" b="1" dirty="0">
                <a:solidFill>
                  <a:srgbClr val="68771B"/>
                </a:solidFill>
              </a:rPr>
              <a:t>В 2023 </a:t>
            </a:r>
            <a:r>
              <a:rPr lang="ru-RU" sz="1600" b="1" dirty="0" smtClean="0">
                <a:solidFill>
                  <a:srgbClr val="68771B"/>
                </a:solidFill>
              </a:rPr>
              <a:t>году проведено 20 публичных слушаний, </a:t>
            </a:r>
            <a:r>
              <a:rPr lang="ru-RU" sz="1600" b="1" dirty="0">
                <a:solidFill>
                  <a:srgbClr val="68771B"/>
                </a:solidFill>
              </a:rPr>
              <a:t>более 30 % публичных слушаний опубликовано на Платформе обратной связи (ПОС). </a:t>
            </a:r>
            <a:endParaRPr lang="ru-RU" sz="1600" b="1" dirty="0" smtClean="0">
              <a:solidFill>
                <a:srgbClr val="68771B"/>
              </a:solidFill>
            </a:endParaRPr>
          </a:p>
          <a:p>
            <a:pPr algn="just">
              <a:lnSpc>
                <a:spcPct val="115000"/>
              </a:lnSpc>
            </a:pPr>
            <a:r>
              <a:rPr lang="ru-RU" sz="1600" b="1" dirty="0" smtClean="0">
                <a:solidFill>
                  <a:srgbClr val="68771B"/>
                </a:solidFill>
              </a:rPr>
              <a:t>С </a:t>
            </a:r>
            <a:r>
              <a:rPr lang="ru-RU" sz="1600" b="1" dirty="0">
                <a:solidFill>
                  <a:srgbClr val="68771B"/>
                </a:solidFill>
              </a:rPr>
              <a:t>2024 года </a:t>
            </a:r>
            <a:r>
              <a:rPr lang="ru-RU" sz="1600" b="1" dirty="0" smtClean="0">
                <a:solidFill>
                  <a:srgbClr val="68771B"/>
                </a:solidFill>
              </a:rPr>
              <a:t>обеспечено </a:t>
            </a:r>
            <a:r>
              <a:rPr lang="ru-RU" sz="1600" b="1" dirty="0">
                <a:solidFill>
                  <a:srgbClr val="68771B"/>
                </a:solidFill>
              </a:rPr>
              <a:t>100 % </a:t>
            </a:r>
            <a:r>
              <a:rPr lang="ru-RU" sz="1600" b="1" dirty="0" smtClean="0">
                <a:solidFill>
                  <a:srgbClr val="68771B"/>
                </a:solidFill>
              </a:rPr>
              <a:t>размещение </a:t>
            </a:r>
            <a:r>
              <a:rPr lang="ru-RU" sz="1600" b="1" dirty="0">
                <a:solidFill>
                  <a:srgbClr val="68771B"/>
                </a:solidFill>
              </a:rPr>
              <a:t>информации о публичных слушаниях и общественных </a:t>
            </a:r>
            <a:r>
              <a:rPr lang="ru-RU" sz="1600" b="1" dirty="0" smtClean="0">
                <a:solidFill>
                  <a:srgbClr val="68771B"/>
                </a:solidFill>
              </a:rPr>
              <a:t>обсуждениях на Платформе обратной связи.</a:t>
            </a:r>
            <a:endParaRPr lang="ru-RU" sz="1600" b="1" dirty="0">
              <a:solidFill>
                <a:srgbClr val="68771B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045" y="696461"/>
            <a:ext cx="4808710" cy="3206433"/>
          </a:xfrm>
          <a:prstGeom prst="rect">
            <a:avLst/>
          </a:prstGeom>
          <a:ln w="15875">
            <a:solidFill>
              <a:srgbClr val="CDD674"/>
            </a:solidFill>
          </a:ln>
          <a:effectLst>
            <a:softEdge rad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084" y="4072767"/>
            <a:ext cx="4781671" cy="3188403"/>
          </a:xfrm>
          <a:prstGeom prst="rect">
            <a:avLst/>
          </a:prstGeom>
          <a:ln w="15875">
            <a:solidFill>
              <a:srgbClr val="CDD674"/>
            </a:solidFill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16211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0"/>
          </p:nvPr>
        </p:nvSpPr>
        <p:spPr>
          <a:xfrm>
            <a:off x="179596" y="2885849"/>
            <a:ext cx="3502125" cy="3843357"/>
          </a:xfrm>
          <a:prstGeom prst="rect">
            <a:avLst/>
          </a:prstGeom>
        </p:spPr>
        <p:txBody>
          <a:bodyPr/>
          <a:lstStyle/>
          <a:p>
            <a:pPr algn="ctr" eaLnBrk="1" hangingPunct="1"/>
            <a:r>
              <a:rPr lang="ru-RU" sz="2263" b="1" u="sng" dirty="0">
                <a:solidFill>
                  <a:schemeClr val="bg1"/>
                </a:solidFill>
              </a:rPr>
              <a:t>кулебаки-округ.рф</a:t>
            </a:r>
            <a:endParaRPr lang="ru-RU" sz="2263" u="sng" dirty="0">
              <a:solidFill>
                <a:schemeClr val="bg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37192" y="700558"/>
            <a:ext cx="6629400" cy="1265428"/>
          </a:xfrm>
          <a:prstGeom prst="roundRect">
            <a:avLst/>
          </a:prstGeom>
          <a:solidFill>
            <a:srgbClr val="C0CB4F">
              <a:alpha val="79000"/>
            </a:srgbClr>
          </a:solidFill>
          <a:ln w="1905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 smtClean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ПРОЕКТЫ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 smtClean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Формирование комфортной городской среды и «ВАМ РЕШАТЬ»</a:t>
            </a:r>
            <a:endParaRPr lang="ru-RU" altLang="ru-RU" sz="2400" b="1" dirty="0">
              <a:ln w="15875">
                <a:solidFill>
                  <a:schemeClr val="tx2">
                    <a:lumMod val="50000"/>
                  </a:schemeClr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304" y="6799826"/>
            <a:ext cx="1843728" cy="75984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37192" y="82953"/>
            <a:ext cx="7856639" cy="461665"/>
          </a:xfrm>
          <a:prstGeom prst="rect">
            <a:avLst/>
          </a:prstGeom>
          <a:solidFill>
            <a:srgbClr val="C0CB4F">
              <a:alpha val="79000"/>
            </a:srgbClr>
          </a:solidFill>
          <a:ln w="1905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ВЗАИМОДЕЙСТВИЕ С ОБЩЕСТВЕННОСТЬЮ</a:t>
            </a:r>
            <a:endParaRPr lang="ru-RU" sz="2400" b="1" dirty="0">
              <a:ln w="15875">
                <a:solidFill>
                  <a:schemeClr val="tx2">
                    <a:lumMod val="50000"/>
                  </a:schemeClr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7193" y="2011786"/>
            <a:ext cx="6629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800" b="1" dirty="0">
                <a:solidFill>
                  <a:srgbClr val="68771B"/>
                </a:solidFill>
              </a:rPr>
              <a:t>Новый формат получили общественные обсуждения – опросы населения по выбору объектов благоустройства в рамках реализации </a:t>
            </a:r>
            <a:r>
              <a:rPr lang="ru-RU" sz="1800" b="1" dirty="0" smtClean="0">
                <a:solidFill>
                  <a:srgbClr val="68771B"/>
                </a:solidFill>
              </a:rPr>
              <a:t>проекта </a:t>
            </a:r>
            <a:r>
              <a:rPr lang="ru-RU" sz="1800" b="1" dirty="0">
                <a:solidFill>
                  <a:srgbClr val="68771B"/>
                </a:solidFill>
              </a:rPr>
              <a:t>«Формирование комфортной городской среды» и «ВАМ РЕШАТЬ</a:t>
            </a:r>
            <a:r>
              <a:rPr lang="ru-RU" sz="1800" b="1" dirty="0" smtClean="0">
                <a:solidFill>
                  <a:srgbClr val="68771B"/>
                </a:solidFill>
              </a:rPr>
              <a:t>»</a:t>
            </a:r>
            <a:endParaRPr lang="ru-RU" sz="1800" b="1" dirty="0">
              <a:solidFill>
                <a:srgbClr val="68771B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999" y="973664"/>
            <a:ext cx="5461075" cy="3631034"/>
          </a:xfrm>
          <a:prstGeom prst="rect">
            <a:avLst/>
          </a:prstGeom>
          <a:ln w="15875">
            <a:solidFill>
              <a:srgbClr val="CDD674"/>
            </a:solidFill>
          </a:ln>
          <a:effectLst>
            <a:softEdge rad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807" y="3945189"/>
            <a:ext cx="5681804" cy="3190825"/>
          </a:xfrm>
          <a:prstGeom prst="rect">
            <a:avLst/>
          </a:prstGeom>
          <a:ln w="15875">
            <a:solidFill>
              <a:srgbClr val="CDD674"/>
            </a:solidFill>
          </a:ln>
          <a:effectLst>
            <a:softEdge rad="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84" y="3316684"/>
            <a:ext cx="5069840" cy="3378572"/>
          </a:xfrm>
          <a:prstGeom prst="rect">
            <a:avLst/>
          </a:prstGeom>
          <a:ln w="15875">
            <a:solidFill>
              <a:srgbClr val="CDD674"/>
            </a:solidFill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03930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237192" y="700558"/>
            <a:ext cx="6629400" cy="648182"/>
          </a:xfrm>
          <a:prstGeom prst="roundRect">
            <a:avLst/>
          </a:prstGeom>
          <a:solidFill>
            <a:srgbClr val="C0CB4F">
              <a:alpha val="79000"/>
            </a:srgbClr>
          </a:solidFill>
          <a:ln w="1905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 smtClean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Областной проект «ВАМ РЕШАТЬ»</a:t>
            </a:r>
            <a:endParaRPr lang="ru-RU" altLang="ru-RU" sz="2400" b="1" dirty="0">
              <a:ln w="15875">
                <a:solidFill>
                  <a:schemeClr val="tx2">
                    <a:lumMod val="50000"/>
                  </a:schemeClr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077" y="6212635"/>
            <a:ext cx="1843728" cy="75984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37192" y="82953"/>
            <a:ext cx="7856639" cy="461665"/>
          </a:xfrm>
          <a:prstGeom prst="rect">
            <a:avLst/>
          </a:prstGeom>
          <a:solidFill>
            <a:srgbClr val="C0CB4F">
              <a:alpha val="79000"/>
            </a:srgbClr>
          </a:solidFill>
          <a:ln w="1905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ВЗАИМОДЕЙСТВИЕ С ОБЩЕСТВЕННОСТЬЮ</a:t>
            </a:r>
            <a:endParaRPr lang="ru-RU" sz="2400" b="1" dirty="0">
              <a:ln w="15875">
                <a:solidFill>
                  <a:schemeClr val="tx2">
                    <a:lumMod val="50000"/>
                  </a:schemeClr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37725" y="1504680"/>
            <a:ext cx="559083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rgbClr val="68771B"/>
                </a:solidFill>
              </a:rPr>
              <a:t>С реализацией в 2023 году подготовлены </a:t>
            </a:r>
            <a:r>
              <a:rPr lang="ru-RU" sz="1400" b="1" dirty="0" smtClean="0">
                <a:solidFill>
                  <a:srgbClr val="68771B"/>
                </a:solidFill>
              </a:rPr>
              <a:t>23 </a:t>
            </a:r>
            <a:r>
              <a:rPr lang="ru-RU" sz="1400" b="1" dirty="0">
                <a:solidFill>
                  <a:srgbClr val="68771B"/>
                </a:solidFill>
              </a:rPr>
              <a:t>заявки: всего на сайте golosza.ru в период с 06.03.2023 по 07.04.2023 проголосовали 7711 человек. </a:t>
            </a:r>
          </a:p>
          <a:p>
            <a:pPr algn="just"/>
            <a:r>
              <a:rPr lang="ru-RU" sz="1400" b="1" dirty="0">
                <a:solidFill>
                  <a:srgbClr val="68771B"/>
                </a:solidFill>
              </a:rPr>
              <a:t>Победителями признаны 2 проекта: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1400" b="1" dirty="0" smtClean="0">
                <a:solidFill>
                  <a:srgbClr val="68771B"/>
                </a:solidFill>
              </a:rPr>
              <a:t>Ремонт </a:t>
            </a:r>
            <a:r>
              <a:rPr lang="ru-RU" sz="1400" b="1" dirty="0">
                <a:solidFill>
                  <a:srgbClr val="68771B"/>
                </a:solidFill>
              </a:rPr>
              <a:t>участков автомобильных дорог местного значения по ул.Мира, </a:t>
            </a:r>
            <a:r>
              <a:rPr lang="ru-RU" sz="1400" b="1" dirty="0" err="1">
                <a:solidFill>
                  <a:srgbClr val="68771B"/>
                </a:solidFill>
              </a:rPr>
              <a:t>ул.Труда</a:t>
            </a:r>
            <a:r>
              <a:rPr lang="ru-RU" sz="1400" b="1" dirty="0">
                <a:solidFill>
                  <a:srgbClr val="68771B"/>
                </a:solidFill>
              </a:rPr>
              <a:t>, </a:t>
            </a:r>
            <a:r>
              <a:rPr lang="ru-RU" sz="1400" b="1" dirty="0" err="1">
                <a:solidFill>
                  <a:srgbClr val="68771B"/>
                </a:solidFill>
              </a:rPr>
              <a:t>ул.Горняков</a:t>
            </a:r>
            <a:r>
              <a:rPr lang="ru-RU" sz="1400" b="1" dirty="0">
                <a:solidFill>
                  <a:srgbClr val="68771B"/>
                </a:solidFill>
              </a:rPr>
              <a:t> в р.п.Гремячево городского округа город Кулебаки;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1400" b="1" dirty="0" smtClean="0">
                <a:solidFill>
                  <a:srgbClr val="68771B"/>
                </a:solidFill>
              </a:rPr>
              <a:t>Обустройство спортивной площадки на </a:t>
            </a:r>
            <a:r>
              <a:rPr lang="ru-RU" sz="1400" b="1" dirty="0" err="1" smtClean="0">
                <a:solidFill>
                  <a:srgbClr val="68771B"/>
                </a:solidFill>
              </a:rPr>
              <a:t>ул.Строителей</a:t>
            </a:r>
            <a:r>
              <a:rPr lang="ru-RU" sz="1400" b="1" dirty="0" smtClean="0">
                <a:solidFill>
                  <a:srgbClr val="68771B"/>
                </a:solidFill>
              </a:rPr>
              <a:t> дом 19 в с.Мурзицы г.о.г.Кулебаки.</a:t>
            </a:r>
            <a:endParaRPr lang="ru-RU" sz="1400" b="1" dirty="0">
              <a:solidFill>
                <a:srgbClr val="68771B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779965" y="1504680"/>
            <a:ext cx="6309976" cy="4536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863600" algn="l"/>
              </a:tabLst>
            </a:pPr>
            <a:r>
              <a:rPr lang="ru-RU" sz="1400" b="1" dirty="0">
                <a:solidFill>
                  <a:srgbClr val="68771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реализацией в 2024 году подготовлены и направлены 11 заявок: всего на сайте golosza.ru в период с 20.11.2023 по 20.12.2023 проголосовали 10621 человек.</a:t>
            </a:r>
            <a:endParaRPr lang="ru-RU" sz="1400" b="1" dirty="0">
              <a:solidFill>
                <a:srgbClr val="68771B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68771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Победителями признаны 9 заявок г.о.г.Кулебаки:</a:t>
            </a:r>
            <a:endParaRPr lang="ru-RU" sz="1400" b="1" dirty="0">
              <a:solidFill>
                <a:srgbClr val="68771B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400" b="1" dirty="0">
                <a:solidFill>
                  <a:srgbClr val="68771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устройство всесезонного спортивного корта с благоустройством прилегающей территории по адресу: Кулебаки, ул. Бутова, д. 128/1</a:t>
            </a:r>
            <a:endParaRPr lang="ru-RU" sz="1400" b="1" dirty="0">
              <a:solidFill>
                <a:srgbClr val="68771B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400" b="1" dirty="0">
                <a:solidFill>
                  <a:srgbClr val="68771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ремонт участка автомобильной дороги от д. 32 до д. 38 по ул. Ленина в р.п. Гремячево</a:t>
            </a:r>
            <a:endParaRPr lang="ru-RU" sz="1400" b="1" dirty="0">
              <a:solidFill>
                <a:srgbClr val="68771B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400" b="1" dirty="0">
                <a:solidFill>
                  <a:srgbClr val="68771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ремонт асфальтобетонного покрытия на ул. Строителей в с. Мурзицы</a:t>
            </a:r>
            <a:endParaRPr lang="ru-RU" sz="1400" b="1" dirty="0">
              <a:solidFill>
                <a:srgbClr val="68771B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400" b="1" dirty="0">
                <a:solidFill>
                  <a:srgbClr val="68771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устройство спортивной площадки на ул. Школьной в с. Шилокша</a:t>
            </a:r>
            <a:endParaRPr lang="ru-RU" sz="1400" b="1" dirty="0">
              <a:solidFill>
                <a:srgbClr val="68771B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400" b="1" dirty="0">
                <a:solidFill>
                  <a:srgbClr val="68771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ремонт сетей водоснабжения по ул. Советской, пер. Школьному и пер. Полевому в с. Теплове</a:t>
            </a:r>
            <a:endParaRPr lang="ru-RU" sz="1400" b="1" dirty="0">
              <a:solidFill>
                <a:srgbClr val="68771B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400" b="1" dirty="0">
                <a:solidFill>
                  <a:srgbClr val="68771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ремонт тротуара по ул. Железнодорожной (участок от ул. Адм. Макарова до ул. Войкова) в г. Кулебаки</a:t>
            </a:r>
            <a:endParaRPr lang="ru-RU" sz="1400" b="1" dirty="0">
              <a:solidFill>
                <a:srgbClr val="68771B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400" b="1" dirty="0">
                <a:solidFill>
                  <a:srgbClr val="68771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благоустройство подъездного пути и территории Дома культуры по ул. Клубной в с. Ломовка</a:t>
            </a:r>
            <a:endParaRPr lang="ru-RU" sz="1400" b="1" dirty="0">
              <a:solidFill>
                <a:srgbClr val="68771B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400" b="1" dirty="0">
                <a:solidFill>
                  <a:srgbClr val="68771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благоустройство территории </a:t>
            </a:r>
            <a:r>
              <a:rPr lang="ru-RU" sz="1400" b="1" dirty="0" err="1">
                <a:solidFill>
                  <a:srgbClr val="68771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Велетьминской</a:t>
            </a:r>
            <a:r>
              <a:rPr lang="ru-RU" sz="1400" b="1" dirty="0">
                <a:solidFill>
                  <a:srgbClr val="68771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школы</a:t>
            </a:r>
            <a:endParaRPr lang="ru-RU" sz="1400" b="1" dirty="0">
              <a:solidFill>
                <a:srgbClr val="68771B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400" b="1" dirty="0">
                <a:solidFill>
                  <a:srgbClr val="68771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устройство спортивной площадки по ул. Советской в с. Саваслейка. </a:t>
            </a:r>
            <a:endParaRPr lang="ru-RU" sz="1400" b="1" dirty="0">
              <a:solidFill>
                <a:srgbClr val="68771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https://xn----7sbckgukdcd3bza3ak.xn--p1ai/netcat_files/multifile/2538/PLAN18___kopiy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407" y="3865468"/>
            <a:ext cx="4263992" cy="3017613"/>
          </a:xfrm>
          <a:prstGeom prst="rect">
            <a:avLst/>
          </a:prstGeom>
          <a:ln w="15875">
            <a:solidFill>
              <a:srgbClr val="CDD674"/>
            </a:solidFill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144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237192" y="700558"/>
            <a:ext cx="6629400" cy="1288262"/>
          </a:xfrm>
          <a:prstGeom prst="roundRect">
            <a:avLst/>
          </a:prstGeom>
          <a:solidFill>
            <a:srgbClr val="C0CB4F">
              <a:alpha val="79000"/>
            </a:srgbClr>
          </a:solidFill>
          <a:ln w="1905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 smtClean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Федеральный проект «Формирование комфортной городской среды»</a:t>
            </a:r>
            <a:endParaRPr lang="ru-RU" altLang="ru-RU" sz="2400" b="1" dirty="0">
              <a:ln w="15875">
                <a:solidFill>
                  <a:schemeClr val="tx2">
                    <a:lumMod val="50000"/>
                  </a:schemeClr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028" y="6451164"/>
            <a:ext cx="1843728" cy="75984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37192" y="82953"/>
            <a:ext cx="7856639" cy="461665"/>
          </a:xfrm>
          <a:prstGeom prst="rect">
            <a:avLst/>
          </a:prstGeom>
          <a:solidFill>
            <a:srgbClr val="C0CB4F">
              <a:alpha val="79000"/>
            </a:srgbClr>
          </a:solidFill>
          <a:ln w="1905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ВЗАИМОДЕЙСТВИЕ С ОБЩЕСТВЕННОСТЬЮ</a:t>
            </a:r>
            <a:endParaRPr lang="ru-RU" sz="2400" b="1" dirty="0">
              <a:ln w="15875">
                <a:solidFill>
                  <a:schemeClr val="tx2">
                    <a:lumMod val="50000"/>
                  </a:schemeClr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4210" y="2549931"/>
            <a:ext cx="637536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800" b="1" dirty="0" smtClean="0">
                <a:solidFill>
                  <a:srgbClr val="68771B"/>
                </a:solidFill>
              </a:rPr>
              <a:t>Всего </a:t>
            </a:r>
            <a:r>
              <a:rPr lang="ru-RU" sz="1800" b="1" dirty="0">
                <a:solidFill>
                  <a:srgbClr val="68771B"/>
                </a:solidFill>
              </a:rPr>
              <a:t>в городском округе город Кулебаки </a:t>
            </a:r>
            <a:r>
              <a:rPr lang="ru-RU" sz="1800" b="1" dirty="0" smtClean="0">
                <a:solidFill>
                  <a:srgbClr val="68771B"/>
                </a:solidFill>
              </a:rPr>
              <a:t>по проекту ФКГС проголосовали </a:t>
            </a:r>
            <a:r>
              <a:rPr lang="ru-RU" sz="1800" b="1" dirty="0">
                <a:solidFill>
                  <a:srgbClr val="68771B"/>
                </a:solidFill>
              </a:rPr>
              <a:t>6381 человек или 16,4 % жителей округа от 14 лет и старше. </a:t>
            </a:r>
            <a:endParaRPr lang="ru-RU" sz="1800" b="1" dirty="0" smtClean="0">
              <a:solidFill>
                <a:srgbClr val="68771B"/>
              </a:solidFill>
            </a:endParaRPr>
          </a:p>
          <a:p>
            <a:pPr algn="just"/>
            <a:endParaRPr lang="ru-RU" sz="1800" b="1" dirty="0" smtClean="0">
              <a:solidFill>
                <a:srgbClr val="68771B"/>
              </a:solidFill>
            </a:endParaRPr>
          </a:p>
          <a:p>
            <a:pPr algn="just"/>
            <a:r>
              <a:rPr lang="ru-RU" sz="1800" b="1" dirty="0" smtClean="0">
                <a:solidFill>
                  <a:srgbClr val="68771B"/>
                </a:solidFill>
              </a:rPr>
              <a:t>В </a:t>
            </a:r>
            <a:r>
              <a:rPr lang="ru-RU" sz="1800" b="1" dirty="0">
                <a:solidFill>
                  <a:srgbClr val="68771B"/>
                </a:solidFill>
              </a:rPr>
              <a:t>голосовании принимали участие проекты: пл. Ленина (2 этап) - 3655 (57,3 %); сквер </a:t>
            </a:r>
            <a:r>
              <a:rPr lang="ru-RU" sz="1800" b="1" dirty="0" err="1">
                <a:solidFill>
                  <a:srgbClr val="68771B"/>
                </a:solidFill>
              </a:rPr>
              <a:t>ул.Ст.Разина</a:t>
            </a:r>
            <a:r>
              <a:rPr lang="ru-RU" sz="1800" b="1" dirty="0">
                <a:solidFill>
                  <a:srgbClr val="68771B"/>
                </a:solidFill>
              </a:rPr>
              <a:t> г.Кулебаки – 1548 (24,3 %) и сквер пл.Революции (</a:t>
            </a:r>
            <a:r>
              <a:rPr lang="ru-RU" sz="1800" b="1" dirty="0" err="1">
                <a:solidFill>
                  <a:srgbClr val="68771B"/>
                </a:solidFill>
              </a:rPr>
              <a:t>ул.Труда</a:t>
            </a:r>
            <a:r>
              <a:rPr lang="ru-RU" sz="1800" b="1" dirty="0">
                <a:solidFill>
                  <a:srgbClr val="68771B"/>
                </a:solidFill>
              </a:rPr>
              <a:t>) - 1178 (18,4 </a:t>
            </a:r>
            <a:r>
              <a:rPr lang="ru-RU" sz="1800" b="1" dirty="0" smtClean="0">
                <a:solidFill>
                  <a:srgbClr val="68771B"/>
                </a:solidFill>
              </a:rPr>
              <a:t>%).</a:t>
            </a:r>
          </a:p>
          <a:p>
            <a:pPr algn="just"/>
            <a:endParaRPr lang="ru-RU" sz="1800" b="1" dirty="0">
              <a:solidFill>
                <a:srgbClr val="68771B"/>
              </a:solidFill>
            </a:endParaRPr>
          </a:p>
          <a:p>
            <a:pPr algn="just"/>
            <a:r>
              <a:rPr lang="ru-RU" sz="1800" b="1" dirty="0">
                <a:solidFill>
                  <a:srgbClr val="68771B"/>
                </a:solidFill>
              </a:rPr>
              <a:t>Площадь </a:t>
            </a:r>
            <a:r>
              <a:rPr lang="ru-RU" sz="1800" b="1" dirty="0" smtClean="0">
                <a:solidFill>
                  <a:srgbClr val="68771B"/>
                </a:solidFill>
              </a:rPr>
              <a:t>Ленина г.Кулебаки </a:t>
            </a:r>
            <a:r>
              <a:rPr lang="ru-RU" sz="1800" b="1" dirty="0">
                <a:solidFill>
                  <a:srgbClr val="68771B"/>
                </a:solidFill>
              </a:rPr>
              <a:t>(2 этап) признана победителем голосования и будет благоустроена в 2024 году в рамках проекта «Формирование комфортной городской среды» национального проекта «Жилье и городская среда</a:t>
            </a:r>
            <a:r>
              <a:rPr lang="ru-RU" sz="1800" b="1" dirty="0" smtClean="0">
                <a:solidFill>
                  <a:srgbClr val="68771B"/>
                </a:solidFill>
              </a:rPr>
              <a:t>»</a:t>
            </a:r>
            <a:endParaRPr lang="ru-RU" sz="1800" b="1" dirty="0">
              <a:solidFill>
                <a:srgbClr val="68771B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082" y="722433"/>
            <a:ext cx="5496249" cy="3654997"/>
          </a:xfrm>
          <a:prstGeom prst="rect">
            <a:avLst/>
          </a:prstGeom>
          <a:ln w="15875">
            <a:solidFill>
              <a:srgbClr val="CDD674"/>
            </a:solidFill>
          </a:ln>
          <a:effectLst>
            <a:softEdge rad="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843" y="4158425"/>
            <a:ext cx="4620138" cy="3080092"/>
          </a:xfrm>
          <a:prstGeom prst="rect">
            <a:avLst/>
          </a:prstGeom>
          <a:ln w="15875">
            <a:solidFill>
              <a:srgbClr val="CDD674"/>
            </a:solidFill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64653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317" y="6349281"/>
            <a:ext cx="1843728" cy="75984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708482" y="629510"/>
            <a:ext cx="6115978" cy="3756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600" b="1" dirty="0" smtClean="0">
                <a:solidFill>
                  <a:srgbClr val="68771B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Стратегическая </a:t>
            </a:r>
            <a:r>
              <a:rPr lang="ru-RU" sz="1600" b="1" dirty="0">
                <a:solidFill>
                  <a:srgbClr val="68771B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сессия по развитию г.о.г.Кулебаки </a:t>
            </a:r>
            <a:r>
              <a:rPr lang="ru-RU" sz="1600" b="1" dirty="0" smtClean="0">
                <a:solidFill>
                  <a:srgbClr val="68771B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Стратегическая </a:t>
            </a:r>
            <a:r>
              <a:rPr lang="ru-RU" sz="1600" b="1" dirty="0">
                <a:solidFill>
                  <a:srgbClr val="68771B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сессия по обсуждению благоустройства Парка культуры и отдыха г.Кулебаки в рамках участия во Всероссийском конкурсе проектов создания комфортной городской среды в малых городах и исторических </a:t>
            </a:r>
            <a:r>
              <a:rPr lang="ru-RU" sz="1600" b="1" dirty="0" smtClean="0">
                <a:solidFill>
                  <a:srgbClr val="68771B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поселениях</a:t>
            </a:r>
            <a:endParaRPr lang="ru-RU" sz="1600" b="1" dirty="0">
              <a:solidFill>
                <a:srgbClr val="68771B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rgbClr val="68771B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Форум общественных организаций «Я – патриот» с участием Общественной палаты Нижегородской области, общественных палат г.о.г.Кулебаки, Выкса, Навашинский, Вознесенского и </a:t>
            </a:r>
            <a:r>
              <a:rPr lang="ru-RU" sz="1600" b="1" dirty="0" err="1">
                <a:solidFill>
                  <a:srgbClr val="68771B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Ардатовского</a:t>
            </a:r>
            <a:r>
              <a:rPr lang="ru-RU" sz="1600" b="1" dirty="0">
                <a:solidFill>
                  <a:srgbClr val="68771B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муниципальных округов </a:t>
            </a:r>
            <a:endParaRPr lang="ru-RU" sz="1600" b="1" dirty="0" smtClean="0">
              <a:solidFill>
                <a:srgbClr val="68771B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600" b="1" dirty="0" smtClean="0">
                <a:solidFill>
                  <a:srgbClr val="68771B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Территориальная </a:t>
            </a:r>
            <a:r>
              <a:rPr lang="ru-RU" sz="1600" b="1" dirty="0">
                <a:solidFill>
                  <a:srgbClr val="68771B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стратегическая сессия, посвящённая итогам развития округа в период с 2018 по 2022 г. г. и выработке перспективных направлений его развития до 2028 </a:t>
            </a:r>
            <a:r>
              <a:rPr lang="ru-RU" sz="1600" b="1" dirty="0" smtClean="0">
                <a:solidFill>
                  <a:srgbClr val="68771B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года</a:t>
            </a:r>
            <a:endParaRPr lang="ru-RU" sz="1600" b="1" dirty="0">
              <a:solidFill>
                <a:srgbClr val="68771B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rgbClr val="68771B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Встречи с членами семей военнослужащих, участников </a:t>
            </a:r>
            <a:r>
              <a:rPr lang="ru-RU" sz="1600" b="1" dirty="0" smtClean="0">
                <a:solidFill>
                  <a:srgbClr val="68771B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СВО</a:t>
            </a:r>
            <a:endParaRPr lang="ru-RU" sz="1600" b="1" dirty="0">
              <a:solidFill>
                <a:srgbClr val="68771B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19121" y="398678"/>
            <a:ext cx="6472218" cy="461665"/>
          </a:xfrm>
          <a:prstGeom prst="rect">
            <a:avLst/>
          </a:prstGeom>
          <a:solidFill>
            <a:srgbClr val="C0CB4F">
              <a:alpha val="79000"/>
            </a:srgbClr>
          </a:solidFill>
          <a:ln w="1905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800" b="1" dirty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ВЗАИМОДЕЙСТВИЕ С ОБЩЕСТВЕННОСТЬЮ</a:t>
            </a:r>
            <a:endParaRPr lang="ru-RU" sz="1800" b="1" dirty="0">
              <a:ln w="15875">
                <a:solidFill>
                  <a:schemeClr val="tx2">
                    <a:lumMod val="50000"/>
                  </a:schemeClr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938" y="1051205"/>
            <a:ext cx="4162485" cy="2983585"/>
          </a:xfrm>
          <a:prstGeom prst="rect">
            <a:avLst/>
          </a:prstGeom>
          <a:ln w="15875">
            <a:solidFill>
              <a:srgbClr val="CDD674"/>
            </a:solidFill>
          </a:ln>
          <a:effectLst>
            <a:softEdge rad="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938" y="4225652"/>
            <a:ext cx="4142342" cy="2826691"/>
          </a:xfrm>
          <a:prstGeom prst="rect">
            <a:avLst/>
          </a:prstGeom>
          <a:ln w="15875">
            <a:solidFill>
              <a:srgbClr val="CDD674"/>
            </a:solidFill>
          </a:ln>
          <a:effectLst>
            <a:softEdge rad="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130" y="4474098"/>
            <a:ext cx="4089934" cy="2887428"/>
          </a:xfrm>
          <a:prstGeom prst="rect">
            <a:avLst/>
          </a:prstGeom>
          <a:ln w="15875">
            <a:solidFill>
              <a:srgbClr val="CDD674"/>
            </a:solidFill>
          </a:ln>
          <a:effectLst>
            <a:softEdge rad="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341" y="5446234"/>
            <a:ext cx="1843728" cy="75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83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/>
        </p:nvGrpSpPr>
        <p:grpSpPr>
          <a:xfrm>
            <a:off x="1504270" y="3088427"/>
            <a:ext cx="3915559" cy="4324240"/>
            <a:chOff x="175820" y="1463670"/>
            <a:chExt cx="4193973" cy="5105214"/>
          </a:xfrm>
        </p:grpSpPr>
        <p:sp>
          <p:nvSpPr>
            <p:cNvPr id="6" name="Freeform 8"/>
            <p:cNvSpPr/>
            <p:nvPr/>
          </p:nvSpPr>
          <p:spPr>
            <a:xfrm>
              <a:off x="3169374" y="3171989"/>
              <a:ext cx="961162" cy="9737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83"/>
                <a:gd name="f7" fmla="val 84"/>
                <a:gd name="f8" fmla="val 39"/>
                <a:gd name="f9" fmla="val 89"/>
                <a:gd name="f10" fmla="val 67"/>
                <a:gd name="f11" fmla="val 167"/>
                <a:gd name="f12" fmla="val 51"/>
                <a:gd name="f13" fmla="val 263"/>
                <a:gd name="f14" fmla="val 73"/>
                <a:gd name="f15" fmla="val 341"/>
                <a:gd name="f16" fmla="val 436"/>
                <a:gd name="f17" fmla="val 642"/>
                <a:gd name="f18" fmla="val 34"/>
                <a:gd name="f19" fmla="val 871"/>
                <a:gd name="f20" fmla="+- 0 0 -90"/>
                <a:gd name="f21" fmla="*/ f3 1 983"/>
                <a:gd name="f22" fmla="*/ f4 1 84"/>
                <a:gd name="f23" fmla="+- f7 0 f5"/>
                <a:gd name="f24" fmla="+- f6 0 f5"/>
                <a:gd name="f25" fmla="*/ f20 f0 1"/>
                <a:gd name="f26" fmla="*/ f24 1 983"/>
                <a:gd name="f27" fmla="*/ f23 1 84"/>
                <a:gd name="f28" fmla="*/ 0 f24 1"/>
                <a:gd name="f29" fmla="*/ 21 f23 1"/>
                <a:gd name="f30" fmla="*/ 50 f24 1"/>
                <a:gd name="f31" fmla="*/ 37 f23 1"/>
                <a:gd name="f32" fmla="*/ 94 f24 1"/>
                <a:gd name="f33" fmla="*/ 29 f23 1"/>
                <a:gd name="f34" fmla="*/ 148 f24 1"/>
                <a:gd name="f35" fmla="*/ 40 f23 1"/>
                <a:gd name="f36" fmla="*/ 192 f24 1"/>
                <a:gd name="f37" fmla="*/ 47 f23 1"/>
                <a:gd name="f38" fmla="*/ 245 f24 1"/>
                <a:gd name="f39" fmla="*/ 362 f24 1"/>
                <a:gd name="f40" fmla="*/ 19 f23 1"/>
                <a:gd name="f41" fmla="*/ 491 f24 1"/>
                <a:gd name="f42" fmla="*/ 0 f23 1"/>
                <a:gd name="f43" fmla="*/ 554 f24 1"/>
                <a:gd name="f44" fmla="*/ 983 f24 1"/>
                <a:gd name="f45" fmla="*/ 84 f23 1"/>
                <a:gd name="f46" fmla="*/ f25 1 f2"/>
                <a:gd name="f47" fmla="*/ f28 1 983"/>
                <a:gd name="f48" fmla="*/ f29 1 84"/>
                <a:gd name="f49" fmla="*/ f30 1 983"/>
                <a:gd name="f50" fmla="*/ f31 1 84"/>
                <a:gd name="f51" fmla="*/ f32 1 983"/>
                <a:gd name="f52" fmla="*/ f33 1 84"/>
                <a:gd name="f53" fmla="*/ f34 1 983"/>
                <a:gd name="f54" fmla="*/ f35 1 84"/>
                <a:gd name="f55" fmla="*/ f36 1 983"/>
                <a:gd name="f56" fmla="*/ f37 1 84"/>
                <a:gd name="f57" fmla="*/ f38 1 983"/>
                <a:gd name="f58" fmla="*/ f39 1 983"/>
                <a:gd name="f59" fmla="*/ f40 1 84"/>
                <a:gd name="f60" fmla="*/ f41 1 983"/>
                <a:gd name="f61" fmla="*/ f42 1 84"/>
                <a:gd name="f62" fmla="*/ f43 1 983"/>
                <a:gd name="f63" fmla="*/ f44 1 983"/>
                <a:gd name="f64" fmla="*/ f45 1 84"/>
                <a:gd name="f65" fmla="+- f46 0 f1"/>
                <a:gd name="f66" fmla="*/ f47 1 f26"/>
                <a:gd name="f67" fmla="*/ f48 1 f27"/>
                <a:gd name="f68" fmla="*/ f49 1 f26"/>
                <a:gd name="f69" fmla="*/ f50 1 f27"/>
                <a:gd name="f70" fmla="*/ f51 1 f26"/>
                <a:gd name="f71" fmla="*/ f52 1 f27"/>
                <a:gd name="f72" fmla="*/ f53 1 f26"/>
                <a:gd name="f73" fmla="*/ f54 1 f27"/>
                <a:gd name="f74" fmla="*/ f55 1 f26"/>
                <a:gd name="f75" fmla="*/ f56 1 f27"/>
                <a:gd name="f76" fmla="*/ f57 1 f26"/>
                <a:gd name="f77" fmla="*/ f58 1 f26"/>
                <a:gd name="f78" fmla="*/ f59 1 f27"/>
                <a:gd name="f79" fmla="*/ f60 1 f26"/>
                <a:gd name="f80" fmla="*/ f61 1 f27"/>
                <a:gd name="f81" fmla="*/ f62 1 f26"/>
                <a:gd name="f82" fmla="*/ f63 1 f26"/>
                <a:gd name="f83" fmla="*/ f64 1 f27"/>
                <a:gd name="f84" fmla="*/ f66 f21 1"/>
                <a:gd name="f85" fmla="*/ f82 f21 1"/>
                <a:gd name="f86" fmla="*/ f83 f22 1"/>
                <a:gd name="f87" fmla="*/ f80 f22 1"/>
                <a:gd name="f88" fmla="*/ f67 f22 1"/>
                <a:gd name="f89" fmla="*/ f68 f21 1"/>
                <a:gd name="f90" fmla="*/ f69 f22 1"/>
                <a:gd name="f91" fmla="*/ f70 f21 1"/>
                <a:gd name="f92" fmla="*/ f71 f22 1"/>
                <a:gd name="f93" fmla="*/ f72 f21 1"/>
                <a:gd name="f94" fmla="*/ f73 f22 1"/>
                <a:gd name="f95" fmla="*/ f74 f21 1"/>
                <a:gd name="f96" fmla="*/ f75 f22 1"/>
                <a:gd name="f97" fmla="*/ f76 f21 1"/>
                <a:gd name="f98" fmla="*/ f77 f21 1"/>
                <a:gd name="f99" fmla="*/ f78 f22 1"/>
                <a:gd name="f100" fmla="*/ f79 f21 1"/>
                <a:gd name="f101" fmla="*/ f81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5">
                  <a:pos x="f84" y="f88"/>
                </a:cxn>
                <a:cxn ang="f65">
                  <a:pos x="f89" y="f90"/>
                </a:cxn>
                <a:cxn ang="f65">
                  <a:pos x="f91" y="f92"/>
                </a:cxn>
                <a:cxn ang="f65">
                  <a:pos x="f93" y="f94"/>
                </a:cxn>
                <a:cxn ang="f65">
                  <a:pos x="f95" y="f96"/>
                </a:cxn>
                <a:cxn ang="f65">
                  <a:pos x="f97" y="f96"/>
                </a:cxn>
                <a:cxn ang="f65">
                  <a:pos x="f98" y="f99"/>
                </a:cxn>
                <a:cxn ang="f65">
                  <a:pos x="f100" y="f87"/>
                </a:cxn>
                <a:cxn ang="f65">
                  <a:pos x="f101" y="f87"/>
                </a:cxn>
              </a:cxnLst>
              <a:rect l="f84" t="f87" r="f85" b="f86"/>
              <a:pathLst>
                <a:path w="983" h="84">
                  <a:moveTo>
                    <a:pt x="f5" y="f8"/>
                  </a:move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7"/>
                  </a:lnTo>
                  <a:lnTo>
                    <a:pt x="f16" y="f7"/>
                  </a:lnTo>
                  <a:lnTo>
                    <a:pt x="f17" y="f18"/>
                  </a:lnTo>
                  <a:lnTo>
                    <a:pt x="f19" y="f5"/>
                  </a:lnTo>
                  <a:lnTo>
                    <a:pt x="f6" y="f5"/>
                  </a:lnTo>
                </a:path>
              </a:pathLst>
            </a:custGeom>
            <a:noFill/>
            <a:ln w="15873">
              <a:solidFill>
                <a:srgbClr val="603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7" name="Freeform 9"/>
            <p:cNvSpPr/>
            <p:nvPr/>
          </p:nvSpPr>
          <p:spPr>
            <a:xfrm>
              <a:off x="3182395" y="2117512"/>
              <a:ext cx="374044" cy="566196"/>
            </a:xfrm>
            <a:custGeom>
              <a:avLst/>
              <a:gdLst>
                <a:gd name="f0" fmla="val 10800000"/>
                <a:gd name="f1" fmla="val 5400000"/>
                <a:gd name="f2" fmla="val 360"/>
                <a:gd name="f3" fmla="val 180"/>
                <a:gd name="f4" fmla="val w"/>
                <a:gd name="f5" fmla="val h"/>
                <a:gd name="f6" fmla="val 0"/>
                <a:gd name="f7" fmla="val 382"/>
                <a:gd name="f8" fmla="val 503"/>
                <a:gd name="f9" fmla="val 6"/>
                <a:gd name="f10" fmla="val 313"/>
                <a:gd name="f11" fmla="val 248"/>
                <a:gd name="f12" fmla="val 27"/>
                <a:gd name="f13" fmla="val 196"/>
                <a:gd name="f14" fmla="val 48"/>
                <a:gd name="f15" fmla="val 169"/>
                <a:gd name="f16" fmla="val 60"/>
                <a:gd name="f17" fmla="val 154"/>
                <a:gd name="f18" fmla="val 75"/>
                <a:gd name="f19" fmla="val 136"/>
                <a:gd name="f20" fmla="val 82"/>
                <a:gd name="f21" fmla="val 129"/>
                <a:gd name="f22" fmla="val 97"/>
                <a:gd name="f23" fmla="val 81"/>
                <a:gd name="f24" fmla="val 76"/>
                <a:gd name="f25" fmla="val 77"/>
                <a:gd name="f26" fmla="val 46"/>
                <a:gd name="f27" fmla="val 84"/>
                <a:gd name="f28" fmla="val 22"/>
                <a:gd name="f29" fmla="val 106"/>
                <a:gd name="f30" fmla="val 19"/>
                <a:gd name="f31" fmla="val 141"/>
                <a:gd name="f32" fmla="val 13"/>
                <a:gd name="f33" fmla="val 145"/>
                <a:gd name="f34" fmla="val 168"/>
                <a:gd name="f35" fmla="val 190"/>
                <a:gd name="f36" fmla="val 212"/>
                <a:gd name="f37" fmla="val 11"/>
                <a:gd name="f38" fmla="val 244"/>
                <a:gd name="f39" fmla="val 269"/>
                <a:gd name="f40" fmla="val 287"/>
                <a:gd name="f41" fmla="val 23"/>
                <a:gd name="f42" fmla="val 297"/>
                <a:gd name="f43" fmla="val 59"/>
                <a:gd name="f44" fmla="val 78"/>
                <a:gd name="f45" fmla="val 325"/>
                <a:gd name="f46" fmla="val 89"/>
                <a:gd name="f47" fmla="val 333"/>
                <a:gd name="f48" fmla="val 110"/>
                <a:gd name="f49" fmla="val 124"/>
                <a:gd name="f50" fmla="val 158"/>
                <a:gd name="f51" fmla="val 330"/>
                <a:gd name="f52" fmla="val 232"/>
                <a:gd name="f53" fmla="val 347"/>
                <a:gd name="f54" fmla="val 337"/>
                <a:gd name="f55" fmla="val 271"/>
                <a:gd name="f56" fmla="val 293"/>
                <a:gd name="f57" fmla="val 303"/>
                <a:gd name="f58" fmla="val 315"/>
                <a:gd name="f59" fmla="val 301"/>
                <a:gd name="f60" fmla="val 368"/>
                <a:gd name="f61" fmla="val 392"/>
                <a:gd name="f62" fmla="val 292"/>
                <a:gd name="f63" fmla="val 453"/>
                <a:gd name="f64" fmla="val 482"/>
                <a:gd name="f65" fmla="val 262"/>
                <a:gd name="f66" fmla="val 495"/>
                <a:gd name="f67" fmla="val 238"/>
                <a:gd name="f68" fmla="val 227"/>
                <a:gd name="f69" fmla="val 485"/>
                <a:gd name="f70" fmla="val 217"/>
                <a:gd name="f71" fmla="val 473"/>
                <a:gd name="f72" fmla="val 221"/>
                <a:gd name="f73" fmla="val 447"/>
                <a:gd name="f74" fmla="val 182"/>
                <a:gd name="f75" fmla="val 454"/>
                <a:gd name="f76" fmla="val 171"/>
                <a:gd name="f77" fmla="val 445"/>
                <a:gd name="f78" fmla="val 160"/>
                <a:gd name="f79" fmla="val 148"/>
                <a:gd name="f80" fmla="val 456"/>
                <a:gd name="f81" fmla="val 132"/>
                <a:gd name="f82" fmla="val 101"/>
                <a:gd name="f83" fmla="val 470"/>
                <a:gd name="f84" fmla="val 61"/>
                <a:gd name="f85" fmla="val 45"/>
                <a:gd name="f86" fmla="val 432"/>
                <a:gd name="f87" fmla="val 38"/>
                <a:gd name="f88" fmla="val 424"/>
                <a:gd name="f89" fmla="val 35"/>
                <a:gd name="f90" fmla="val 385"/>
                <a:gd name="f91" fmla="val 10"/>
                <a:gd name="f92" fmla="val 384"/>
                <a:gd name="f93" fmla="val 5"/>
                <a:gd name="f94" fmla="+- 0 0 -90"/>
                <a:gd name="f95" fmla="*/ f4 1 382"/>
                <a:gd name="f96" fmla="*/ f5 1 503"/>
                <a:gd name="f97" fmla="+- f8 0 f6"/>
                <a:gd name="f98" fmla="+- f7 0 f6"/>
                <a:gd name="f99" fmla="*/ f94 f0 1"/>
                <a:gd name="f100" fmla="*/ f98 1 382"/>
                <a:gd name="f101" fmla="*/ f97 1 503"/>
                <a:gd name="f102" fmla="*/ 3 f98 1"/>
                <a:gd name="f103" fmla="*/ 167 f97 1"/>
                <a:gd name="f104" fmla="*/ 132 f97 1"/>
                <a:gd name="f105" fmla="*/ 15 f98 1"/>
                <a:gd name="f106" fmla="*/ 105 f97 1"/>
                <a:gd name="f107" fmla="*/ 27 f98 1"/>
                <a:gd name="f108" fmla="*/ 90 f97 1"/>
                <a:gd name="f109" fmla="*/ 33 f98 1"/>
                <a:gd name="f110" fmla="*/ 82 f97 1"/>
                <a:gd name="f111" fmla="*/ 42 f98 1"/>
                <a:gd name="f112" fmla="*/ 72 f97 1"/>
                <a:gd name="f113" fmla="*/ 46 f98 1"/>
                <a:gd name="f114" fmla="*/ 69 f97 1"/>
                <a:gd name="f115" fmla="*/ 52 f97 1"/>
                <a:gd name="f116" fmla="*/ 45 f98 1"/>
                <a:gd name="f117" fmla="*/ 41 f97 1"/>
                <a:gd name="f118" fmla="*/ 43 f98 1"/>
                <a:gd name="f119" fmla="*/ 24 f97 1"/>
                <a:gd name="f120" fmla="*/ 47 f98 1"/>
                <a:gd name="f121" fmla="*/ 12 f97 1"/>
                <a:gd name="f122" fmla="*/ 59 f98 1"/>
                <a:gd name="f123" fmla="*/ 10 f97 1"/>
                <a:gd name="f124" fmla="*/ 79 f98 1"/>
                <a:gd name="f125" fmla="*/ 7 f97 1"/>
                <a:gd name="f126" fmla="*/ 82 f98 1"/>
                <a:gd name="f127" fmla="*/ 0 f97 1"/>
                <a:gd name="f128" fmla="*/ 95 f98 1"/>
                <a:gd name="f129" fmla="*/ 106 f98 1"/>
                <a:gd name="f130" fmla="*/ 119 f98 1"/>
                <a:gd name="f131" fmla="*/ 6 f97 1"/>
                <a:gd name="f132" fmla="*/ 137 f98 1"/>
                <a:gd name="f133" fmla="*/ 3 f97 1"/>
                <a:gd name="f134" fmla="*/ 151 f98 1"/>
                <a:gd name="f135" fmla="*/ 161 f98 1"/>
                <a:gd name="f136" fmla="*/ 167 f98 1"/>
                <a:gd name="f137" fmla="*/ 32 f97 1"/>
                <a:gd name="f138" fmla="*/ 176 f98 1"/>
                <a:gd name="f139" fmla="*/ 182 f98 1"/>
                <a:gd name="f140" fmla="*/ 47 f97 1"/>
                <a:gd name="f141" fmla="*/ 187 f98 1"/>
                <a:gd name="f142" fmla="*/ 202 f98 1"/>
                <a:gd name="f143" fmla="*/ 58 f97 1"/>
                <a:gd name="f144" fmla="*/ 214 f98 1"/>
                <a:gd name="f145" fmla="*/ 67 f97 1"/>
                <a:gd name="f146" fmla="*/ 84 f97 1"/>
                <a:gd name="f147" fmla="*/ 185 f98 1"/>
                <a:gd name="f148" fmla="*/ 123 f97 1"/>
                <a:gd name="f149" fmla="*/ 195 f98 1"/>
                <a:gd name="f150" fmla="*/ 189 f98 1"/>
                <a:gd name="f151" fmla="*/ 144 f97 1"/>
                <a:gd name="f152" fmla="*/ 157 f97 1"/>
                <a:gd name="f153" fmla="*/ 170 f98 1"/>
                <a:gd name="f154" fmla="*/ 169 f97 1"/>
                <a:gd name="f155" fmla="*/ 169 f98 1"/>
                <a:gd name="f156" fmla="*/ 196 f97 1"/>
                <a:gd name="f157" fmla="*/ 209 f97 1"/>
                <a:gd name="f158" fmla="*/ 164 f98 1"/>
                <a:gd name="f159" fmla="*/ 242 f97 1"/>
                <a:gd name="f160" fmla="*/ 257 f97 1"/>
                <a:gd name="f161" fmla="*/ 147 f98 1"/>
                <a:gd name="f162" fmla="*/ 264 f97 1"/>
                <a:gd name="f163" fmla="*/ 134 f98 1"/>
                <a:gd name="f164" fmla="*/ 268 f97 1"/>
                <a:gd name="f165" fmla="*/ 127 f98 1"/>
                <a:gd name="f166" fmla="*/ 259 f97 1"/>
                <a:gd name="f167" fmla="*/ 122 f98 1"/>
                <a:gd name="f168" fmla="*/ 252 f97 1"/>
                <a:gd name="f169" fmla="*/ 124 f98 1"/>
                <a:gd name="f170" fmla="*/ 238 f97 1"/>
                <a:gd name="f171" fmla="*/ 102 f98 1"/>
                <a:gd name="f172" fmla="*/ 96 f98 1"/>
                <a:gd name="f173" fmla="*/ 90 f98 1"/>
                <a:gd name="f174" fmla="*/ 83 f98 1"/>
                <a:gd name="f175" fmla="*/ 243 f97 1"/>
                <a:gd name="f176" fmla="*/ 74 f98 1"/>
                <a:gd name="f177" fmla="*/ 56 f98 1"/>
                <a:gd name="f178" fmla="*/ 251 f97 1"/>
                <a:gd name="f179" fmla="*/ 34 f98 1"/>
                <a:gd name="f180" fmla="*/ 26 f98 1"/>
                <a:gd name="f181" fmla="*/ 230 f97 1"/>
                <a:gd name="f182" fmla="*/ 21 f98 1"/>
                <a:gd name="f183" fmla="*/ 226 f97 1"/>
                <a:gd name="f184" fmla="*/ 20 f98 1"/>
                <a:gd name="f185" fmla="*/ 205 f97 1"/>
                <a:gd name="f186" fmla="*/ 6 f98 1"/>
                <a:gd name="f187" fmla="*/ 204 f97 1"/>
                <a:gd name="f188" fmla="*/ 2 f98 1"/>
                <a:gd name="f189" fmla="*/ 192 f97 1"/>
                <a:gd name="f190" fmla="*/ 0 f98 1"/>
                <a:gd name="f191" fmla="*/ 176 f97 1"/>
                <a:gd name="f192" fmla="*/ 382 f98 1"/>
                <a:gd name="f193" fmla="*/ 503 f97 1"/>
                <a:gd name="f194" fmla="*/ f99 1 f3"/>
                <a:gd name="f195" fmla="*/ f102 1 382"/>
                <a:gd name="f196" fmla="*/ f103 1 503"/>
                <a:gd name="f197" fmla="*/ f104 1 503"/>
                <a:gd name="f198" fmla="*/ f105 1 382"/>
                <a:gd name="f199" fmla="*/ f106 1 503"/>
                <a:gd name="f200" fmla="*/ f107 1 382"/>
                <a:gd name="f201" fmla="*/ f108 1 503"/>
                <a:gd name="f202" fmla="*/ f109 1 382"/>
                <a:gd name="f203" fmla="*/ f110 1 503"/>
                <a:gd name="f204" fmla="*/ f111 1 382"/>
                <a:gd name="f205" fmla="*/ f112 1 503"/>
                <a:gd name="f206" fmla="*/ f113 1 382"/>
                <a:gd name="f207" fmla="*/ f114 1 503"/>
                <a:gd name="f208" fmla="*/ f115 1 503"/>
                <a:gd name="f209" fmla="*/ f116 1 382"/>
                <a:gd name="f210" fmla="*/ f117 1 503"/>
                <a:gd name="f211" fmla="*/ f118 1 382"/>
                <a:gd name="f212" fmla="*/ f119 1 503"/>
                <a:gd name="f213" fmla="*/ f120 1 382"/>
                <a:gd name="f214" fmla="*/ f121 1 503"/>
                <a:gd name="f215" fmla="*/ f122 1 382"/>
                <a:gd name="f216" fmla="*/ f123 1 503"/>
                <a:gd name="f217" fmla="*/ f124 1 382"/>
                <a:gd name="f218" fmla="*/ f125 1 503"/>
                <a:gd name="f219" fmla="*/ f126 1 382"/>
                <a:gd name="f220" fmla="*/ f127 1 503"/>
                <a:gd name="f221" fmla="*/ f128 1 382"/>
                <a:gd name="f222" fmla="*/ f129 1 382"/>
                <a:gd name="f223" fmla="*/ f130 1 382"/>
                <a:gd name="f224" fmla="*/ f131 1 503"/>
                <a:gd name="f225" fmla="*/ f132 1 382"/>
                <a:gd name="f226" fmla="*/ f133 1 503"/>
                <a:gd name="f227" fmla="*/ f134 1 382"/>
                <a:gd name="f228" fmla="*/ f135 1 382"/>
                <a:gd name="f229" fmla="*/ f136 1 382"/>
                <a:gd name="f230" fmla="*/ f137 1 503"/>
                <a:gd name="f231" fmla="*/ f138 1 382"/>
                <a:gd name="f232" fmla="*/ f139 1 382"/>
                <a:gd name="f233" fmla="*/ f140 1 503"/>
                <a:gd name="f234" fmla="*/ f141 1 382"/>
                <a:gd name="f235" fmla="*/ f142 1 382"/>
                <a:gd name="f236" fmla="*/ f143 1 503"/>
                <a:gd name="f237" fmla="*/ f144 1 382"/>
                <a:gd name="f238" fmla="*/ f145 1 503"/>
                <a:gd name="f239" fmla="*/ f146 1 503"/>
                <a:gd name="f240" fmla="*/ f147 1 382"/>
                <a:gd name="f241" fmla="*/ f148 1 503"/>
                <a:gd name="f242" fmla="*/ f149 1 382"/>
                <a:gd name="f243" fmla="*/ f150 1 382"/>
                <a:gd name="f244" fmla="*/ f151 1 503"/>
                <a:gd name="f245" fmla="*/ f152 1 503"/>
                <a:gd name="f246" fmla="*/ f153 1 382"/>
                <a:gd name="f247" fmla="*/ f154 1 503"/>
                <a:gd name="f248" fmla="*/ f155 1 382"/>
                <a:gd name="f249" fmla="*/ f156 1 503"/>
                <a:gd name="f250" fmla="*/ f157 1 503"/>
                <a:gd name="f251" fmla="*/ f158 1 382"/>
                <a:gd name="f252" fmla="*/ f159 1 503"/>
                <a:gd name="f253" fmla="*/ f160 1 503"/>
                <a:gd name="f254" fmla="*/ f161 1 382"/>
                <a:gd name="f255" fmla="*/ f162 1 503"/>
                <a:gd name="f256" fmla="*/ f163 1 382"/>
                <a:gd name="f257" fmla="*/ f164 1 503"/>
                <a:gd name="f258" fmla="*/ f165 1 382"/>
                <a:gd name="f259" fmla="*/ f166 1 503"/>
                <a:gd name="f260" fmla="*/ f167 1 382"/>
                <a:gd name="f261" fmla="*/ f168 1 503"/>
                <a:gd name="f262" fmla="*/ f169 1 382"/>
                <a:gd name="f263" fmla="*/ f170 1 503"/>
                <a:gd name="f264" fmla="*/ f171 1 382"/>
                <a:gd name="f265" fmla="*/ f172 1 382"/>
                <a:gd name="f266" fmla="*/ f173 1 382"/>
                <a:gd name="f267" fmla="*/ f174 1 382"/>
                <a:gd name="f268" fmla="*/ f175 1 503"/>
                <a:gd name="f269" fmla="*/ f176 1 382"/>
                <a:gd name="f270" fmla="*/ f177 1 382"/>
                <a:gd name="f271" fmla="*/ f178 1 503"/>
                <a:gd name="f272" fmla="*/ f179 1 382"/>
                <a:gd name="f273" fmla="*/ f180 1 382"/>
                <a:gd name="f274" fmla="*/ f181 1 503"/>
                <a:gd name="f275" fmla="*/ f182 1 382"/>
                <a:gd name="f276" fmla="*/ f183 1 503"/>
                <a:gd name="f277" fmla="*/ f184 1 382"/>
                <a:gd name="f278" fmla="*/ f185 1 503"/>
                <a:gd name="f279" fmla="*/ f186 1 382"/>
                <a:gd name="f280" fmla="*/ f187 1 503"/>
                <a:gd name="f281" fmla="*/ f188 1 382"/>
                <a:gd name="f282" fmla="*/ f189 1 503"/>
                <a:gd name="f283" fmla="*/ f190 1 382"/>
                <a:gd name="f284" fmla="*/ f191 1 503"/>
                <a:gd name="f285" fmla="*/ f192 1 382"/>
                <a:gd name="f286" fmla="*/ f193 1 503"/>
                <a:gd name="f287" fmla="+- f194 0 f1"/>
                <a:gd name="f288" fmla="*/ f195 1 f100"/>
                <a:gd name="f289" fmla="*/ f196 1 f101"/>
                <a:gd name="f290" fmla="*/ f197 1 f101"/>
                <a:gd name="f291" fmla="*/ f198 1 f100"/>
                <a:gd name="f292" fmla="*/ f199 1 f101"/>
                <a:gd name="f293" fmla="*/ f200 1 f100"/>
                <a:gd name="f294" fmla="*/ f201 1 f101"/>
                <a:gd name="f295" fmla="*/ f202 1 f100"/>
                <a:gd name="f296" fmla="*/ f203 1 f101"/>
                <a:gd name="f297" fmla="*/ f204 1 f100"/>
                <a:gd name="f298" fmla="*/ f205 1 f101"/>
                <a:gd name="f299" fmla="*/ f206 1 f100"/>
                <a:gd name="f300" fmla="*/ f207 1 f101"/>
                <a:gd name="f301" fmla="*/ f208 1 f101"/>
                <a:gd name="f302" fmla="*/ f209 1 f100"/>
                <a:gd name="f303" fmla="*/ f210 1 f101"/>
                <a:gd name="f304" fmla="*/ f211 1 f100"/>
                <a:gd name="f305" fmla="*/ f212 1 f101"/>
                <a:gd name="f306" fmla="*/ f213 1 f100"/>
                <a:gd name="f307" fmla="*/ f214 1 f101"/>
                <a:gd name="f308" fmla="*/ f215 1 f100"/>
                <a:gd name="f309" fmla="*/ f216 1 f101"/>
                <a:gd name="f310" fmla="*/ f217 1 f100"/>
                <a:gd name="f311" fmla="*/ f218 1 f101"/>
                <a:gd name="f312" fmla="*/ f219 1 f100"/>
                <a:gd name="f313" fmla="*/ f220 1 f101"/>
                <a:gd name="f314" fmla="*/ f221 1 f100"/>
                <a:gd name="f315" fmla="*/ f222 1 f100"/>
                <a:gd name="f316" fmla="*/ f223 1 f100"/>
                <a:gd name="f317" fmla="*/ f224 1 f101"/>
                <a:gd name="f318" fmla="*/ f225 1 f100"/>
                <a:gd name="f319" fmla="*/ f226 1 f101"/>
                <a:gd name="f320" fmla="*/ f227 1 f100"/>
                <a:gd name="f321" fmla="*/ f228 1 f100"/>
                <a:gd name="f322" fmla="*/ f229 1 f100"/>
                <a:gd name="f323" fmla="*/ f230 1 f101"/>
                <a:gd name="f324" fmla="*/ f231 1 f100"/>
                <a:gd name="f325" fmla="*/ f232 1 f100"/>
                <a:gd name="f326" fmla="*/ f233 1 f101"/>
                <a:gd name="f327" fmla="*/ f234 1 f100"/>
                <a:gd name="f328" fmla="*/ f235 1 f100"/>
                <a:gd name="f329" fmla="*/ f236 1 f101"/>
                <a:gd name="f330" fmla="*/ f237 1 f100"/>
                <a:gd name="f331" fmla="*/ f238 1 f101"/>
                <a:gd name="f332" fmla="*/ f239 1 f101"/>
                <a:gd name="f333" fmla="*/ f240 1 f100"/>
                <a:gd name="f334" fmla="*/ f241 1 f101"/>
                <a:gd name="f335" fmla="*/ f242 1 f100"/>
                <a:gd name="f336" fmla="*/ f243 1 f100"/>
                <a:gd name="f337" fmla="*/ f244 1 f101"/>
                <a:gd name="f338" fmla="*/ f245 1 f101"/>
                <a:gd name="f339" fmla="*/ f246 1 f100"/>
                <a:gd name="f340" fmla="*/ f247 1 f101"/>
                <a:gd name="f341" fmla="*/ f248 1 f100"/>
                <a:gd name="f342" fmla="*/ f249 1 f101"/>
                <a:gd name="f343" fmla="*/ f250 1 f101"/>
                <a:gd name="f344" fmla="*/ f251 1 f100"/>
                <a:gd name="f345" fmla="*/ f252 1 f101"/>
                <a:gd name="f346" fmla="*/ f253 1 f101"/>
                <a:gd name="f347" fmla="*/ f254 1 f100"/>
                <a:gd name="f348" fmla="*/ f255 1 f101"/>
                <a:gd name="f349" fmla="*/ f256 1 f100"/>
                <a:gd name="f350" fmla="*/ f257 1 f101"/>
                <a:gd name="f351" fmla="*/ f258 1 f100"/>
                <a:gd name="f352" fmla="*/ f259 1 f101"/>
                <a:gd name="f353" fmla="*/ f260 1 f100"/>
                <a:gd name="f354" fmla="*/ f261 1 f101"/>
                <a:gd name="f355" fmla="*/ f262 1 f100"/>
                <a:gd name="f356" fmla="*/ f263 1 f101"/>
                <a:gd name="f357" fmla="*/ f264 1 f100"/>
                <a:gd name="f358" fmla="*/ f265 1 f100"/>
                <a:gd name="f359" fmla="*/ f266 1 f100"/>
                <a:gd name="f360" fmla="*/ f267 1 f100"/>
                <a:gd name="f361" fmla="*/ f268 1 f101"/>
                <a:gd name="f362" fmla="*/ f269 1 f100"/>
                <a:gd name="f363" fmla="*/ f270 1 f100"/>
                <a:gd name="f364" fmla="*/ f271 1 f101"/>
                <a:gd name="f365" fmla="*/ f272 1 f100"/>
                <a:gd name="f366" fmla="*/ f273 1 f100"/>
                <a:gd name="f367" fmla="*/ f274 1 f101"/>
                <a:gd name="f368" fmla="*/ f275 1 f100"/>
                <a:gd name="f369" fmla="*/ f276 1 f101"/>
                <a:gd name="f370" fmla="*/ f277 1 f100"/>
                <a:gd name="f371" fmla="*/ f278 1 f101"/>
                <a:gd name="f372" fmla="*/ f279 1 f100"/>
                <a:gd name="f373" fmla="*/ f280 1 f101"/>
                <a:gd name="f374" fmla="*/ f281 1 f100"/>
                <a:gd name="f375" fmla="*/ f282 1 f101"/>
                <a:gd name="f376" fmla="*/ f283 1 f100"/>
                <a:gd name="f377" fmla="*/ f284 1 f101"/>
                <a:gd name="f378" fmla="*/ f285 1 f100"/>
                <a:gd name="f379" fmla="*/ f286 1 f101"/>
                <a:gd name="f380" fmla="*/ f376 f95 1"/>
                <a:gd name="f381" fmla="*/ f378 f95 1"/>
                <a:gd name="f382" fmla="*/ f379 f96 1"/>
                <a:gd name="f383" fmla="*/ f313 f96 1"/>
                <a:gd name="f384" fmla="*/ f288 f95 1"/>
                <a:gd name="f385" fmla="*/ f289 f96 1"/>
                <a:gd name="f386" fmla="*/ f290 f96 1"/>
                <a:gd name="f387" fmla="*/ f291 f95 1"/>
                <a:gd name="f388" fmla="*/ f292 f96 1"/>
                <a:gd name="f389" fmla="*/ f293 f95 1"/>
                <a:gd name="f390" fmla="*/ f294 f96 1"/>
                <a:gd name="f391" fmla="*/ f295 f95 1"/>
                <a:gd name="f392" fmla="*/ f296 f96 1"/>
                <a:gd name="f393" fmla="*/ f297 f95 1"/>
                <a:gd name="f394" fmla="*/ f298 f96 1"/>
                <a:gd name="f395" fmla="*/ f299 f95 1"/>
                <a:gd name="f396" fmla="*/ f300 f96 1"/>
                <a:gd name="f397" fmla="*/ f301 f96 1"/>
                <a:gd name="f398" fmla="*/ f302 f95 1"/>
                <a:gd name="f399" fmla="*/ f303 f96 1"/>
                <a:gd name="f400" fmla="*/ f304 f95 1"/>
                <a:gd name="f401" fmla="*/ f305 f96 1"/>
                <a:gd name="f402" fmla="*/ f306 f95 1"/>
                <a:gd name="f403" fmla="*/ f307 f96 1"/>
                <a:gd name="f404" fmla="*/ f308 f95 1"/>
                <a:gd name="f405" fmla="*/ f309 f96 1"/>
                <a:gd name="f406" fmla="*/ f310 f95 1"/>
                <a:gd name="f407" fmla="*/ f311 f96 1"/>
                <a:gd name="f408" fmla="*/ f312 f95 1"/>
                <a:gd name="f409" fmla="*/ f314 f95 1"/>
                <a:gd name="f410" fmla="*/ f315 f95 1"/>
                <a:gd name="f411" fmla="*/ f316 f95 1"/>
                <a:gd name="f412" fmla="*/ f317 f96 1"/>
                <a:gd name="f413" fmla="*/ f318 f95 1"/>
                <a:gd name="f414" fmla="*/ f319 f96 1"/>
                <a:gd name="f415" fmla="*/ f320 f95 1"/>
                <a:gd name="f416" fmla="*/ f321 f95 1"/>
                <a:gd name="f417" fmla="*/ f322 f95 1"/>
                <a:gd name="f418" fmla="*/ f323 f96 1"/>
                <a:gd name="f419" fmla="*/ f324 f95 1"/>
                <a:gd name="f420" fmla="*/ f325 f95 1"/>
                <a:gd name="f421" fmla="*/ f326 f96 1"/>
                <a:gd name="f422" fmla="*/ f327 f95 1"/>
                <a:gd name="f423" fmla="*/ f328 f95 1"/>
                <a:gd name="f424" fmla="*/ f329 f96 1"/>
                <a:gd name="f425" fmla="*/ f330 f95 1"/>
                <a:gd name="f426" fmla="*/ f331 f96 1"/>
                <a:gd name="f427" fmla="*/ f332 f96 1"/>
                <a:gd name="f428" fmla="*/ f333 f95 1"/>
                <a:gd name="f429" fmla="*/ f334 f96 1"/>
                <a:gd name="f430" fmla="*/ f335 f95 1"/>
                <a:gd name="f431" fmla="*/ f336 f95 1"/>
                <a:gd name="f432" fmla="*/ f337 f96 1"/>
                <a:gd name="f433" fmla="*/ f338 f96 1"/>
                <a:gd name="f434" fmla="*/ f339 f95 1"/>
                <a:gd name="f435" fmla="*/ f340 f96 1"/>
                <a:gd name="f436" fmla="*/ f341 f95 1"/>
                <a:gd name="f437" fmla="*/ f342 f96 1"/>
                <a:gd name="f438" fmla="*/ f343 f96 1"/>
                <a:gd name="f439" fmla="*/ f344 f95 1"/>
                <a:gd name="f440" fmla="*/ f345 f96 1"/>
                <a:gd name="f441" fmla="*/ f346 f96 1"/>
                <a:gd name="f442" fmla="*/ f347 f95 1"/>
                <a:gd name="f443" fmla="*/ f348 f96 1"/>
                <a:gd name="f444" fmla="*/ f349 f95 1"/>
                <a:gd name="f445" fmla="*/ f350 f96 1"/>
                <a:gd name="f446" fmla="*/ f351 f95 1"/>
                <a:gd name="f447" fmla="*/ f352 f96 1"/>
                <a:gd name="f448" fmla="*/ f353 f95 1"/>
                <a:gd name="f449" fmla="*/ f354 f96 1"/>
                <a:gd name="f450" fmla="*/ f355 f95 1"/>
                <a:gd name="f451" fmla="*/ f356 f96 1"/>
                <a:gd name="f452" fmla="*/ f357 f95 1"/>
                <a:gd name="f453" fmla="*/ f358 f95 1"/>
                <a:gd name="f454" fmla="*/ f359 f95 1"/>
                <a:gd name="f455" fmla="*/ f360 f95 1"/>
                <a:gd name="f456" fmla="*/ f361 f96 1"/>
                <a:gd name="f457" fmla="*/ f362 f95 1"/>
                <a:gd name="f458" fmla="*/ f363 f95 1"/>
                <a:gd name="f459" fmla="*/ f364 f96 1"/>
                <a:gd name="f460" fmla="*/ f365 f95 1"/>
                <a:gd name="f461" fmla="*/ f366 f95 1"/>
                <a:gd name="f462" fmla="*/ f367 f96 1"/>
                <a:gd name="f463" fmla="*/ f368 f95 1"/>
                <a:gd name="f464" fmla="*/ f369 f96 1"/>
                <a:gd name="f465" fmla="*/ f370 f95 1"/>
                <a:gd name="f466" fmla="*/ f371 f96 1"/>
                <a:gd name="f467" fmla="*/ f372 f95 1"/>
                <a:gd name="f468" fmla="*/ f373 f96 1"/>
                <a:gd name="f469" fmla="*/ f374 f95 1"/>
                <a:gd name="f470" fmla="*/ f375 f96 1"/>
                <a:gd name="f471" fmla="*/ f377 f9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7">
                  <a:pos x="f384" y="f385"/>
                </a:cxn>
                <a:cxn ang="f287">
                  <a:pos x="f384" y="f386"/>
                </a:cxn>
                <a:cxn ang="f287">
                  <a:pos x="f387" y="f388"/>
                </a:cxn>
                <a:cxn ang="f287">
                  <a:pos x="f389" y="f390"/>
                </a:cxn>
                <a:cxn ang="f287">
                  <a:pos x="f391" y="f392"/>
                </a:cxn>
                <a:cxn ang="f287">
                  <a:pos x="f393" y="f394"/>
                </a:cxn>
                <a:cxn ang="f287">
                  <a:pos x="f395" y="f396"/>
                </a:cxn>
                <a:cxn ang="f287">
                  <a:pos x="f395" y="f397"/>
                </a:cxn>
                <a:cxn ang="f287">
                  <a:pos x="f398" y="f399"/>
                </a:cxn>
                <a:cxn ang="f287">
                  <a:pos x="f400" y="f401"/>
                </a:cxn>
                <a:cxn ang="f287">
                  <a:pos x="f402" y="f403"/>
                </a:cxn>
                <a:cxn ang="f287">
                  <a:pos x="f404" y="f405"/>
                </a:cxn>
                <a:cxn ang="f287">
                  <a:pos x="f406" y="f407"/>
                </a:cxn>
                <a:cxn ang="f287">
                  <a:pos x="f408" y="f383"/>
                </a:cxn>
                <a:cxn ang="f287">
                  <a:pos x="f409" y="f383"/>
                </a:cxn>
                <a:cxn ang="f287">
                  <a:pos x="f410" y="f383"/>
                </a:cxn>
                <a:cxn ang="f287">
                  <a:pos x="f411" y="f412"/>
                </a:cxn>
                <a:cxn ang="f287">
                  <a:pos x="f413" y="f414"/>
                </a:cxn>
                <a:cxn ang="f287">
                  <a:pos x="f415" y="f412"/>
                </a:cxn>
                <a:cxn ang="f287">
                  <a:pos x="f416" y="f403"/>
                </a:cxn>
                <a:cxn ang="f287">
                  <a:pos x="f417" y="f418"/>
                </a:cxn>
                <a:cxn ang="f287">
                  <a:pos x="f419" y="f399"/>
                </a:cxn>
                <a:cxn ang="f287">
                  <a:pos x="f420" y="f421"/>
                </a:cxn>
                <a:cxn ang="f287">
                  <a:pos x="f422" y="f397"/>
                </a:cxn>
                <a:cxn ang="f287">
                  <a:pos x="f423" y="f424"/>
                </a:cxn>
                <a:cxn ang="f287">
                  <a:pos x="f425" y="f426"/>
                </a:cxn>
                <a:cxn ang="f287">
                  <a:pos x="f425" y="f427"/>
                </a:cxn>
                <a:cxn ang="f287">
                  <a:pos x="f428" y="f429"/>
                </a:cxn>
                <a:cxn ang="f287">
                  <a:pos x="f430" y="f386"/>
                </a:cxn>
                <a:cxn ang="f287">
                  <a:pos x="f431" y="f432"/>
                </a:cxn>
                <a:cxn ang="f287">
                  <a:pos x="f420" y="f433"/>
                </a:cxn>
                <a:cxn ang="f287">
                  <a:pos x="f434" y="f435"/>
                </a:cxn>
                <a:cxn ang="f287">
                  <a:pos x="f436" y="f437"/>
                </a:cxn>
                <a:cxn ang="f287">
                  <a:pos x="f419" y="f438"/>
                </a:cxn>
                <a:cxn ang="f287">
                  <a:pos x="f439" y="f440"/>
                </a:cxn>
                <a:cxn ang="f287">
                  <a:pos x="f415" y="f441"/>
                </a:cxn>
                <a:cxn ang="f287">
                  <a:pos x="f442" y="f443"/>
                </a:cxn>
                <a:cxn ang="f287">
                  <a:pos x="f444" y="f445"/>
                </a:cxn>
                <a:cxn ang="f287">
                  <a:pos x="f446" y="f447"/>
                </a:cxn>
                <a:cxn ang="f287">
                  <a:pos x="f448" y="f449"/>
                </a:cxn>
                <a:cxn ang="f287">
                  <a:pos x="f450" y="f451"/>
                </a:cxn>
                <a:cxn ang="f287">
                  <a:pos x="f452" y="f440"/>
                </a:cxn>
                <a:cxn ang="f287">
                  <a:pos x="f453" y="f451"/>
                </a:cxn>
                <a:cxn ang="f287">
                  <a:pos x="f454" y="f451"/>
                </a:cxn>
                <a:cxn ang="f287">
                  <a:pos x="f455" y="f456"/>
                </a:cxn>
                <a:cxn ang="f287">
                  <a:pos x="f457" y="f449"/>
                </a:cxn>
                <a:cxn ang="f287">
                  <a:pos x="f458" y="f459"/>
                </a:cxn>
                <a:cxn ang="f287">
                  <a:pos x="f460" y="f456"/>
                </a:cxn>
                <a:cxn ang="f287">
                  <a:pos x="f461" y="f462"/>
                </a:cxn>
                <a:cxn ang="f287">
                  <a:pos x="f463" y="f464"/>
                </a:cxn>
                <a:cxn ang="f287">
                  <a:pos x="f465" y="f466"/>
                </a:cxn>
                <a:cxn ang="f287">
                  <a:pos x="f467" y="f468"/>
                </a:cxn>
                <a:cxn ang="f287">
                  <a:pos x="f469" y="f470"/>
                </a:cxn>
                <a:cxn ang="f287">
                  <a:pos x="f380" y="f471"/>
                </a:cxn>
                <a:cxn ang="f287">
                  <a:pos x="f384" y="f385"/>
                </a:cxn>
              </a:cxnLst>
              <a:rect l="f380" t="f383" r="f381" b="f382"/>
              <a:pathLst>
                <a:path w="382" h="503">
                  <a:moveTo>
                    <a:pt x="f9" y="f10"/>
                  </a:moveTo>
                  <a:lnTo>
                    <a:pt x="f9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0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6"/>
                  </a:lnTo>
                  <a:lnTo>
                    <a:pt x="f34" y="f6"/>
                  </a:lnTo>
                  <a:lnTo>
                    <a:pt x="f35" y="f6"/>
                  </a:lnTo>
                  <a:lnTo>
                    <a:pt x="f36" y="f37"/>
                  </a:lnTo>
                  <a:lnTo>
                    <a:pt x="f38" y="f9"/>
                  </a:lnTo>
                  <a:lnTo>
                    <a:pt x="f39" y="f37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10" y="f44"/>
                  </a:lnTo>
                  <a:lnTo>
                    <a:pt x="f45" y="f46"/>
                  </a:lnTo>
                  <a:lnTo>
                    <a:pt x="f47" y="f22"/>
                  </a:lnTo>
                  <a:lnTo>
                    <a:pt x="f2" y="f48"/>
                  </a:lnTo>
                  <a:lnTo>
                    <a:pt x="f7" y="f49"/>
                  </a:lnTo>
                  <a:lnTo>
                    <a:pt x="f7" y="f50"/>
                  </a:lnTo>
                  <a:lnTo>
                    <a:pt x="f51" y="f52"/>
                  </a:lnTo>
                  <a:lnTo>
                    <a:pt x="f53" y="f11"/>
                  </a:lnTo>
                  <a:lnTo>
                    <a:pt x="f54" y="f55"/>
                  </a:lnTo>
                  <a:lnTo>
                    <a:pt x="f45" y="f56"/>
                  </a:lnTo>
                  <a:lnTo>
                    <a:pt x="f57" y="f58"/>
                  </a:lnTo>
                  <a:lnTo>
                    <a:pt x="f59" y="f60"/>
                  </a:lnTo>
                  <a:lnTo>
                    <a:pt x="f58" y="f61"/>
                  </a:lnTo>
                  <a:lnTo>
                    <a:pt x="f62" y="f63"/>
                  </a:lnTo>
                  <a:lnTo>
                    <a:pt x="f39" y="f64"/>
                  </a:lnTo>
                  <a:lnTo>
                    <a:pt x="f65" y="f66"/>
                  </a:lnTo>
                  <a:lnTo>
                    <a:pt x="f67" y="f8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72" y="f73"/>
                  </a:lnTo>
                  <a:lnTo>
                    <a:pt x="f74" y="f75"/>
                  </a:lnTo>
                  <a:lnTo>
                    <a:pt x="f76" y="f77"/>
                  </a:lnTo>
                  <a:lnTo>
                    <a:pt x="f78" y="f73"/>
                  </a:lnTo>
                  <a:lnTo>
                    <a:pt x="f79" y="f80"/>
                  </a:lnTo>
                  <a:lnTo>
                    <a:pt x="f81" y="f71"/>
                  </a:lnTo>
                  <a:lnTo>
                    <a:pt x="f82" y="f83"/>
                  </a:lnTo>
                  <a:lnTo>
                    <a:pt x="f84" y="f80"/>
                  </a:lnTo>
                  <a:lnTo>
                    <a:pt x="f85" y="f86"/>
                  </a:lnTo>
                  <a:lnTo>
                    <a:pt x="f87" y="f88"/>
                  </a:lnTo>
                  <a:lnTo>
                    <a:pt x="f89" y="f90"/>
                  </a:lnTo>
                  <a:lnTo>
                    <a:pt x="f91" y="f92"/>
                  </a:lnTo>
                  <a:lnTo>
                    <a:pt x="f93" y="f2"/>
                  </a:lnTo>
                  <a:lnTo>
                    <a:pt x="f6" y="f51"/>
                  </a:lnTo>
                  <a:lnTo>
                    <a:pt x="f9" y="f10"/>
                  </a:lnTo>
                  <a:close/>
                </a:path>
              </a:pathLst>
            </a:custGeom>
            <a:solidFill>
              <a:srgbClr val="FFD9AB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8" name="Freeform 10"/>
            <p:cNvSpPr/>
            <p:nvPr/>
          </p:nvSpPr>
          <p:spPr>
            <a:xfrm>
              <a:off x="3260521" y="2117512"/>
              <a:ext cx="295927" cy="56619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02"/>
                <a:gd name="f7" fmla="val 503"/>
                <a:gd name="f8" fmla="val 25"/>
                <a:gd name="f9" fmla="val 4"/>
                <a:gd name="f10" fmla="val 22"/>
                <a:gd name="f11" fmla="val 26"/>
                <a:gd name="f12" fmla="val 19"/>
                <a:gd name="f13" fmla="val 61"/>
                <a:gd name="f14" fmla="val 13"/>
                <a:gd name="f15" fmla="val 65"/>
                <a:gd name="f16" fmla="val 88"/>
                <a:gd name="f17" fmla="val 110"/>
                <a:gd name="f18" fmla="val 132"/>
                <a:gd name="f19" fmla="val 11"/>
                <a:gd name="f20" fmla="val 164"/>
                <a:gd name="f21" fmla="val 6"/>
                <a:gd name="f22" fmla="val 189"/>
                <a:gd name="f23" fmla="val 207"/>
                <a:gd name="f24" fmla="val 23"/>
                <a:gd name="f25" fmla="val 217"/>
                <a:gd name="f26" fmla="val 59"/>
                <a:gd name="f27" fmla="val 233"/>
                <a:gd name="f28" fmla="val 78"/>
                <a:gd name="f29" fmla="val 245"/>
                <a:gd name="f30" fmla="val 89"/>
                <a:gd name="f31" fmla="val 253"/>
                <a:gd name="f32" fmla="val 97"/>
                <a:gd name="f33" fmla="val 280"/>
                <a:gd name="f34" fmla="val 124"/>
                <a:gd name="f35" fmla="val 158"/>
                <a:gd name="f36" fmla="val 250"/>
                <a:gd name="f37" fmla="val 232"/>
                <a:gd name="f38" fmla="val 267"/>
                <a:gd name="f39" fmla="val 248"/>
                <a:gd name="f40" fmla="val 257"/>
                <a:gd name="f41" fmla="val 271"/>
                <a:gd name="f42" fmla="val 293"/>
                <a:gd name="f43" fmla="val 223"/>
                <a:gd name="f44" fmla="val 315"/>
                <a:gd name="f45" fmla="val 221"/>
                <a:gd name="f46" fmla="val 368"/>
                <a:gd name="f47" fmla="val 235"/>
                <a:gd name="f48" fmla="val 392"/>
                <a:gd name="f49" fmla="val 212"/>
                <a:gd name="f50" fmla="val 453"/>
                <a:gd name="f51" fmla="val 482"/>
                <a:gd name="f52" fmla="val 182"/>
                <a:gd name="f53" fmla="val 495"/>
                <a:gd name="f54" fmla="val 147"/>
                <a:gd name="f55" fmla="val 485"/>
                <a:gd name="f56" fmla="val 137"/>
                <a:gd name="f57" fmla="val 473"/>
                <a:gd name="f58" fmla="val 141"/>
                <a:gd name="f59" fmla="val 447"/>
                <a:gd name="f60" fmla="val 102"/>
                <a:gd name="f61" fmla="val 454"/>
                <a:gd name="f62" fmla="val 91"/>
                <a:gd name="f63" fmla="val 445"/>
                <a:gd name="f64" fmla="val 80"/>
                <a:gd name="f65" fmla="val 68"/>
                <a:gd name="f66" fmla="val 456"/>
                <a:gd name="f67" fmla="val 52"/>
                <a:gd name="f68" fmla="val 28"/>
                <a:gd name="f69" fmla="val 470"/>
                <a:gd name="f70" fmla="+- 0 0 -90"/>
                <a:gd name="f71" fmla="*/ f3 1 302"/>
                <a:gd name="f72" fmla="*/ f4 1 503"/>
                <a:gd name="f73" fmla="+- f7 0 f5"/>
                <a:gd name="f74" fmla="+- f6 0 f5"/>
                <a:gd name="f75" fmla="*/ f70 f0 1"/>
                <a:gd name="f76" fmla="*/ f74 1 302"/>
                <a:gd name="f77" fmla="*/ f73 1 503"/>
                <a:gd name="f78" fmla="*/ 0 f74 1"/>
                <a:gd name="f79" fmla="*/ 13 f73 1"/>
                <a:gd name="f80" fmla="*/ 2 f74 1"/>
                <a:gd name="f81" fmla="*/ 12 f73 1"/>
                <a:gd name="f82" fmla="*/ 14 f74 1"/>
                <a:gd name="f83" fmla="*/ 10 f73 1"/>
                <a:gd name="f84" fmla="*/ 34 f74 1"/>
                <a:gd name="f85" fmla="*/ 7 f73 1"/>
                <a:gd name="f86" fmla="*/ 37 f74 1"/>
                <a:gd name="f87" fmla="*/ 0 f73 1"/>
                <a:gd name="f88" fmla="*/ 49 f74 1"/>
                <a:gd name="f89" fmla="*/ 62 f74 1"/>
                <a:gd name="f90" fmla="*/ 74 f74 1"/>
                <a:gd name="f91" fmla="*/ 6 f73 1"/>
                <a:gd name="f92" fmla="*/ 92 f74 1"/>
                <a:gd name="f93" fmla="*/ 3 f73 1"/>
                <a:gd name="f94" fmla="*/ 106 f74 1"/>
                <a:gd name="f95" fmla="*/ 116 f74 1"/>
                <a:gd name="f96" fmla="*/ 122 f74 1"/>
                <a:gd name="f97" fmla="*/ 32 f73 1"/>
                <a:gd name="f98" fmla="*/ 130 f74 1"/>
                <a:gd name="f99" fmla="*/ 41 f73 1"/>
                <a:gd name="f100" fmla="*/ 138 f74 1"/>
                <a:gd name="f101" fmla="*/ 47 f73 1"/>
                <a:gd name="f102" fmla="*/ 142 f74 1"/>
                <a:gd name="f103" fmla="*/ 52 f73 1"/>
                <a:gd name="f104" fmla="*/ 157 f74 1"/>
                <a:gd name="f105" fmla="*/ 58 f73 1"/>
                <a:gd name="f106" fmla="*/ 169 f74 1"/>
                <a:gd name="f107" fmla="*/ 67 f73 1"/>
                <a:gd name="f108" fmla="*/ 84 f73 1"/>
                <a:gd name="f109" fmla="*/ 140 f74 1"/>
                <a:gd name="f110" fmla="*/ 123 f73 1"/>
                <a:gd name="f111" fmla="*/ 149 f74 1"/>
                <a:gd name="f112" fmla="*/ 132 f73 1"/>
                <a:gd name="f113" fmla="*/ 144 f74 1"/>
                <a:gd name="f114" fmla="*/ 144 f73 1"/>
                <a:gd name="f115" fmla="*/ 157 f73 1"/>
                <a:gd name="f116" fmla="*/ 125 f74 1"/>
                <a:gd name="f117" fmla="*/ 169 f73 1"/>
                <a:gd name="f118" fmla="*/ 124 f74 1"/>
                <a:gd name="f119" fmla="*/ 196 f73 1"/>
                <a:gd name="f120" fmla="*/ 132 f74 1"/>
                <a:gd name="f121" fmla="*/ 209 f73 1"/>
                <a:gd name="f122" fmla="*/ 119 f74 1"/>
                <a:gd name="f123" fmla="*/ 242 f73 1"/>
                <a:gd name="f124" fmla="*/ 257 f73 1"/>
                <a:gd name="f125" fmla="*/ 102 f74 1"/>
                <a:gd name="f126" fmla="*/ 264 f73 1"/>
                <a:gd name="f127" fmla="*/ 88 f74 1"/>
                <a:gd name="f128" fmla="*/ 268 f73 1"/>
                <a:gd name="f129" fmla="*/ 82 f74 1"/>
                <a:gd name="f130" fmla="*/ 259 f73 1"/>
                <a:gd name="f131" fmla="*/ 77 f74 1"/>
                <a:gd name="f132" fmla="*/ 252 f73 1"/>
                <a:gd name="f133" fmla="*/ 79 f74 1"/>
                <a:gd name="f134" fmla="*/ 238 f73 1"/>
                <a:gd name="f135" fmla="*/ 57 f74 1"/>
                <a:gd name="f136" fmla="*/ 51 f74 1"/>
                <a:gd name="f137" fmla="*/ 45 f74 1"/>
                <a:gd name="f138" fmla="*/ 38 f74 1"/>
                <a:gd name="f139" fmla="*/ 243 f73 1"/>
                <a:gd name="f140" fmla="*/ 29 f74 1"/>
                <a:gd name="f141" fmla="*/ 16 f74 1"/>
                <a:gd name="f142" fmla="*/ 251 f73 1"/>
                <a:gd name="f143" fmla="*/ 302 f74 1"/>
                <a:gd name="f144" fmla="*/ 503 f73 1"/>
                <a:gd name="f145" fmla="*/ f75 1 f2"/>
                <a:gd name="f146" fmla="*/ f78 1 302"/>
                <a:gd name="f147" fmla="*/ f79 1 503"/>
                <a:gd name="f148" fmla="*/ f80 1 302"/>
                <a:gd name="f149" fmla="*/ f81 1 503"/>
                <a:gd name="f150" fmla="*/ f82 1 302"/>
                <a:gd name="f151" fmla="*/ f83 1 503"/>
                <a:gd name="f152" fmla="*/ f84 1 302"/>
                <a:gd name="f153" fmla="*/ f85 1 503"/>
                <a:gd name="f154" fmla="*/ f86 1 302"/>
                <a:gd name="f155" fmla="*/ f87 1 503"/>
                <a:gd name="f156" fmla="*/ f88 1 302"/>
                <a:gd name="f157" fmla="*/ f89 1 302"/>
                <a:gd name="f158" fmla="*/ f90 1 302"/>
                <a:gd name="f159" fmla="*/ f91 1 503"/>
                <a:gd name="f160" fmla="*/ f92 1 302"/>
                <a:gd name="f161" fmla="*/ f93 1 503"/>
                <a:gd name="f162" fmla="*/ f94 1 302"/>
                <a:gd name="f163" fmla="*/ f95 1 302"/>
                <a:gd name="f164" fmla="*/ f96 1 302"/>
                <a:gd name="f165" fmla="*/ f97 1 503"/>
                <a:gd name="f166" fmla="*/ f98 1 302"/>
                <a:gd name="f167" fmla="*/ f99 1 503"/>
                <a:gd name="f168" fmla="*/ f100 1 302"/>
                <a:gd name="f169" fmla="*/ f101 1 503"/>
                <a:gd name="f170" fmla="*/ f102 1 302"/>
                <a:gd name="f171" fmla="*/ f103 1 503"/>
                <a:gd name="f172" fmla="*/ f104 1 302"/>
                <a:gd name="f173" fmla="*/ f105 1 503"/>
                <a:gd name="f174" fmla="*/ f106 1 302"/>
                <a:gd name="f175" fmla="*/ f107 1 503"/>
                <a:gd name="f176" fmla="*/ f108 1 503"/>
                <a:gd name="f177" fmla="*/ f109 1 302"/>
                <a:gd name="f178" fmla="*/ f110 1 503"/>
                <a:gd name="f179" fmla="*/ f111 1 302"/>
                <a:gd name="f180" fmla="*/ f112 1 503"/>
                <a:gd name="f181" fmla="*/ f113 1 302"/>
                <a:gd name="f182" fmla="*/ f114 1 503"/>
                <a:gd name="f183" fmla="*/ f115 1 503"/>
                <a:gd name="f184" fmla="*/ f116 1 302"/>
                <a:gd name="f185" fmla="*/ f117 1 503"/>
                <a:gd name="f186" fmla="*/ f118 1 302"/>
                <a:gd name="f187" fmla="*/ f119 1 503"/>
                <a:gd name="f188" fmla="*/ f120 1 302"/>
                <a:gd name="f189" fmla="*/ f121 1 503"/>
                <a:gd name="f190" fmla="*/ f122 1 302"/>
                <a:gd name="f191" fmla="*/ f123 1 503"/>
                <a:gd name="f192" fmla="*/ f124 1 503"/>
                <a:gd name="f193" fmla="*/ f125 1 302"/>
                <a:gd name="f194" fmla="*/ f126 1 503"/>
                <a:gd name="f195" fmla="*/ f127 1 302"/>
                <a:gd name="f196" fmla="*/ f128 1 503"/>
                <a:gd name="f197" fmla="*/ f129 1 302"/>
                <a:gd name="f198" fmla="*/ f130 1 503"/>
                <a:gd name="f199" fmla="*/ f131 1 302"/>
                <a:gd name="f200" fmla="*/ f132 1 503"/>
                <a:gd name="f201" fmla="*/ f133 1 302"/>
                <a:gd name="f202" fmla="*/ f134 1 503"/>
                <a:gd name="f203" fmla="*/ f135 1 302"/>
                <a:gd name="f204" fmla="*/ f136 1 302"/>
                <a:gd name="f205" fmla="*/ f137 1 302"/>
                <a:gd name="f206" fmla="*/ f138 1 302"/>
                <a:gd name="f207" fmla="*/ f139 1 503"/>
                <a:gd name="f208" fmla="*/ f140 1 302"/>
                <a:gd name="f209" fmla="*/ f141 1 302"/>
                <a:gd name="f210" fmla="*/ f142 1 503"/>
                <a:gd name="f211" fmla="*/ f143 1 302"/>
                <a:gd name="f212" fmla="*/ f144 1 503"/>
                <a:gd name="f213" fmla="+- f145 0 f1"/>
                <a:gd name="f214" fmla="*/ f146 1 f76"/>
                <a:gd name="f215" fmla="*/ f147 1 f77"/>
                <a:gd name="f216" fmla="*/ f148 1 f76"/>
                <a:gd name="f217" fmla="*/ f149 1 f77"/>
                <a:gd name="f218" fmla="*/ f150 1 f76"/>
                <a:gd name="f219" fmla="*/ f151 1 f77"/>
                <a:gd name="f220" fmla="*/ f152 1 f76"/>
                <a:gd name="f221" fmla="*/ f153 1 f77"/>
                <a:gd name="f222" fmla="*/ f154 1 f76"/>
                <a:gd name="f223" fmla="*/ f155 1 f77"/>
                <a:gd name="f224" fmla="*/ f156 1 f76"/>
                <a:gd name="f225" fmla="*/ f157 1 f76"/>
                <a:gd name="f226" fmla="*/ f158 1 f76"/>
                <a:gd name="f227" fmla="*/ f159 1 f77"/>
                <a:gd name="f228" fmla="*/ f160 1 f76"/>
                <a:gd name="f229" fmla="*/ f161 1 f77"/>
                <a:gd name="f230" fmla="*/ f162 1 f76"/>
                <a:gd name="f231" fmla="*/ f163 1 f76"/>
                <a:gd name="f232" fmla="*/ f164 1 f76"/>
                <a:gd name="f233" fmla="*/ f165 1 f77"/>
                <a:gd name="f234" fmla="*/ f166 1 f76"/>
                <a:gd name="f235" fmla="*/ f167 1 f77"/>
                <a:gd name="f236" fmla="*/ f168 1 f76"/>
                <a:gd name="f237" fmla="*/ f169 1 f77"/>
                <a:gd name="f238" fmla="*/ f170 1 f76"/>
                <a:gd name="f239" fmla="*/ f171 1 f77"/>
                <a:gd name="f240" fmla="*/ f172 1 f76"/>
                <a:gd name="f241" fmla="*/ f173 1 f77"/>
                <a:gd name="f242" fmla="*/ f174 1 f76"/>
                <a:gd name="f243" fmla="*/ f175 1 f77"/>
                <a:gd name="f244" fmla="*/ f176 1 f77"/>
                <a:gd name="f245" fmla="*/ f177 1 f76"/>
                <a:gd name="f246" fmla="*/ f178 1 f77"/>
                <a:gd name="f247" fmla="*/ f179 1 f76"/>
                <a:gd name="f248" fmla="*/ f180 1 f77"/>
                <a:gd name="f249" fmla="*/ f181 1 f76"/>
                <a:gd name="f250" fmla="*/ f182 1 f77"/>
                <a:gd name="f251" fmla="*/ f183 1 f77"/>
                <a:gd name="f252" fmla="*/ f184 1 f76"/>
                <a:gd name="f253" fmla="*/ f185 1 f77"/>
                <a:gd name="f254" fmla="*/ f186 1 f76"/>
                <a:gd name="f255" fmla="*/ f187 1 f77"/>
                <a:gd name="f256" fmla="*/ f188 1 f76"/>
                <a:gd name="f257" fmla="*/ f189 1 f77"/>
                <a:gd name="f258" fmla="*/ f190 1 f76"/>
                <a:gd name="f259" fmla="*/ f191 1 f77"/>
                <a:gd name="f260" fmla="*/ f192 1 f77"/>
                <a:gd name="f261" fmla="*/ f193 1 f76"/>
                <a:gd name="f262" fmla="*/ f194 1 f77"/>
                <a:gd name="f263" fmla="*/ f195 1 f76"/>
                <a:gd name="f264" fmla="*/ f196 1 f77"/>
                <a:gd name="f265" fmla="*/ f197 1 f76"/>
                <a:gd name="f266" fmla="*/ f198 1 f77"/>
                <a:gd name="f267" fmla="*/ f199 1 f76"/>
                <a:gd name="f268" fmla="*/ f200 1 f77"/>
                <a:gd name="f269" fmla="*/ f201 1 f76"/>
                <a:gd name="f270" fmla="*/ f202 1 f77"/>
                <a:gd name="f271" fmla="*/ f203 1 f76"/>
                <a:gd name="f272" fmla="*/ f204 1 f76"/>
                <a:gd name="f273" fmla="*/ f205 1 f76"/>
                <a:gd name="f274" fmla="*/ f206 1 f76"/>
                <a:gd name="f275" fmla="*/ f207 1 f77"/>
                <a:gd name="f276" fmla="*/ f208 1 f76"/>
                <a:gd name="f277" fmla="*/ f209 1 f76"/>
                <a:gd name="f278" fmla="*/ f210 1 f77"/>
                <a:gd name="f279" fmla="*/ f211 1 f76"/>
                <a:gd name="f280" fmla="*/ f212 1 f77"/>
                <a:gd name="f281" fmla="*/ f214 f71 1"/>
                <a:gd name="f282" fmla="*/ f279 f71 1"/>
                <a:gd name="f283" fmla="*/ f280 f72 1"/>
                <a:gd name="f284" fmla="*/ f223 f72 1"/>
                <a:gd name="f285" fmla="*/ f215 f72 1"/>
                <a:gd name="f286" fmla="*/ f216 f71 1"/>
                <a:gd name="f287" fmla="*/ f217 f72 1"/>
                <a:gd name="f288" fmla="*/ f218 f71 1"/>
                <a:gd name="f289" fmla="*/ f219 f72 1"/>
                <a:gd name="f290" fmla="*/ f220 f71 1"/>
                <a:gd name="f291" fmla="*/ f221 f72 1"/>
                <a:gd name="f292" fmla="*/ f222 f71 1"/>
                <a:gd name="f293" fmla="*/ f224 f71 1"/>
                <a:gd name="f294" fmla="*/ f225 f71 1"/>
                <a:gd name="f295" fmla="*/ f226 f71 1"/>
                <a:gd name="f296" fmla="*/ f227 f72 1"/>
                <a:gd name="f297" fmla="*/ f228 f71 1"/>
                <a:gd name="f298" fmla="*/ f229 f72 1"/>
                <a:gd name="f299" fmla="*/ f230 f71 1"/>
                <a:gd name="f300" fmla="*/ f231 f71 1"/>
                <a:gd name="f301" fmla="*/ f232 f71 1"/>
                <a:gd name="f302" fmla="*/ f233 f72 1"/>
                <a:gd name="f303" fmla="*/ f234 f71 1"/>
                <a:gd name="f304" fmla="*/ f235 f72 1"/>
                <a:gd name="f305" fmla="*/ f236 f71 1"/>
                <a:gd name="f306" fmla="*/ f237 f72 1"/>
                <a:gd name="f307" fmla="*/ f238 f71 1"/>
                <a:gd name="f308" fmla="*/ f239 f72 1"/>
                <a:gd name="f309" fmla="*/ f240 f71 1"/>
                <a:gd name="f310" fmla="*/ f241 f72 1"/>
                <a:gd name="f311" fmla="*/ f242 f71 1"/>
                <a:gd name="f312" fmla="*/ f243 f72 1"/>
                <a:gd name="f313" fmla="*/ f244 f72 1"/>
                <a:gd name="f314" fmla="*/ f245 f71 1"/>
                <a:gd name="f315" fmla="*/ f246 f72 1"/>
                <a:gd name="f316" fmla="*/ f247 f71 1"/>
                <a:gd name="f317" fmla="*/ f248 f72 1"/>
                <a:gd name="f318" fmla="*/ f249 f71 1"/>
                <a:gd name="f319" fmla="*/ f250 f72 1"/>
                <a:gd name="f320" fmla="*/ f251 f72 1"/>
                <a:gd name="f321" fmla="*/ f252 f71 1"/>
                <a:gd name="f322" fmla="*/ f253 f72 1"/>
                <a:gd name="f323" fmla="*/ f254 f71 1"/>
                <a:gd name="f324" fmla="*/ f255 f72 1"/>
                <a:gd name="f325" fmla="*/ f256 f71 1"/>
                <a:gd name="f326" fmla="*/ f257 f72 1"/>
                <a:gd name="f327" fmla="*/ f258 f71 1"/>
                <a:gd name="f328" fmla="*/ f259 f72 1"/>
                <a:gd name="f329" fmla="*/ f260 f72 1"/>
                <a:gd name="f330" fmla="*/ f261 f71 1"/>
                <a:gd name="f331" fmla="*/ f262 f72 1"/>
                <a:gd name="f332" fmla="*/ f263 f71 1"/>
                <a:gd name="f333" fmla="*/ f264 f72 1"/>
                <a:gd name="f334" fmla="*/ f265 f71 1"/>
                <a:gd name="f335" fmla="*/ f266 f72 1"/>
                <a:gd name="f336" fmla="*/ f267 f71 1"/>
                <a:gd name="f337" fmla="*/ f268 f72 1"/>
                <a:gd name="f338" fmla="*/ f269 f71 1"/>
                <a:gd name="f339" fmla="*/ f270 f72 1"/>
                <a:gd name="f340" fmla="*/ f271 f71 1"/>
                <a:gd name="f341" fmla="*/ f272 f71 1"/>
                <a:gd name="f342" fmla="*/ f273 f71 1"/>
                <a:gd name="f343" fmla="*/ f274 f71 1"/>
                <a:gd name="f344" fmla="*/ f275 f72 1"/>
                <a:gd name="f345" fmla="*/ f276 f71 1"/>
                <a:gd name="f346" fmla="*/ f277 f71 1"/>
                <a:gd name="f347" fmla="*/ f278 f7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13">
                  <a:pos x="f281" y="f285"/>
                </a:cxn>
                <a:cxn ang="f213">
                  <a:pos x="f286" y="f287"/>
                </a:cxn>
                <a:cxn ang="f213">
                  <a:pos x="f288" y="f289"/>
                </a:cxn>
                <a:cxn ang="f213">
                  <a:pos x="f290" y="f291"/>
                </a:cxn>
                <a:cxn ang="f213">
                  <a:pos x="f292" y="f284"/>
                </a:cxn>
                <a:cxn ang="f213">
                  <a:pos x="f293" y="f284"/>
                </a:cxn>
                <a:cxn ang="f213">
                  <a:pos x="f294" y="f284"/>
                </a:cxn>
                <a:cxn ang="f213">
                  <a:pos x="f295" y="f296"/>
                </a:cxn>
                <a:cxn ang="f213">
                  <a:pos x="f297" y="f298"/>
                </a:cxn>
                <a:cxn ang="f213">
                  <a:pos x="f299" y="f296"/>
                </a:cxn>
                <a:cxn ang="f213">
                  <a:pos x="f300" y="f287"/>
                </a:cxn>
                <a:cxn ang="f213">
                  <a:pos x="f301" y="f302"/>
                </a:cxn>
                <a:cxn ang="f213">
                  <a:pos x="f303" y="f304"/>
                </a:cxn>
                <a:cxn ang="f213">
                  <a:pos x="f305" y="f306"/>
                </a:cxn>
                <a:cxn ang="f213">
                  <a:pos x="f307" y="f308"/>
                </a:cxn>
                <a:cxn ang="f213">
                  <a:pos x="f309" y="f310"/>
                </a:cxn>
                <a:cxn ang="f213">
                  <a:pos x="f311" y="f312"/>
                </a:cxn>
                <a:cxn ang="f213">
                  <a:pos x="f311" y="f313"/>
                </a:cxn>
                <a:cxn ang="f213">
                  <a:pos x="f314" y="f315"/>
                </a:cxn>
                <a:cxn ang="f213">
                  <a:pos x="f316" y="f317"/>
                </a:cxn>
                <a:cxn ang="f213">
                  <a:pos x="f318" y="f319"/>
                </a:cxn>
                <a:cxn ang="f213">
                  <a:pos x="f305" y="f320"/>
                </a:cxn>
                <a:cxn ang="f213">
                  <a:pos x="f321" y="f322"/>
                </a:cxn>
                <a:cxn ang="f213">
                  <a:pos x="f323" y="f324"/>
                </a:cxn>
                <a:cxn ang="f213">
                  <a:pos x="f325" y="f326"/>
                </a:cxn>
                <a:cxn ang="f213">
                  <a:pos x="f327" y="f328"/>
                </a:cxn>
                <a:cxn ang="f213">
                  <a:pos x="f299" y="f329"/>
                </a:cxn>
                <a:cxn ang="f213">
                  <a:pos x="f330" y="f331"/>
                </a:cxn>
                <a:cxn ang="f213">
                  <a:pos x="f332" y="f333"/>
                </a:cxn>
                <a:cxn ang="f213">
                  <a:pos x="f334" y="f335"/>
                </a:cxn>
                <a:cxn ang="f213">
                  <a:pos x="f336" y="f337"/>
                </a:cxn>
                <a:cxn ang="f213">
                  <a:pos x="f338" y="f339"/>
                </a:cxn>
                <a:cxn ang="f213">
                  <a:pos x="f340" y="f328"/>
                </a:cxn>
                <a:cxn ang="f213">
                  <a:pos x="f341" y="f339"/>
                </a:cxn>
                <a:cxn ang="f213">
                  <a:pos x="f342" y="f339"/>
                </a:cxn>
                <a:cxn ang="f213">
                  <a:pos x="f343" y="f344"/>
                </a:cxn>
                <a:cxn ang="f213">
                  <a:pos x="f345" y="f337"/>
                </a:cxn>
                <a:cxn ang="f213">
                  <a:pos x="f346" y="f347"/>
                </a:cxn>
              </a:cxnLst>
              <a:rect l="f281" t="f284" r="f282" b="f283"/>
              <a:pathLst>
                <a:path w="302" h="503">
                  <a:moveTo>
                    <a:pt x="f5" y="f8"/>
                  </a:move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5"/>
                  </a:lnTo>
                  <a:lnTo>
                    <a:pt x="f16" y="f5"/>
                  </a:lnTo>
                  <a:lnTo>
                    <a:pt x="f17" y="f5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19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17"/>
                  </a:lnTo>
                  <a:lnTo>
                    <a:pt x="f6" y="f34"/>
                  </a:lnTo>
                  <a:lnTo>
                    <a:pt x="f6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29" y="f42"/>
                  </a:lnTo>
                  <a:lnTo>
                    <a:pt x="f43" y="f44"/>
                  </a:lnTo>
                  <a:lnTo>
                    <a:pt x="f45" y="f46"/>
                  </a:lnTo>
                  <a:lnTo>
                    <a:pt x="f47" y="f48"/>
                  </a:lnTo>
                  <a:lnTo>
                    <a:pt x="f49" y="f50"/>
                  </a:lnTo>
                  <a:lnTo>
                    <a:pt x="f22" y="f51"/>
                  </a:lnTo>
                  <a:lnTo>
                    <a:pt x="f52" y="f53"/>
                  </a:lnTo>
                  <a:lnTo>
                    <a:pt x="f35" y="f7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64" y="f59"/>
                  </a:lnTo>
                  <a:lnTo>
                    <a:pt x="f65" y="f66"/>
                  </a:lnTo>
                  <a:lnTo>
                    <a:pt x="f67" y="f57"/>
                  </a:lnTo>
                  <a:lnTo>
                    <a:pt x="f68" y="f69"/>
                  </a:lnTo>
                </a:path>
              </a:pathLst>
            </a:custGeom>
            <a:noFill/>
            <a:ln w="30166">
              <a:solidFill>
                <a:srgbClr val="603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9" name="Freeform 11"/>
            <p:cNvSpPr/>
            <p:nvPr/>
          </p:nvSpPr>
          <p:spPr>
            <a:xfrm>
              <a:off x="2930267" y="3900940"/>
              <a:ext cx="1100837" cy="8346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127"/>
                <a:gd name="f7" fmla="val 73"/>
                <a:gd name="f8" fmla="val 134"/>
                <a:gd name="f9" fmla="val 28"/>
                <a:gd name="f10" fmla="val 245"/>
                <a:gd name="f11" fmla="val 23"/>
                <a:gd name="f12" fmla="val 457"/>
                <a:gd name="f13" fmla="val 642"/>
                <a:gd name="f14" fmla="val 17"/>
                <a:gd name="f15" fmla="val 798"/>
                <a:gd name="f16" fmla="val 39"/>
                <a:gd name="f17" fmla="val 837"/>
                <a:gd name="f18" fmla="val 45"/>
                <a:gd name="f19" fmla="val 62"/>
                <a:gd name="f20" fmla="+- 0 0 -90"/>
                <a:gd name="f21" fmla="*/ f3 1 1127"/>
                <a:gd name="f22" fmla="*/ f4 1 73"/>
                <a:gd name="f23" fmla="+- f7 0 f5"/>
                <a:gd name="f24" fmla="+- f6 0 f5"/>
                <a:gd name="f25" fmla="*/ f20 f0 1"/>
                <a:gd name="f26" fmla="*/ f24 1 1127"/>
                <a:gd name="f27" fmla="*/ f23 1 73"/>
                <a:gd name="f28" fmla="*/ 0 f24 1"/>
                <a:gd name="f29" fmla="*/ 40 f23 1"/>
                <a:gd name="f30" fmla="*/ 76 f24 1"/>
                <a:gd name="f31" fmla="*/ 16 f23 1"/>
                <a:gd name="f32" fmla="*/ 138 f24 1"/>
                <a:gd name="f33" fmla="*/ 13 f23 1"/>
                <a:gd name="f34" fmla="*/ 257 f24 1"/>
                <a:gd name="f35" fmla="*/ 0 f23 1"/>
                <a:gd name="f36" fmla="*/ 361 f24 1"/>
                <a:gd name="f37" fmla="*/ 10 f23 1"/>
                <a:gd name="f38" fmla="*/ 449 f24 1"/>
                <a:gd name="f39" fmla="*/ 21 f23 1"/>
                <a:gd name="f40" fmla="*/ 470 f24 1"/>
                <a:gd name="f41" fmla="*/ 25 f23 1"/>
                <a:gd name="f42" fmla="*/ 633 f24 1"/>
                <a:gd name="f43" fmla="*/ 35 f23 1"/>
                <a:gd name="f44" fmla="*/ 1127 f24 1"/>
                <a:gd name="f45" fmla="*/ 73 f23 1"/>
                <a:gd name="f46" fmla="*/ f25 1 f2"/>
                <a:gd name="f47" fmla="*/ f28 1 1127"/>
                <a:gd name="f48" fmla="*/ f29 1 73"/>
                <a:gd name="f49" fmla="*/ f30 1 1127"/>
                <a:gd name="f50" fmla="*/ f31 1 73"/>
                <a:gd name="f51" fmla="*/ f32 1 1127"/>
                <a:gd name="f52" fmla="*/ f33 1 73"/>
                <a:gd name="f53" fmla="*/ f34 1 1127"/>
                <a:gd name="f54" fmla="*/ f35 1 73"/>
                <a:gd name="f55" fmla="*/ f36 1 1127"/>
                <a:gd name="f56" fmla="*/ f37 1 73"/>
                <a:gd name="f57" fmla="*/ f38 1 1127"/>
                <a:gd name="f58" fmla="*/ f39 1 73"/>
                <a:gd name="f59" fmla="*/ f40 1 1127"/>
                <a:gd name="f60" fmla="*/ f41 1 73"/>
                <a:gd name="f61" fmla="*/ f42 1 1127"/>
                <a:gd name="f62" fmla="*/ f43 1 73"/>
                <a:gd name="f63" fmla="*/ f44 1 1127"/>
                <a:gd name="f64" fmla="*/ f45 1 73"/>
                <a:gd name="f65" fmla="+- f46 0 f1"/>
                <a:gd name="f66" fmla="*/ f47 1 f26"/>
                <a:gd name="f67" fmla="*/ f48 1 f27"/>
                <a:gd name="f68" fmla="*/ f49 1 f26"/>
                <a:gd name="f69" fmla="*/ f50 1 f27"/>
                <a:gd name="f70" fmla="*/ f51 1 f26"/>
                <a:gd name="f71" fmla="*/ f52 1 f27"/>
                <a:gd name="f72" fmla="*/ f53 1 f26"/>
                <a:gd name="f73" fmla="*/ f54 1 f27"/>
                <a:gd name="f74" fmla="*/ f55 1 f26"/>
                <a:gd name="f75" fmla="*/ f56 1 f27"/>
                <a:gd name="f76" fmla="*/ f57 1 f26"/>
                <a:gd name="f77" fmla="*/ f58 1 f27"/>
                <a:gd name="f78" fmla="*/ f59 1 f26"/>
                <a:gd name="f79" fmla="*/ f60 1 f27"/>
                <a:gd name="f80" fmla="*/ f61 1 f26"/>
                <a:gd name="f81" fmla="*/ f62 1 f27"/>
                <a:gd name="f82" fmla="*/ f63 1 f26"/>
                <a:gd name="f83" fmla="*/ f64 1 f27"/>
                <a:gd name="f84" fmla="*/ f66 f21 1"/>
                <a:gd name="f85" fmla="*/ f82 f21 1"/>
                <a:gd name="f86" fmla="*/ f83 f22 1"/>
                <a:gd name="f87" fmla="*/ f73 f22 1"/>
                <a:gd name="f88" fmla="*/ f67 f22 1"/>
                <a:gd name="f89" fmla="*/ f68 f21 1"/>
                <a:gd name="f90" fmla="*/ f69 f22 1"/>
                <a:gd name="f91" fmla="*/ f70 f21 1"/>
                <a:gd name="f92" fmla="*/ f71 f22 1"/>
                <a:gd name="f93" fmla="*/ f72 f21 1"/>
                <a:gd name="f94" fmla="*/ f74 f21 1"/>
                <a:gd name="f95" fmla="*/ f75 f22 1"/>
                <a:gd name="f96" fmla="*/ f76 f21 1"/>
                <a:gd name="f97" fmla="*/ f77 f22 1"/>
                <a:gd name="f98" fmla="*/ f78 f21 1"/>
                <a:gd name="f99" fmla="*/ f79 f22 1"/>
                <a:gd name="f100" fmla="*/ f80 f21 1"/>
                <a:gd name="f101" fmla="*/ f81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5">
                  <a:pos x="f84" y="f88"/>
                </a:cxn>
                <a:cxn ang="f65">
                  <a:pos x="f89" y="f90"/>
                </a:cxn>
                <a:cxn ang="f65">
                  <a:pos x="f91" y="f92"/>
                </a:cxn>
                <a:cxn ang="f65">
                  <a:pos x="f93" y="f87"/>
                </a:cxn>
                <a:cxn ang="f65">
                  <a:pos x="f94" y="f95"/>
                </a:cxn>
                <a:cxn ang="f65">
                  <a:pos x="f96" y="f97"/>
                </a:cxn>
                <a:cxn ang="f65">
                  <a:pos x="f98" y="f99"/>
                </a:cxn>
                <a:cxn ang="f65">
                  <a:pos x="f100" y="f101"/>
                </a:cxn>
              </a:cxnLst>
              <a:rect l="f84" t="f87" r="f85" b="f86"/>
              <a:pathLst>
                <a:path w="1127" h="73">
                  <a:moveTo>
                    <a:pt x="f5" y="f7"/>
                  </a:moveTo>
                  <a:lnTo>
                    <a:pt x="f8" y="f9"/>
                  </a:lnTo>
                  <a:lnTo>
                    <a:pt x="f10" y="f11"/>
                  </a:lnTo>
                  <a:lnTo>
                    <a:pt x="f12" y="f5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6" y="f19"/>
                  </a:lnTo>
                </a:path>
              </a:pathLst>
            </a:custGeom>
            <a:noFill/>
            <a:ln w="15873">
              <a:solidFill>
                <a:srgbClr val="603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0" name="Freeform 12"/>
            <p:cNvSpPr/>
            <p:nvPr/>
          </p:nvSpPr>
          <p:spPr>
            <a:xfrm>
              <a:off x="2774024" y="4136041"/>
              <a:ext cx="332622" cy="65244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37"/>
                <a:gd name="f7" fmla="val 582"/>
                <a:gd name="f8" fmla="val 46"/>
                <a:gd name="f9" fmla="val 428"/>
                <a:gd name="f10" fmla="val 33"/>
                <a:gd name="f11" fmla="val 405"/>
                <a:gd name="f12" fmla="val 13"/>
                <a:gd name="f13" fmla="val 395"/>
                <a:gd name="f14" fmla="val 370"/>
                <a:gd name="f15" fmla="val 345"/>
                <a:gd name="f16" fmla="val 324"/>
                <a:gd name="f17" fmla="val 303"/>
                <a:gd name="f18" fmla="val 279"/>
                <a:gd name="f19" fmla="val 24"/>
                <a:gd name="f20" fmla="val 289"/>
                <a:gd name="f21" fmla="val 256"/>
                <a:gd name="f22" fmla="val 233"/>
                <a:gd name="f23" fmla="val 45"/>
                <a:gd name="f24" fmla="val 207"/>
                <a:gd name="f25" fmla="val 55"/>
                <a:gd name="f26" fmla="val 186"/>
                <a:gd name="f27" fmla="val 56"/>
                <a:gd name="f28" fmla="val 165"/>
                <a:gd name="f29" fmla="val 142"/>
                <a:gd name="f30" fmla="val 73"/>
                <a:gd name="f31" fmla="val 141"/>
                <a:gd name="f32" fmla="val 82"/>
                <a:gd name="f33" fmla="val 118"/>
                <a:gd name="f34" fmla="val 101"/>
                <a:gd name="f35" fmla="val 110"/>
                <a:gd name="f36" fmla="val 113"/>
                <a:gd name="f37" fmla="val 79"/>
                <a:gd name="f38" fmla="val 135"/>
                <a:gd name="f39" fmla="val 66"/>
                <a:gd name="f40" fmla="val 147"/>
                <a:gd name="f41" fmla="val 168"/>
                <a:gd name="f42" fmla="val 22"/>
                <a:gd name="f43" fmla="val 188"/>
                <a:gd name="f44" fmla="val 6"/>
                <a:gd name="f45" fmla="val 213"/>
                <a:gd name="f46" fmla="val 230"/>
                <a:gd name="f47" fmla="val 239"/>
                <a:gd name="f48" fmla="val 23"/>
                <a:gd name="f49" fmla="val 249"/>
                <a:gd name="f50" fmla="val 31"/>
                <a:gd name="f51" fmla="val 54"/>
                <a:gd name="f52" fmla="val 225"/>
                <a:gd name="f53" fmla="val 65"/>
                <a:gd name="f54" fmla="val 203"/>
                <a:gd name="f55" fmla="val 98"/>
                <a:gd name="f56" fmla="val 182"/>
                <a:gd name="f57" fmla="val 116"/>
                <a:gd name="f58" fmla="val 175"/>
                <a:gd name="f59" fmla="val 139"/>
                <a:gd name="f60" fmla="val 169"/>
                <a:gd name="f61" fmla="val 155"/>
                <a:gd name="f62" fmla="val 159"/>
                <a:gd name="f63" fmla="val 177"/>
                <a:gd name="f64" fmla="val 200"/>
                <a:gd name="f65" fmla="val 136"/>
                <a:gd name="f66" fmla="val 123"/>
                <a:gd name="f67" fmla="val 240"/>
                <a:gd name="f68" fmla="val 133"/>
                <a:gd name="f69" fmla="val 276"/>
                <a:gd name="f70" fmla="val 162"/>
                <a:gd name="f71" fmla="val 299"/>
                <a:gd name="f72" fmla="val 171"/>
                <a:gd name="f73" fmla="val 312"/>
                <a:gd name="f74" fmla="val 197"/>
                <a:gd name="f75" fmla="val 336"/>
                <a:gd name="f76" fmla="val 352"/>
                <a:gd name="f77" fmla="val 237"/>
                <a:gd name="f78" fmla="val 358"/>
                <a:gd name="f79" fmla="val 261"/>
                <a:gd name="f80" fmla="val 361"/>
                <a:gd name="f81" fmla="val 278"/>
                <a:gd name="f82" fmla="val 284"/>
                <a:gd name="f83" fmla="val 374"/>
                <a:gd name="f84" fmla="val 307"/>
                <a:gd name="f85" fmla="val 378"/>
                <a:gd name="f86" fmla="val 320"/>
                <a:gd name="f87" fmla="val 390"/>
                <a:gd name="f88" fmla="val 413"/>
                <a:gd name="f89" fmla="val 435"/>
                <a:gd name="f90" fmla="val 315"/>
                <a:gd name="f91" fmla="val 434"/>
                <a:gd name="f92" fmla="val 469"/>
                <a:gd name="f93" fmla="val 294"/>
                <a:gd name="f94" fmla="val 482"/>
                <a:gd name="f95" fmla="val 505"/>
                <a:gd name="f96" fmla="val 270"/>
                <a:gd name="f97" fmla="val 515"/>
                <a:gd name="f98" fmla="val 254"/>
                <a:gd name="f99" fmla="val 530"/>
                <a:gd name="f100" fmla="val 537"/>
                <a:gd name="f101" fmla="val 559"/>
                <a:gd name="f102" fmla="val 560"/>
                <a:gd name="f103" fmla="val 143"/>
                <a:gd name="f104" fmla="val 548"/>
                <a:gd name="f105" fmla="val 140"/>
                <a:gd name="f106" fmla="val 538"/>
                <a:gd name="f107" fmla="val 137"/>
                <a:gd name="f108" fmla="val 529"/>
                <a:gd name="f109" fmla="val 525"/>
                <a:gd name="f110" fmla="val 111"/>
                <a:gd name="f111" fmla="val 80"/>
                <a:gd name="f112" fmla="val 504"/>
                <a:gd name="f113" fmla="val 457"/>
                <a:gd name="f114" fmla="val 442"/>
                <a:gd name="f115" fmla="val 57"/>
                <a:gd name="f116" fmla="val 51"/>
                <a:gd name="f117" fmla="val 446"/>
                <a:gd name="f118" fmla="+- 0 0 -90"/>
                <a:gd name="f119" fmla="*/ f3 1 337"/>
                <a:gd name="f120" fmla="*/ f4 1 582"/>
                <a:gd name="f121" fmla="+- f7 0 f5"/>
                <a:gd name="f122" fmla="+- f6 0 f5"/>
                <a:gd name="f123" fmla="*/ f118 f0 1"/>
                <a:gd name="f124" fmla="*/ f122 1 337"/>
                <a:gd name="f125" fmla="*/ f121 1 582"/>
                <a:gd name="f126" fmla="*/ 18 f122 1"/>
                <a:gd name="f127" fmla="*/ 213 f121 1"/>
                <a:gd name="f128" fmla="*/ 0 f122 1"/>
                <a:gd name="f129" fmla="*/ 195 f121 1"/>
                <a:gd name="f130" fmla="*/ 171 f121 1"/>
                <a:gd name="f131" fmla="*/ 7 f122 1"/>
                <a:gd name="f132" fmla="*/ 147 f121 1"/>
                <a:gd name="f133" fmla="*/ 135 f121 1"/>
                <a:gd name="f134" fmla="*/ 26 f122 1"/>
                <a:gd name="f135" fmla="*/ 109 f121 1"/>
                <a:gd name="f136" fmla="*/ 31 f122 1"/>
                <a:gd name="f137" fmla="*/ 86 f121 1"/>
                <a:gd name="f138" fmla="*/ 41 f122 1"/>
                <a:gd name="f139" fmla="*/ 74 f121 1"/>
                <a:gd name="f140" fmla="*/ 58 f122 1"/>
                <a:gd name="f141" fmla="*/ 58 f121 1"/>
                <a:gd name="f142" fmla="*/ 65 f122 1"/>
                <a:gd name="f143" fmla="*/ 42 f121 1"/>
                <a:gd name="f144" fmla="*/ 84 f122 1"/>
                <a:gd name="f145" fmla="*/ 23 f121 1"/>
                <a:gd name="f146" fmla="*/ 102 f122 1"/>
                <a:gd name="f147" fmla="*/ 0 f121 1"/>
                <a:gd name="f148" fmla="*/ 121 f122 1"/>
                <a:gd name="f149" fmla="*/ 3 f121 1"/>
                <a:gd name="f150" fmla="*/ 136 f122 1"/>
                <a:gd name="f151" fmla="*/ 12 f121 1"/>
                <a:gd name="f152" fmla="*/ 142 f122 1"/>
                <a:gd name="f153" fmla="*/ 29 f121 1"/>
                <a:gd name="f154" fmla="*/ 115 f122 1"/>
                <a:gd name="f155" fmla="*/ 52 f121 1"/>
                <a:gd name="f156" fmla="*/ 99 f122 1"/>
                <a:gd name="f157" fmla="*/ 73 f121 1"/>
                <a:gd name="f158" fmla="*/ 90 f122 1"/>
                <a:gd name="f159" fmla="*/ 93 f121 1"/>
                <a:gd name="f160" fmla="*/ 78 f122 1"/>
                <a:gd name="f161" fmla="*/ 106 f121 1"/>
                <a:gd name="f162" fmla="*/ 75 f122 1"/>
                <a:gd name="f163" fmla="*/ 145 f121 1"/>
                <a:gd name="f164" fmla="*/ 98 f122 1"/>
                <a:gd name="f165" fmla="*/ 165 f121 1"/>
                <a:gd name="f166" fmla="*/ 185 f121 1"/>
                <a:gd name="f167" fmla="*/ 148 f122 1"/>
                <a:gd name="f168" fmla="*/ 191 f121 1"/>
                <a:gd name="f169" fmla="*/ 161 f122 1"/>
                <a:gd name="f170" fmla="*/ 197 f121 1"/>
                <a:gd name="f171" fmla="*/ 181 f122 1"/>
                <a:gd name="f172" fmla="*/ 205 f121 1"/>
                <a:gd name="f173" fmla="*/ 191 f122 1"/>
                <a:gd name="f174" fmla="*/ 229 f121 1"/>
                <a:gd name="f175" fmla="*/ 179 f122 1"/>
                <a:gd name="f176" fmla="*/ 247 f121 1"/>
                <a:gd name="f177" fmla="*/ 266 f121 1"/>
                <a:gd name="f178" fmla="*/ 144 f122 1"/>
                <a:gd name="f179" fmla="*/ 279 f121 1"/>
                <a:gd name="f180" fmla="*/ 294 f121 1"/>
                <a:gd name="f181" fmla="*/ 295 f121 1"/>
                <a:gd name="f182" fmla="*/ 81 f122 1"/>
                <a:gd name="f183" fmla="*/ 289 f121 1"/>
                <a:gd name="f184" fmla="*/ 63 f122 1"/>
                <a:gd name="f185" fmla="*/ 276 f121 1"/>
                <a:gd name="f186" fmla="*/ 46 f122 1"/>
                <a:gd name="f187" fmla="*/ 241 f121 1"/>
                <a:gd name="f188" fmla="*/ 32 f122 1"/>
                <a:gd name="f189" fmla="*/ 233 f121 1"/>
                <a:gd name="f190" fmla="*/ 225 f121 1"/>
                <a:gd name="f191" fmla="*/ 337 f122 1"/>
                <a:gd name="f192" fmla="*/ 582 f121 1"/>
                <a:gd name="f193" fmla="*/ f123 1 f2"/>
                <a:gd name="f194" fmla="*/ f126 1 337"/>
                <a:gd name="f195" fmla="*/ f127 1 582"/>
                <a:gd name="f196" fmla="*/ f128 1 337"/>
                <a:gd name="f197" fmla="*/ f129 1 582"/>
                <a:gd name="f198" fmla="*/ f130 1 582"/>
                <a:gd name="f199" fmla="*/ f131 1 337"/>
                <a:gd name="f200" fmla="*/ f132 1 582"/>
                <a:gd name="f201" fmla="*/ f133 1 582"/>
                <a:gd name="f202" fmla="*/ f134 1 337"/>
                <a:gd name="f203" fmla="*/ f135 1 582"/>
                <a:gd name="f204" fmla="*/ f136 1 337"/>
                <a:gd name="f205" fmla="*/ f137 1 582"/>
                <a:gd name="f206" fmla="*/ f138 1 337"/>
                <a:gd name="f207" fmla="*/ f139 1 582"/>
                <a:gd name="f208" fmla="*/ f140 1 337"/>
                <a:gd name="f209" fmla="*/ f141 1 582"/>
                <a:gd name="f210" fmla="*/ f142 1 337"/>
                <a:gd name="f211" fmla="*/ f143 1 582"/>
                <a:gd name="f212" fmla="*/ f144 1 337"/>
                <a:gd name="f213" fmla="*/ f145 1 582"/>
                <a:gd name="f214" fmla="*/ f146 1 337"/>
                <a:gd name="f215" fmla="*/ f147 1 582"/>
                <a:gd name="f216" fmla="*/ f148 1 337"/>
                <a:gd name="f217" fmla="*/ f149 1 582"/>
                <a:gd name="f218" fmla="*/ f150 1 337"/>
                <a:gd name="f219" fmla="*/ f151 1 582"/>
                <a:gd name="f220" fmla="*/ f152 1 337"/>
                <a:gd name="f221" fmla="*/ f153 1 582"/>
                <a:gd name="f222" fmla="*/ f154 1 337"/>
                <a:gd name="f223" fmla="*/ f155 1 582"/>
                <a:gd name="f224" fmla="*/ f156 1 337"/>
                <a:gd name="f225" fmla="*/ f157 1 582"/>
                <a:gd name="f226" fmla="*/ f158 1 337"/>
                <a:gd name="f227" fmla="*/ f159 1 582"/>
                <a:gd name="f228" fmla="*/ f160 1 337"/>
                <a:gd name="f229" fmla="*/ f161 1 582"/>
                <a:gd name="f230" fmla="*/ f162 1 337"/>
                <a:gd name="f231" fmla="*/ f163 1 582"/>
                <a:gd name="f232" fmla="*/ f164 1 337"/>
                <a:gd name="f233" fmla="*/ f165 1 582"/>
                <a:gd name="f234" fmla="*/ f166 1 582"/>
                <a:gd name="f235" fmla="*/ f167 1 337"/>
                <a:gd name="f236" fmla="*/ f168 1 582"/>
                <a:gd name="f237" fmla="*/ f169 1 337"/>
                <a:gd name="f238" fmla="*/ f170 1 582"/>
                <a:gd name="f239" fmla="*/ f171 1 337"/>
                <a:gd name="f240" fmla="*/ f172 1 582"/>
                <a:gd name="f241" fmla="*/ f173 1 337"/>
                <a:gd name="f242" fmla="*/ f174 1 582"/>
                <a:gd name="f243" fmla="*/ f175 1 337"/>
                <a:gd name="f244" fmla="*/ f176 1 582"/>
                <a:gd name="f245" fmla="*/ f177 1 582"/>
                <a:gd name="f246" fmla="*/ f178 1 337"/>
                <a:gd name="f247" fmla="*/ f179 1 582"/>
                <a:gd name="f248" fmla="*/ f180 1 582"/>
                <a:gd name="f249" fmla="*/ f181 1 582"/>
                <a:gd name="f250" fmla="*/ f182 1 337"/>
                <a:gd name="f251" fmla="*/ f183 1 582"/>
                <a:gd name="f252" fmla="*/ f184 1 337"/>
                <a:gd name="f253" fmla="*/ f185 1 582"/>
                <a:gd name="f254" fmla="*/ f186 1 337"/>
                <a:gd name="f255" fmla="*/ f187 1 582"/>
                <a:gd name="f256" fmla="*/ f188 1 337"/>
                <a:gd name="f257" fmla="*/ f189 1 582"/>
                <a:gd name="f258" fmla="*/ f190 1 582"/>
                <a:gd name="f259" fmla="*/ f191 1 337"/>
                <a:gd name="f260" fmla="*/ f192 1 582"/>
                <a:gd name="f261" fmla="+- f193 0 f1"/>
                <a:gd name="f262" fmla="*/ f194 1 f124"/>
                <a:gd name="f263" fmla="*/ f195 1 f125"/>
                <a:gd name="f264" fmla="*/ f196 1 f124"/>
                <a:gd name="f265" fmla="*/ f197 1 f125"/>
                <a:gd name="f266" fmla="*/ f198 1 f125"/>
                <a:gd name="f267" fmla="*/ f199 1 f124"/>
                <a:gd name="f268" fmla="*/ f200 1 f125"/>
                <a:gd name="f269" fmla="*/ f201 1 f125"/>
                <a:gd name="f270" fmla="*/ f202 1 f124"/>
                <a:gd name="f271" fmla="*/ f203 1 f125"/>
                <a:gd name="f272" fmla="*/ f204 1 f124"/>
                <a:gd name="f273" fmla="*/ f205 1 f125"/>
                <a:gd name="f274" fmla="*/ f206 1 f124"/>
                <a:gd name="f275" fmla="*/ f207 1 f125"/>
                <a:gd name="f276" fmla="*/ f208 1 f124"/>
                <a:gd name="f277" fmla="*/ f209 1 f125"/>
                <a:gd name="f278" fmla="*/ f210 1 f124"/>
                <a:gd name="f279" fmla="*/ f211 1 f125"/>
                <a:gd name="f280" fmla="*/ f212 1 f124"/>
                <a:gd name="f281" fmla="*/ f213 1 f125"/>
                <a:gd name="f282" fmla="*/ f214 1 f124"/>
                <a:gd name="f283" fmla="*/ f215 1 f125"/>
                <a:gd name="f284" fmla="*/ f216 1 f124"/>
                <a:gd name="f285" fmla="*/ f217 1 f125"/>
                <a:gd name="f286" fmla="*/ f218 1 f124"/>
                <a:gd name="f287" fmla="*/ f219 1 f125"/>
                <a:gd name="f288" fmla="*/ f220 1 f124"/>
                <a:gd name="f289" fmla="*/ f221 1 f125"/>
                <a:gd name="f290" fmla="*/ f222 1 f124"/>
                <a:gd name="f291" fmla="*/ f223 1 f125"/>
                <a:gd name="f292" fmla="*/ f224 1 f124"/>
                <a:gd name="f293" fmla="*/ f225 1 f125"/>
                <a:gd name="f294" fmla="*/ f226 1 f124"/>
                <a:gd name="f295" fmla="*/ f227 1 f125"/>
                <a:gd name="f296" fmla="*/ f228 1 f124"/>
                <a:gd name="f297" fmla="*/ f229 1 f125"/>
                <a:gd name="f298" fmla="*/ f230 1 f124"/>
                <a:gd name="f299" fmla="*/ f231 1 f125"/>
                <a:gd name="f300" fmla="*/ f232 1 f124"/>
                <a:gd name="f301" fmla="*/ f233 1 f125"/>
                <a:gd name="f302" fmla="*/ f234 1 f125"/>
                <a:gd name="f303" fmla="*/ f235 1 f124"/>
                <a:gd name="f304" fmla="*/ f236 1 f125"/>
                <a:gd name="f305" fmla="*/ f237 1 f124"/>
                <a:gd name="f306" fmla="*/ f238 1 f125"/>
                <a:gd name="f307" fmla="*/ f239 1 f124"/>
                <a:gd name="f308" fmla="*/ f240 1 f125"/>
                <a:gd name="f309" fmla="*/ f241 1 f124"/>
                <a:gd name="f310" fmla="*/ f242 1 f125"/>
                <a:gd name="f311" fmla="*/ f243 1 f124"/>
                <a:gd name="f312" fmla="*/ f244 1 f125"/>
                <a:gd name="f313" fmla="*/ f245 1 f125"/>
                <a:gd name="f314" fmla="*/ f246 1 f124"/>
                <a:gd name="f315" fmla="*/ f247 1 f125"/>
                <a:gd name="f316" fmla="*/ f248 1 f125"/>
                <a:gd name="f317" fmla="*/ f249 1 f125"/>
                <a:gd name="f318" fmla="*/ f250 1 f124"/>
                <a:gd name="f319" fmla="*/ f251 1 f125"/>
                <a:gd name="f320" fmla="*/ f252 1 f124"/>
                <a:gd name="f321" fmla="*/ f253 1 f125"/>
                <a:gd name="f322" fmla="*/ f254 1 f124"/>
                <a:gd name="f323" fmla="*/ f255 1 f125"/>
                <a:gd name="f324" fmla="*/ f256 1 f124"/>
                <a:gd name="f325" fmla="*/ f257 1 f125"/>
                <a:gd name="f326" fmla="*/ f258 1 f125"/>
                <a:gd name="f327" fmla="*/ f259 1 f124"/>
                <a:gd name="f328" fmla="*/ f260 1 f125"/>
                <a:gd name="f329" fmla="*/ f264 f119 1"/>
                <a:gd name="f330" fmla="*/ f327 f119 1"/>
                <a:gd name="f331" fmla="*/ f328 f120 1"/>
                <a:gd name="f332" fmla="*/ f283 f120 1"/>
                <a:gd name="f333" fmla="*/ f262 f119 1"/>
                <a:gd name="f334" fmla="*/ f263 f120 1"/>
                <a:gd name="f335" fmla="*/ f265 f120 1"/>
                <a:gd name="f336" fmla="*/ f266 f120 1"/>
                <a:gd name="f337" fmla="*/ f267 f119 1"/>
                <a:gd name="f338" fmla="*/ f268 f120 1"/>
                <a:gd name="f339" fmla="*/ f269 f120 1"/>
                <a:gd name="f340" fmla="*/ f270 f119 1"/>
                <a:gd name="f341" fmla="*/ f271 f120 1"/>
                <a:gd name="f342" fmla="*/ f272 f119 1"/>
                <a:gd name="f343" fmla="*/ f273 f120 1"/>
                <a:gd name="f344" fmla="*/ f274 f119 1"/>
                <a:gd name="f345" fmla="*/ f275 f120 1"/>
                <a:gd name="f346" fmla="*/ f276 f119 1"/>
                <a:gd name="f347" fmla="*/ f277 f120 1"/>
                <a:gd name="f348" fmla="*/ f278 f119 1"/>
                <a:gd name="f349" fmla="*/ f279 f120 1"/>
                <a:gd name="f350" fmla="*/ f280 f119 1"/>
                <a:gd name="f351" fmla="*/ f281 f120 1"/>
                <a:gd name="f352" fmla="*/ f282 f119 1"/>
                <a:gd name="f353" fmla="*/ f284 f119 1"/>
                <a:gd name="f354" fmla="*/ f285 f120 1"/>
                <a:gd name="f355" fmla="*/ f286 f119 1"/>
                <a:gd name="f356" fmla="*/ f287 f120 1"/>
                <a:gd name="f357" fmla="*/ f288 f119 1"/>
                <a:gd name="f358" fmla="*/ f289 f120 1"/>
                <a:gd name="f359" fmla="*/ f290 f119 1"/>
                <a:gd name="f360" fmla="*/ f291 f120 1"/>
                <a:gd name="f361" fmla="*/ f292 f119 1"/>
                <a:gd name="f362" fmla="*/ f293 f120 1"/>
                <a:gd name="f363" fmla="*/ f294 f119 1"/>
                <a:gd name="f364" fmla="*/ f295 f120 1"/>
                <a:gd name="f365" fmla="*/ f296 f119 1"/>
                <a:gd name="f366" fmla="*/ f297 f120 1"/>
                <a:gd name="f367" fmla="*/ f298 f119 1"/>
                <a:gd name="f368" fmla="*/ f299 f120 1"/>
                <a:gd name="f369" fmla="*/ f300 f119 1"/>
                <a:gd name="f370" fmla="*/ f301 f120 1"/>
                <a:gd name="f371" fmla="*/ f302 f120 1"/>
                <a:gd name="f372" fmla="*/ f303 f119 1"/>
                <a:gd name="f373" fmla="*/ f304 f120 1"/>
                <a:gd name="f374" fmla="*/ f305 f119 1"/>
                <a:gd name="f375" fmla="*/ f306 f120 1"/>
                <a:gd name="f376" fmla="*/ f307 f119 1"/>
                <a:gd name="f377" fmla="*/ f308 f120 1"/>
                <a:gd name="f378" fmla="*/ f309 f119 1"/>
                <a:gd name="f379" fmla="*/ f310 f120 1"/>
                <a:gd name="f380" fmla="*/ f311 f119 1"/>
                <a:gd name="f381" fmla="*/ f312 f120 1"/>
                <a:gd name="f382" fmla="*/ f313 f120 1"/>
                <a:gd name="f383" fmla="*/ f314 f119 1"/>
                <a:gd name="f384" fmla="*/ f315 f120 1"/>
                <a:gd name="f385" fmla="*/ f316 f120 1"/>
                <a:gd name="f386" fmla="*/ f317 f120 1"/>
                <a:gd name="f387" fmla="*/ f318 f119 1"/>
                <a:gd name="f388" fmla="*/ f319 f120 1"/>
                <a:gd name="f389" fmla="*/ f320 f119 1"/>
                <a:gd name="f390" fmla="*/ f321 f120 1"/>
                <a:gd name="f391" fmla="*/ f322 f119 1"/>
                <a:gd name="f392" fmla="*/ f323 f120 1"/>
                <a:gd name="f393" fmla="*/ f324 f119 1"/>
                <a:gd name="f394" fmla="*/ f325 f120 1"/>
                <a:gd name="f395" fmla="*/ f326 f1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61">
                  <a:pos x="f333" y="f334"/>
                </a:cxn>
                <a:cxn ang="f261">
                  <a:pos x="f329" y="f335"/>
                </a:cxn>
                <a:cxn ang="f261">
                  <a:pos x="f329" y="f336"/>
                </a:cxn>
                <a:cxn ang="f261">
                  <a:pos x="f337" y="f338"/>
                </a:cxn>
                <a:cxn ang="f261">
                  <a:pos x="f333" y="f339"/>
                </a:cxn>
                <a:cxn ang="f261">
                  <a:pos x="f340" y="f341"/>
                </a:cxn>
                <a:cxn ang="f261">
                  <a:pos x="f342" y="f343"/>
                </a:cxn>
                <a:cxn ang="f261">
                  <a:pos x="f344" y="f345"/>
                </a:cxn>
                <a:cxn ang="f261">
                  <a:pos x="f346" y="f347"/>
                </a:cxn>
                <a:cxn ang="f261">
                  <a:pos x="f348" y="f349"/>
                </a:cxn>
                <a:cxn ang="f261">
                  <a:pos x="f350" y="f351"/>
                </a:cxn>
                <a:cxn ang="f261">
                  <a:pos x="f352" y="f332"/>
                </a:cxn>
                <a:cxn ang="f261">
                  <a:pos x="f353" y="f354"/>
                </a:cxn>
                <a:cxn ang="f261">
                  <a:pos x="f355" y="f356"/>
                </a:cxn>
                <a:cxn ang="f261">
                  <a:pos x="f357" y="f358"/>
                </a:cxn>
                <a:cxn ang="f261">
                  <a:pos x="f359" y="f360"/>
                </a:cxn>
                <a:cxn ang="f261">
                  <a:pos x="f361" y="f362"/>
                </a:cxn>
                <a:cxn ang="f261">
                  <a:pos x="f363" y="f364"/>
                </a:cxn>
                <a:cxn ang="f261">
                  <a:pos x="f365" y="f366"/>
                </a:cxn>
                <a:cxn ang="f261">
                  <a:pos x="f367" y="f368"/>
                </a:cxn>
                <a:cxn ang="f261">
                  <a:pos x="f369" y="f370"/>
                </a:cxn>
                <a:cxn ang="f261">
                  <a:pos x="f353" y="f371"/>
                </a:cxn>
                <a:cxn ang="f261">
                  <a:pos x="f372" y="f373"/>
                </a:cxn>
                <a:cxn ang="f261">
                  <a:pos x="f374" y="f375"/>
                </a:cxn>
                <a:cxn ang="f261">
                  <a:pos x="f376" y="f377"/>
                </a:cxn>
                <a:cxn ang="f261">
                  <a:pos x="f378" y="f379"/>
                </a:cxn>
                <a:cxn ang="f261">
                  <a:pos x="f380" y="f381"/>
                </a:cxn>
                <a:cxn ang="f261">
                  <a:pos x="f374" y="f382"/>
                </a:cxn>
                <a:cxn ang="f261">
                  <a:pos x="f383" y="f384"/>
                </a:cxn>
                <a:cxn ang="f261">
                  <a:pos x="f357" y="f385"/>
                </a:cxn>
                <a:cxn ang="f261">
                  <a:pos x="f353" y="f386"/>
                </a:cxn>
                <a:cxn ang="f261">
                  <a:pos x="f387" y="f388"/>
                </a:cxn>
                <a:cxn ang="f261">
                  <a:pos x="f365" y="f384"/>
                </a:cxn>
                <a:cxn ang="f261">
                  <a:pos x="f389" y="f390"/>
                </a:cxn>
                <a:cxn ang="f261">
                  <a:pos x="f391" y="f392"/>
                </a:cxn>
                <a:cxn ang="f261">
                  <a:pos x="f393" y="f394"/>
                </a:cxn>
                <a:cxn ang="f261">
                  <a:pos x="f340" y="f395"/>
                </a:cxn>
              </a:cxnLst>
              <a:rect l="f329" t="f332" r="f330" b="f331"/>
              <a:pathLst>
                <a:path w="337" h="582">
                  <a:moveTo>
                    <a:pt x="f8" y="f9"/>
                  </a:moveTo>
                  <a:lnTo>
                    <a:pt x="f10" y="f11"/>
                  </a:lnTo>
                  <a:lnTo>
                    <a:pt x="f12" y="f13"/>
                  </a:lnTo>
                  <a:lnTo>
                    <a:pt x="f5" y="f14"/>
                  </a:lnTo>
                  <a:lnTo>
                    <a:pt x="f5" y="f15"/>
                  </a:lnTo>
                  <a:lnTo>
                    <a:pt x="f5" y="f16"/>
                  </a:lnTo>
                  <a:lnTo>
                    <a:pt x="f5" y="f17"/>
                  </a:lnTo>
                  <a:lnTo>
                    <a:pt x="f12" y="f18"/>
                  </a:lnTo>
                  <a:lnTo>
                    <a:pt x="f19" y="f20"/>
                  </a:lnTo>
                  <a:lnTo>
                    <a:pt x="f10" y="f21"/>
                  </a:lnTo>
                  <a:lnTo>
                    <a:pt x="f10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7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4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23"/>
                  </a:lnTo>
                  <a:lnTo>
                    <a:pt x="f41" y="f42"/>
                  </a:lnTo>
                  <a:lnTo>
                    <a:pt x="f2" y="f5"/>
                  </a:lnTo>
                  <a:lnTo>
                    <a:pt x="f43" y="f44"/>
                  </a:lnTo>
                  <a:lnTo>
                    <a:pt x="f45" y="f44"/>
                  </a:lnTo>
                  <a:lnTo>
                    <a:pt x="f46" y="f44"/>
                  </a:lnTo>
                  <a:lnTo>
                    <a:pt x="f47" y="f48"/>
                  </a:lnTo>
                  <a:lnTo>
                    <a:pt x="f49" y="f50"/>
                  </a:lnTo>
                  <a:lnTo>
                    <a:pt x="f49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62" y="f64"/>
                  </a:lnTo>
                  <a:lnTo>
                    <a:pt x="f65" y="f64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72" y="f73"/>
                  </a:lnTo>
                  <a:lnTo>
                    <a:pt x="f74" y="f75"/>
                  </a:lnTo>
                  <a:lnTo>
                    <a:pt x="f45" y="f76"/>
                  </a:lnTo>
                  <a:lnTo>
                    <a:pt x="f77" y="f78"/>
                  </a:lnTo>
                  <a:lnTo>
                    <a:pt x="f79" y="f80"/>
                  </a:lnTo>
                  <a:lnTo>
                    <a:pt x="f81" y="f14"/>
                  </a:lnTo>
                  <a:lnTo>
                    <a:pt x="f82" y="f83"/>
                  </a:lnTo>
                  <a:lnTo>
                    <a:pt x="f84" y="f85"/>
                  </a:lnTo>
                  <a:lnTo>
                    <a:pt x="f86" y="f87"/>
                  </a:lnTo>
                  <a:lnTo>
                    <a:pt x="f6" y="f88"/>
                  </a:lnTo>
                  <a:lnTo>
                    <a:pt x="f6" y="f89"/>
                  </a:lnTo>
                  <a:lnTo>
                    <a:pt x="f90" y="f91"/>
                  </a:lnTo>
                  <a:lnTo>
                    <a:pt x="f90" y="f92"/>
                  </a:lnTo>
                  <a:lnTo>
                    <a:pt x="f93" y="f94"/>
                  </a:lnTo>
                  <a:lnTo>
                    <a:pt x="f82" y="f95"/>
                  </a:lnTo>
                  <a:lnTo>
                    <a:pt x="f96" y="f97"/>
                  </a:lnTo>
                  <a:lnTo>
                    <a:pt x="f98" y="f99"/>
                  </a:lnTo>
                  <a:lnTo>
                    <a:pt x="f49" y="f100"/>
                  </a:lnTo>
                  <a:lnTo>
                    <a:pt x="f49" y="f101"/>
                  </a:lnTo>
                  <a:lnTo>
                    <a:pt x="f52" y="f7"/>
                  </a:lnTo>
                  <a:lnTo>
                    <a:pt x="f45" y="f102"/>
                  </a:lnTo>
                  <a:lnTo>
                    <a:pt x="f40" y="f102"/>
                  </a:lnTo>
                  <a:lnTo>
                    <a:pt x="f103" y="f104"/>
                  </a:lnTo>
                  <a:lnTo>
                    <a:pt x="f105" y="f106"/>
                  </a:lnTo>
                  <a:lnTo>
                    <a:pt x="f107" y="f108"/>
                  </a:lnTo>
                  <a:lnTo>
                    <a:pt x="f66" y="f109"/>
                  </a:lnTo>
                  <a:lnTo>
                    <a:pt x="f110" y="f109"/>
                  </a:lnTo>
                  <a:lnTo>
                    <a:pt x="f111" y="f112"/>
                  </a:lnTo>
                  <a:lnTo>
                    <a:pt x="f111" y="f113"/>
                  </a:lnTo>
                  <a:lnTo>
                    <a:pt x="f111" y="f114"/>
                  </a:lnTo>
                  <a:lnTo>
                    <a:pt x="f115" y="f114"/>
                  </a:lnTo>
                  <a:lnTo>
                    <a:pt x="f116" y="f117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FD9AB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1" name="Freeform 13"/>
            <p:cNvSpPr/>
            <p:nvPr/>
          </p:nvSpPr>
          <p:spPr>
            <a:xfrm>
              <a:off x="2897130" y="4136041"/>
              <a:ext cx="209516" cy="65244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14"/>
                <a:gd name="f7" fmla="val 582"/>
                <a:gd name="f8" fmla="val 57"/>
                <a:gd name="f9" fmla="val 65"/>
                <a:gd name="f10" fmla="val 6"/>
                <a:gd name="f11" fmla="val 90"/>
                <a:gd name="f12" fmla="val 107"/>
                <a:gd name="f13" fmla="val 116"/>
                <a:gd name="f14" fmla="val 23"/>
                <a:gd name="f15" fmla="val 126"/>
                <a:gd name="f16" fmla="val 31"/>
                <a:gd name="f17" fmla="val 54"/>
                <a:gd name="f18" fmla="val 102"/>
                <a:gd name="f19" fmla="val 80"/>
                <a:gd name="f20" fmla="val 98"/>
                <a:gd name="f21" fmla="val 59"/>
                <a:gd name="f22" fmla="val 52"/>
                <a:gd name="f23" fmla="val 139"/>
                <a:gd name="f24" fmla="val 46"/>
                <a:gd name="f25" fmla="val 155"/>
                <a:gd name="f26" fmla="val 36"/>
                <a:gd name="f27" fmla="val 177"/>
                <a:gd name="f28" fmla="val 200"/>
                <a:gd name="f29" fmla="val 13"/>
                <a:gd name="f30" fmla="val 240"/>
                <a:gd name="f31" fmla="val 10"/>
                <a:gd name="f32" fmla="val 276"/>
                <a:gd name="f33" fmla="val 39"/>
                <a:gd name="f34" fmla="val 299"/>
                <a:gd name="f35" fmla="val 48"/>
                <a:gd name="f36" fmla="val 312"/>
                <a:gd name="f37" fmla="val 74"/>
                <a:gd name="f38" fmla="val 336"/>
                <a:gd name="f39" fmla="val 352"/>
                <a:gd name="f40" fmla="val 114"/>
                <a:gd name="f41" fmla="val 358"/>
                <a:gd name="f42" fmla="val 138"/>
                <a:gd name="f43" fmla="val 361"/>
                <a:gd name="f44" fmla="val 370"/>
                <a:gd name="f45" fmla="val 161"/>
                <a:gd name="f46" fmla="val 374"/>
                <a:gd name="f47" fmla="val 184"/>
                <a:gd name="f48" fmla="val 378"/>
                <a:gd name="f49" fmla="val 197"/>
                <a:gd name="f50" fmla="val 390"/>
                <a:gd name="f51" fmla="val 413"/>
                <a:gd name="f52" fmla="val 435"/>
                <a:gd name="f53" fmla="val 192"/>
                <a:gd name="f54" fmla="val 434"/>
                <a:gd name="f55" fmla="val 469"/>
                <a:gd name="f56" fmla="val 171"/>
                <a:gd name="f57" fmla="val 482"/>
                <a:gd name="f58" fmla="val 505"/>
                <a:gd name="f59" fmla="val 147"/>
                <a:gd name="f60" fmla="val 515"/>
                <a:gd name="f61" fmla="val 131"/>
                <a:gd name="f62" fmla="val 530"/>
                <a:gd name="f63" fmla="val 537"/>
                <a:gd name="f64" fmla="val 559"/>
                <a:gd name="f65" fmla="+- 0 0 -90"/>
                <a:gd name="f66" fmla="*/ f3 1 214"/>
                <a:gd name="f67" fmla="*/ f4 1 582"/>
                <a:gd name="f68" fmla="+- f7 0 f5"/>
                <a:gd name="f69" fmla="+- f6 0 f5"/>
                <a:gd name="f70" fmla="*/ f65 f0 1"/>
                <a:gd name="f71" fmla="*/ f69 1 214"/>
                <a:gd name="f72" fmla="*/ f68 1 582"/>
                <a:gd name="f73" fmla="*/ 32 f69 1"/>
                <a:gd name="f74" fmla="*/ 0 f68 1"/>
                <a:gd name="f75" fmla="*/ 36 f69 1"/>
                <a:gd name="f76" fmla="*/ 3 f68 1"/>
                <a:gd name="f77" fmla="*/ 50 f69 1"/>
                <a:gd name="f78" fmla="*/ 59 f69 1"/>
                <a:gd name="f79" fmla="*/ 64 f69 1"/>
                <a:gd name="f80" fmla="*/ 12 f68 1"/>
                <a:gd name="f81" fmla="*/ 71 f69 1"/>
                <a:gd name="f82" fmla="*/ 16 f68 1"/>
                <a:gd name="f83" fmla="*/ 29 f68 1"/>
                <a:gd name="f84" fmla="*/ 57 f69 1"/>
                <a:gd name="f85" fmla="*/ 34 f68 1"/>
                <a:gd name="f86" fmla="*/ 44 f69 1"/>
                <a:gd name="f87" fmla="*/ 52 f68 1"/>
                <a:gd name="f88" fmla="*/ 33 f69 1"/>
                <a:gd name="f89" fmla="*/ 61 f68 1"/>
                <a:gd name="f90" fmla="*/ 29 f69 1"/>
                <a:gd name="f91" fmla="*/ 73 f68 1"/>
                <a:gd name="f92" fmla="*/ 25 f69 1"/>
                <a:gd name="f93" fmla="*/ 82 f68 1"/>
                <a:gd name="f94" fmla="*/ 21 f69 1"/>
                <a:gd name="f95" fmla="*/ 93 f68 1"/>
                <a:gd name="f96" fmla="*/ 106 f68 1"/>
                <a:gd name="f97" fmla="*/ 7 f69 1"/>
                <a:gd name="f98" fmla="*/ 0 f69 1"/>
                <a:gd name="f99" fmla="*/ 127 f68 1"/>
                <a:gd name="f100" fmla="*/ 6 f69 1"/>
                <a:gd name="f101" fmla="*/ 145 f68 1"/>
                <a:gd name="f102" fmla="*/ 157 f68 1"/>
                <a:gd name="f103" fmla="*/ 26 f69 1"/>
                <a:gd name="f104" fmla="*/ 165 f68 1"/>
                <a:gd name="f105" fmla="*/ 41 f69 1"/>
                <a:gd name="f106" fmla="*/ 177 f68 1"/>
                <a:gd name="f107" fmla="*/ 185 f68 1"/>
                <a:gd name="f108" fmla="*/ 63 f69 1"/>
                <a:gd name="f109" fmla="*/ 188 f68 1"/>
                <a:gd name="f110" fmla="*/ 76 f69 1"/>
                <a:gd name="f111" fmla="*/ 191 f68 1"/>
                <a:gd name="f112" fmla="*/ 86 f69 1"/>
                <a:gd name="f113" fmla="*/ 195 f68 1"/>
                <a:gd name="f114" fmla="*/ 90 f69 1"/>
                <a:gd name="f115" fmla="*/ 197 f68 1"/>
                <a:gd name="f116" fmla="*/ 102 f69 1"/>
                <a:gd name="f117" fmla="*/ 199 f68 1"/>
                <a:gd name="f118" fmla="*/ 109 f69 1"/>
                <a:gd name="f119" fmla="*/ 205 f68 1"/>
                <a:gd name="f120" fmla="*/ 119 f69 1"/>
                <a:gd name="f121" fmla="*/ 218 f68 1"/>
                <a:gd name="f122" fmla="*/ 229 f68 1"/>
                <a:gd name="f123" fmla="*/ 107 f69 1"/>
                <a:gd name="f124" fmla="*/ 247 f68 1"/>
                <a:gd name="f125" fmla="*/ 95 f69 1"/>
                <a:gd name="f126" fmla="*/ 254 f68 1"/>
                <a:gd name="f127" fmla="*/ 266 f68 1"/>
                <a:gd name="f128" fmla="*/ 82 f69 1"/>
                <a:gd name="f129" fmla="*/ 271 f68 1"/>
                <a:gd name="f130" fmla="*/ 73 f69 1"/>
                <a:gd name="f131" fmla="*/ 279 f68 1"/>
                <a:gd name="f132" fmla="*/ 283 f68 1"/>
                <a:gd name="f133" fmla="*/ 294 f68 1"/>
                <a:gd name="f134" fmla="*/ 307 f68 1"/>
                <a:gd name="f135" fmla="*/ 214 f69 1"/>
                <a:gd name="f136" fmla="*/ 582 f68 1"/>
                <a:gd name="f137" fmla="*/ f70 1 f2"/>
                <a:gd name="f138" fmla="*/ f73 1 214"/>
                <a:gd name="f139" fmla="*/ f74 1 582"/>
                <a:gd name="f140" fmla="*/ f75 1 214"/>
                <a:gd name="f141" fmla="*/ f76 1 582"/>
                <a:gd name="f142" fmla="*/ f77 1 214"/>
                <a:gd name="f143" fmla="*/ f78 1 214"/>
                <a:gd name="f144" fmla="*/ f79 1 214"/>
                <a:gd name="f145" fmla="*/ f80 1 582"/>
                <a:gd name="f146" fmla="*/ f81 1 214"/>
                <a:gd name="f147" fmla="*/ f82 1 582"/>
                <a:gd name="f148" fmla="*/ f83 1 582"/>
                <a:gd name="f149" fmla="*/ f84 1 214"/>
                <a:gd name="f150" fmla="*/ f85 1 582"/>
                <a:gd name="f151" fmla="*/ f86 1 214"/>
                <a:gd name="f152" fmla="*/ f87 1 582"/>
                <a:gd name="f153" fmla="*/ f88 1 214"/>
                <a:gd name="f154" fmla="*/ f89 1 582"/>
                <a:gd name="f155" fmla="*/ f90 1 214"/>
                <a:gd name="f156" fmla="*/ f91 1 582"/>
                <a:gd name="f157" fmla="*/ f92 1 214"/>
                <a:gd name="f158" fmla="*/ f93 1 582"/>
                <a:gd name="f159" fmla="*/ f94 1 214"/>
                <a:gd name="f160" fmla="*/ f95 1 582"/>
                <a:gd name="f161" fmla="*/ f96 1 582"/>
                <a:gd name="f162" fmla="*/ f97 1 214"/>
                <a:gd name="f163" fmla="*/ f98 1 214"/>
                <a:gd name="f164" fmla="*/ f99 1 582"/>
                <a:gd name="f165" fmla="*/ f100 1 214"/>
                <a:gd name="f166" fmla="*/ f101 1 582"/>
                <a:gd name="f167" fmla="*/ f102 1 582"/>
                <a:gd name="f168" fmla="*/ f103 1 214"/>
                <a:gd name="f169" fmla="*/ f104 1 582"/>
                <a:gd name="f170" fmla="*/ f105 1 214"/>
                <a:gd name="f171" fmla="*/ f106 1 582"/>
                <a:gd name="f172" fmla="*/ f107 1 582"/>
                <a:gd name="f173" fmla="*/ f108 1 214"/>
                <a:gd name="f174" fmla="*/ f109 1 582"/>
                <a:gd name="f175" fmla="*/ f110 1 214"/>
                <a:gd name="f176" fmla="*/ f111 1 582"/>
                <a:gd name="f177" fmla="*/ f112 1 214"/>
                <a:gd name="f178" fmla="*/ f113 1 582"/>
                <a:gd name="f179" fmla="*/ f114 1 214"/>
                <a:gd name="f180" fmla="*/ f115 1 582"/>
                <a:gd name="f181" fmla="*/ f116 1 214"/>
                <a:gd name="f182" fmla="*/ f117 1 582"/>
                <a:gd name="f183" fmla="*/ f118 1 214"/>
                <a:gd name="f184" fmla="*/ f119 1 582"/>
                <a:gd name="f185" fmla="*/ f120 1 214"/>
                <a:gd name="f186" fmla="*/ f121 1 582"/>
                <a:gd name="f187" fmla="*/ f122 1 582"/>
                <a:gd name="f188" fmla="*/ f123 1 214"/>
                <a:gd name="f189" fmla="*/ f124 1 582"/>
                <a:gd name="f190" fmla="*/ f125 1 214"/>
                <a:gd name="f191" fmla="*/ f126 1 582"/>
                <a:gd name="f192" fmla="*/ f127 1 582"/>
                <a:gd name="f193" fmla="*/ f128 1 214"/>
                <a:gd name="f194" fmla="*/ f129 1 582"/>
                <a:gd name="f195" fmla="*/ f130 1 214"/>
                <a:gd name="f196" fmla="*/ f131 1 582"/>
                <a:gd name="f197" fmla="*/ f132 1 582"/>
                <a:gd name="f198" fmla="*/ f133 1 582"/>
                <a:gd name="f199" fmla="*/ f134 1 582"/>
                <a:gd name="f200" fmla="*/ f135 1 214"/>
                <a:gd name="f201" fmla="*/ f136 1 582"/>
                <a:gd name="f202" fmla="+- f137 0 f1"/>
                <a:gd name="f203" fmla="*/ f138 1 f71"/>
                <a:gd name="f204" fmla="*/ f139 1 f72"/>
                <a:gd name="f205" fmla="*/ f140 1 f71"/>
                <a:gd name="f206" fmla="*/ f141 1 f72"/>
                <a:gd name="f207" fmla="*/ f142 1 f71"/>
                <a:gd name="f208" fmla="*/ f143 1 f71"/>
                <a:gd name="f209" fmla="*/ f144 1 f71"/>
                <a:gd name="f210" fmla="*/ f145 1 f72"/>
                <a:gd name="f211" fmla="*/ f146 1 f71"/>
                <a:gd name="f212" fmla="*/ f147 1 f72"/>
                <a:gd name="f213" fmla="*/ f148 1 f72"/>
                <a:gd name="f214" fmla="*/ f149 1 f71"/>
                <a:gd name="f215" fmla="*/ f150 1 f72"/>
                <a:gd name="f216" fmla="*/ f151 1 f71"/>
                <a:gd name="f217" fmla="*/ f152 1 f72"/>
                <a:gd name="f218" fmla="*/ f153 1 f71"/>
                <a:gd name="f219" fmla="*/ f154 1 f72"/>
                <a:gd name="f220" fmla="*/ f155 1 f71"/>
                <a:gd name="f221" fmla="*/ f156 1 f72"/>
                <a:gd name="f222" fmla="*/ f157 1 f71"/>
                <a:gd name="f223" fmla="*/ f158 1 f72"/>
                <a:gd name="f224" fmla="*/ f159 1 f71"/>
                <a:gd name="f225" fmla="*/ f160 1 f72"/>
                <a:gd name="f226" fmla="*/ f161 1 f72"/>
                <a:gd name="f227" fmla="*/ f162 1 f71"/>
                <a:gd name="f228" fmla="*/ f163 1 f71"/>
                <a:gd name="f229" fmla="*/ f164 1 f72"/>
                <a:gd name="f230" fmla="*/ f165 1 f71"/>
                <a:gd name="f231" fmla="*/ f166 1 f72"/>
                <a:gd name="f232" fmla="*/ f167 1 f72"/>
                <a:gd name="f233" fmla="*/ f168 1 f71"/>
                <a:gd name="f234" fmla="*/ f169 1 f72"/>
                <a:gd name="f235" fmla="*/ f170 1 f71"/>
                <a:gd name="f236" fmla="*/ f171 1 f72"/>
                <a:gd name="f237" fmla="*/ f172 1 f72"/>
                <a:gd name="f238" fmla="*/ f173 1 f71"/>
                <a:gd name="f239" fmla="*/ f174 1 f72"/>
                <a:gd name="f240" fmla="*/ f175 1 f71"/>
                <a:gd name="f241" fmla="*/ f176 1 f72"/>
                <a:gd name="f242" fmla="*/ f177 1 f71"/>
                <a:gd name="f243" fmla="*/ f178 1 f72"/>
                <a:gd name="f244" fmla="*/ f179 1 f71"/>
                <a:gd name="f245" fmla="*/ f180 1 f72"/>
                <a:gd name="f246" fmla="*/ f181 1 f71"/>
                <a:gd name="f247" fmla="*/ f182 1 f72"/>
                <a:gd name="f248" fmla="*/ f183 1 f71"/>
                <a:gd name="f249" fmla="*/ f184 1 f72"/>
                <a:gd name="f250" fmla="*/ f185 1 f71"/>
                <a:gd name="f251" fmla="*/ f186 1 f72"/>
                <a:gd name="f252" fmla="*/ f187 1 f72"/>
                <a:gd name="f253" fmla="*/ f188 1 f71"/>
                <a:gd name="f254" fmla="*/ f189 1 f72"/>
                <a:gd name="f255" fmla="*/ f190 1 f71"/>
                <a:gd name="f256" fmla="*/ f191 1 f72"/>
                <a:gd name="f257" fmla="*/ f192 1 f72"/>
                <a:gd name="f258" fmla="*/ f193 1 f71"/>
                <a:gd name="f259" fmla="*/ f194 1 f72"/>
                <a:gd name="f260" fmla="*/ f195 1 f71"/>
                <a:gd name="f261" fmla="*/ f196 1 f72"/>
                <a:gd name="f262" fmla="*/ f197 1 f72"/>
                <a:gd name="f263" fmla="*/ f198 1 f72"/>
                <a:gd name="f264" fmla="*/ f199 1 f72"/>
                <a:gd name="f265" fmla="*/ f200 1 f71"/>
                <a:gd name="f266" fmla="*/ f201 1 f72"/>
                <a:gd name="f267" fmla="*/ f228 f66 1"/>
                <a:gd name="f268" fmla="*/ f265 f66 1"/>
                <a:gd name="f269" fmla="*/ f266 f67 1"/>
                <a:gd name="f270" fmla="*/ f204 f67 1"/>
                <a:gd name="f271" fmla="*/ f203 f66 1"/>
                <a:gd name="f272" fmla="*/ f205 f66 1"/>
                <a:gd name="f273" fmla="*/ f206 f67 1"/>
                <a:gd name="f274" fmla="*/ f207 f66 1"/>
                <a:gd name="f275" fmla="*/ f208 f66 1"/>
                <a:gd name="f276" fmla="*/ f209 f66 1"/>
                <a:gd name="f277" fmla="*/ f210 f67 1"/>
                <a:gd name="f278" fmla="*/ f211 f66 1"/>
                <a:gd name="f279" fmla="*/ f212 f67 1"/>
                <a:gd name="f280" fmla="*/ f213 f67 1"/>
                <a:gd name="f281" fmla="*/ f214 f66 1"/>
                <a:gd name="f282" fmla="*/ f215 f67 1"/>
                <a:gd name="f283" fmla="*/ f216 f66 1"/>
                <a:gd name="f284" fmla="*/ f217 f67 1"/>
                <a:gd name="f285" fmla="*/ f218 f66 1"/>
                <a:gd name="f286" fmla="*/ f219 f67 1"/>
                <a:gd name="f287" fmla="*/ f220 f66 1"/>
                <a:gd name="f288" fmla="*/ f221 f67 1"/>
                <a:gd name="f289" fmla="*/ f222 f66 1"/>
                <a:gd name="f290" fmla="*/ f223 f67 1"/>
                <a:gd name="f291" fmla="*/ f224 f66 1"/>
                <a:gd name="f292" fmla="*/ f225 f67 1"/>
                <a:gd name="f293" fmla="*/ f226 f67 1"/>
                <a:gd name="f294" fmla="*/ f227 f66 1"/>
                <a:gd name="f295" fmla="*/ f229 f67 1"/>
                <a:gd name="f296" fmla="*/ f230 f66 1"/>
                <a:gd name="f297" fmla="*/ f231 f67 1"/>
                <a:gd name="f298" fmla="*/ f232 f67 1"/>
                <a:gd name="f299" fmla="*/ f233 f66 1"/>
                <a:gd name="f300" fmla="*/ f234 f67 1"/>
                <a:gd name="f301" fmla="*/ f235 f66 1"/>
                <a:gd name="f302" fmla="*/ f236 f67 1"/>
                <a:gd name="f303" fmla="*/ f237 f67 1"/>
                <a:gd name="f304" fmla="*/ f238 f66 1"/>
                <a:gd name="f305" fmla="*/ f239 f67 1"/>
                <a:gd name="f306" fmla="*/ f240 f66 1"/>
                <a:gd name="f307" fmla="*/ f241 f67 1"/>
                <a:gd name="f308" fmla="*/ f242 f66 1"/>
                <a:gd name="f309" fmla="*/ f243 f67 1"/>
                <a:gd name="f310" fmla="*/ f244 f66 1"/>
                <a:gd name="f311" fmla="*/ f245 f67 1"/>
                <a:gd name="f312" fmla="*/ f246 f66 1"/>
                <a:gd name="f313" fmla="*/ f247 f67 1"/>
                <a:gd name="f314" fmla="*/ f248 f66 1"/>
                <a:gd name="f315" fmla="*/ f249 f67 1"/>
                <a:gd name="f316" fmla="*/ f250 f66 1"/>
                <a:gd name="f317" fmla="*/ f251 f67 1"/>
                <a:gd name="f318" fmla="*/ f252 f67 1"/>
                <a:gd name="f319" fmla="*/ f253 f66 1"/>
                <a:gd name="f320" fmla="*/ f254 f67 1"/>
                <a:gd name="f321" fmla="*/ f255 f66 1"/>
                <a:gd name="f322" fmla="*/ f256 f67 1"/>
                <a:gd name="f323" fmla="*/ f257 f67 1"/>
                <a:gd name="f324" fmla="*/ f258 f66 1"/>
                <a:gd name="f325" fmla="*/ f259 f67 1"/>
                <a:gd name="f326" fmla="*/ f260 f66 1"/>
                <a:gd name="f327" fmla="*/ f261 f67 1"/>
                <a:gd name="f328" fmla="*/ f262 f67 1"/>
                <a:gd name="f329" fmla="*/ f263 f67 1"/>
                <a:gd name="f330" fmla="*/ f264 f6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02">
                  <a:pos x="f271" y="f270"/>
                </a:cxn>
                <a:cxn ang="f202">
                  <a:pos x="f272" y="f273"/>
                </a:cxn>
                <a:cxn ang="f202">
                  <a:pos x="f274" y="f273"/>
                </a:cxn>
                <a:cxn ang="f202">
                  <a:pos x="f275" y="f273"/>
                </a:cxn>
                <a:cxn ang="f202">
                  <a:pos x="f276" y="f277"/>
                </a:cxn>
                <a:cxn ang="f202">
                  <a:pos x="f278" y="f279"/>
                </a:cxn>
                <a:cxn ang="f202">
                  <a:pos x="f278" y="f280"/>
                </a:cxn>
                <a:cxn ang="f202">
                  <a:pos x="f281" y="f282"/>
                </a:cxn>
                <a:cxn ang="f202">
                  <a:pos x="f283" y="f284"/>
                </a:cxn>
                <a:cxn ang="f202">
                  <a:pos x="f285" y="f286"/>
                </a:cxn>
                <a:cxn ang="f202">
                  <a:pos x="f287" y="f288"/>
                </a:cxn>
                <a:cxn ang="f202">
                  <a:pos x="f289" y="f290"/>
                </a:cxn>
                <a:cxn ang="f202">
                  <a:pos x="f291" y="f292"/>
                </a:cxn>
                <a:cxn ang="f202">
                  <a:pos x="f291" y="f293"/>
                </a:cxn>
                <a:cxn ang="f202">
                  <a:pos x="f294" y="f293"/>
                </a:cxn>
                <a:cxn ang="f202">
                  <a:pos x="f267" y="f295"/>
                </a:cxn>
                <a:cxn ang="f202">
                  <a:pos x="f296" y="f297"/>
                </a:cxn>
                <a:cxn ang="f202">
                  <a:pos x="f291" y="f298"/>
                </a:cxn>
                <a:cxn ang="f202">
                  <a:pos x="f299" y="f300"/>
                </a:cxn>
                <a:cxn ang="f202">
                  <a:pos x="f301" y="f302"/>
                </a:cxn>
                <a:cxn ang="f202">
                  <a:pos x="f274" y="f303"/>
                </a:cxn>
                <a:cxn ang="f202">
                  <a:pos x="f304" y="f305"/>
                </a:cxn>
                <a:cxn ang="f202">
                  <a:pos x="f306" y="f307"/>
                </a:cxn>
                <a:cxn ang="f202">
                  <a:pos x="f308" y="f309"/>
                </a:cxn>
                <a:cxn ang="f202">
                  <a:pos x="f310" y="f311"/>
                </a:cxn>
                <a:cxn ang="f202">
                  <a:pos x="f312" y="f313"/>
                </a:cxn>
                <a:cxn ang="f202">
                  <a:pos x="f314" y="f315"/>
                </a:cxn>
                <a:cxn ang="f202">
                  <a:pos x="f316" y="f317"/>
                </a:cxn>
                <a:cxn ang="f202">
                  <a:pos x="f316" y="f318"/>
                </a:cxn>
                <a:cxn ang="f202">
                  <a:pos x="f319" y="f318"/>
                </a:cxn>
                <a:cxn ang="f202">
                  <a:pos x="f319" y="f320"/>
                </a:cxn>
                <a:cxn ang="f202">
                  <a:pos x="f321" y="f322"/>
                </a:cxn>
                <a:cxn ang="f202">
                  <a:pos x="f310" y="f323"/>
                </a:cxn>
                <a:cxn ang="f202">
                  <a:pos x="f324" y="f325"/>
                </a:cxn>
                <a:cxn ang="f202">
                  <a:pos x="f326" y="f327"/>
                </a:cxn>
                <a:cxn ang="f202">
                  <a:pos x="f278" y="f328"/>
                </a:cxn>
                <a:cxn ang="f202">
                  <a:pos x="f278" y="f329"/>
                </a:cxn>
                <a:cxn ang="f202">
                  <a:pos x="f281" y="f330"/>
                </a:cxn>
              </a:cxnLst>
              <a:rect l="f267" t="f270" r="f268" b="f269"/>
              <a:pathLst>
                <a:path w="214" h="582">
                  <a:moveTo>
                    <a:pt x="f8" y="f5"/>
                  </a:moveTo>
                  <a:lnTo>
                    <a:pt x="f9" y="f10"/>
                  </a:lnTo>
                  <a:lnTo>
                    <a:pt x="f11" y="f10"/>
                  </a:lnTo>
                  <a:lnTo>
                    <a:pt x="f12" y="f10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5" y="f17"/>
                  </a:lnTo>
                  <a:lnTo>
                    <a:pt x="f18" y="f9"/>
                  </a:lnTo>
                  <a:lnTo>
                    <a:pt x="f19" y="f20"/>
                  </a:lnTo>
                  <a:lnTo>
                    <a:pt x="f21" y="f13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6" y="f28"/>
                  </a:lnTo>
                  <a:lnTo>
                    <a:pt x="f29" y="f28"/>
                  </a:lnTo>
                  <a:lnTo>
                    <a:pt x="f5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11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25" y="f44"/>
                  </a:lnTo>
                  <a:lnTo>
                    <a:pt x="f45" y="f46"/>
                  </a:lnTo>
                  <a:lnTo>
                    <a:pt x="f47" y="f48"/>
                  </a:lnTo>
                  <a:lnTo>
                    <a:pt x="f49" y="f50"/>
                  </a:lnTo>
                  <a:lnTo>
                    <a:pt x="f6" y="f51"/>
                  </a:lnTo>
                  <a:lnTo>
                    <a:pt x="f6" y="f52"/>
                  </a:lnTo>
                  <a:lnTo>
                    <a:pt x="f53" y="f54"/>
                  </a:lnTo>
                  <a:lnTo>
                    <a:pt x="f53" y="f55"/>
                  </a:lnTo>
                  <a:lnTo>
                    <a:pt x="f56" y="f57"/>
                  </a:lnTo>
                  <a:lnTo>
                    <a:pt x="f45" y="f58"/>
                  </a:lnTo>
                  <a:lnTo>
                    <a:pt x="f59" y="f60"/>
                  </a:lnTo>
                  <a:lnTo>
                    <a:pt x="f61" y="f62"/>
                  </a:lnTo>
                  <a:lnTo>
                    <a:pt x="f15" y="f63"/>
                  </a:lnTo>
                  <a:lnTo>
                    <a:pt x="f15" y="f64"/>
                  </a:lnTo>
                  <a:lnTo>
                    <a:pt x="f18" y="f7"/>
                  </a:lnTo>
                </a:path>
              </a:pathLst>
            </a:custGeom>
            <a:noFill/>
            <a:ln w="30166">
              <a:solidFill>
                <a:srgbClr val="603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2" name="Freeform 14"/>
            <p:cNvSpPr/>
            <p:nvPr/>
          </p:nvSpPr>
          <p:spPr>
            <a:xfrm>
              <a:off x="2601202" y="5015246"/>
              <a:ext cx="86410" cy="25596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9"/>
                <a:gd name="f7" fmla="val 226"/>
                <a:gd name="f8" fmla="val 77"/>
                <a:gd name="f9" fmla="val 33"/>
                <a:gd name="f10" fmla="val 55"/>
                <a:gd name="f11" fmla="val 43"/>
                <a:gd name="f12" fmla="val 66"/>
                <a:gd name="f13" fmla="val 60"/>
                <a:gd name="f14" fmla="val 91"/>
                <a:gd name="f15" fmla="val 50"/>
                <a:gd name="f16" fmla="val 112"/>
                <a:gd name="f17" fmla="val 41"/>
                <a:gd name="f18" fmla="val 142"/>
                <a:gd name="f19" fmla="val 29"/>
                <a:gd name="f20" fmla="val 147"/>
                <a:gd name="f21" fmla="val 181"/>
                <a:gd name="f22" fmla="val 4"/>
                <a:gd name="f23" fmla="+- 0 0 -90"/>
                <a:gd name="f24" fmla="*/ f3 1 89"/>
                <a:gd name="f25" fmla="*/ f4 1 226"/>
                <a:gd name="f26" fmla="+- f7 0 f5"/>
                <a:gd name="f27" fmla="+- f6 0 f5"/>
                <a:gd name="f28" fmla="*/ f23 f0 1"/>
                <a:gd name="f29" fmla="*/ f27 1 89"/>
                <a:gd name="f30" fmla="*/ f26 1 226"/>
                <a:gd name="f31" fmla="*/ 52 f27 1"/>
                <a:gd name="f32" fmla="*/ 0 f26 1"/>
                <a:gd name="f33" fmla="*/ 44 f27 1"/>
                <a:gd name="f34" fmla="*/ 18 f26 1"/>
                <a:gd name="f35" fmla="*/ 32 f27 1"/>
                <a:gd name="f36" fmla="*/ 23 f26 1"/>
                <a:gd name="f37" fmla="*/ 35 f26 1"/>
                <a:gd name="f38" fmla="*/ 35 f27 1"/>
                <a:gd name="f39" fmla="*/ 48 f26 1"/>
                <a:gd name="f40" fmla="*/ 29 f27 1"/>
                <a:gd name="f41" fmla="*/ 58 f26 1"/>
                <a:gd name="f42" fmla="*/ 23 f27 1"/>
                <a:gd name="f43" fmla="*/ 74 f26 1"/>
                <a:gd name="f44" fmla="*/ 17 f27 1"/>
                <a:gd name="f45" fmla="*/ 77 f26 1"/>
                <a:gd name="f46" fmla="*/ 0 f27 1"/>
                <a:gd name="f47" fmla="*/ 95 f26 1"/>
                <a:gd name="f48" fmla="*/ 2 f27 1"/>
                <a:gd name="f49" fmla="*/ 118 f26 1"/>
                <a:gd name="f50" fmla="*/ 89 f27 1"/>
                <a:gd name="f51" fmla="*/ 226 f26 1"/>
                <a:gd name="f52" fmla="*/ f28 1 f2"/>
                <a:gd name="f53" fmla="*/ f31 1 89"/>
                <a:gd name="f54" fmla="*/ f32 1 226"/>
                <a:gd name="f55" fmla="*/ f33 1 89"/>
                <a:gd name="f56" fmla="*/ f34 1 226"/>
                <a:gd name="f57" fmla="*/ f35 1 89"/>
                <a:gd name="f58" fmla="*/ f36 1 226"/>
                <a:gd name="f59" fmla="*/ f37 1 226"/>
                <a:gd name="f60" fmla="*/ f38 1 89"/>
                <a:gd name="f61" fmla="*/ f39 1 226"/>
                <a:gd name="f62" fmla="*/ f40 1 89"/>
                <a:gd name="f63" fmla="*/ f41 1 226"/>
                <a:gd name="f64" fmla="*/ f42 1 89"/>
                <a:gd name="f65" fmla="*/ f43 1 226"/>
                <a:gd name="f66" fmla="*/ f44 1 89"/>
                <a:gd name="f67" fmla="*/ f45 1 226"/>
                <a:gd name="f68" fmla="*/ f46 1 89"/>
                <a:gd name="f69" fmla="*/ f47 1 226"/>
                <a:gd name="f70" fmla="*/ f48 1 89"/>
                <a:gd name="f71" fmla="*/ f49 1 226"/>
                <a:gd name="f72" fmla="*/ f50 1 89"/>
                <a:gd name="f73" fmla="*/ f51 1 226"/>
                <a:gd name="f74" fmla="+- f52 0 f1"/>
                <a:gd name="f75" fmla="*/ f53 1 f29"/>
                <a:gd name="f76" fmla="*/ f54 1 f30"/>
                <a:gd name="f77" fmla="*/ f55 1 f29"/>
                <a:gd name="f78" fmla="*/ f56 1 f30"/>
                <a:gd name="f79" fmla="*/ f57 1 f29"/>
                <a:gd name="f80" fmla="*/ f58 1 f30"/>
                <a:gd name="f81" fmla="*/ f59 1 f30"/>
                <a:gd name="f82" fmla="*/ f60 1 f29"/>
                <a:gd name="f83" fmla="*/ f61 1 f30"/>
                <a:gd name="f84" fmla="*/ f62 1 f29"/>
                <a:gd name="f85" fmla="*/ f63 1 f30"/>
                <a:gd name="f86" fmla="*/ f64 1 f29"/>
                <a:gd name="f87" fmla="*/ f65 1 f30"/>
                <a:gd name="f88" fmla="*/ f66 1 f29"/>
                <a:gd name="f89" fmla="*/ f67 1 f30"/>
                <a:gd name="f90" fmla="*/ f68 1 f29"/>
                <a:gd name="f91" fmla="*/ f69 1 f30"/>
                <a:gd name="f92" fmla="*/ f70 1 f29"/>
                <a:gd name="f93" fmla="*/ f71 1 f30"/>
                <a:gd name="f94" fmla="*/ f72 1 f29"/>
                <a:gd name="f95" fmla="*/ f73 1 f30"/>
                <a:gd name="f96" fmla="*/ f90 f24 1"/>
                <a:gd name="f97" fmla="*/ f94 f24 1"/>
                <a:gd name="f98" fmla="*/ f95 f25 1"/>
                <a:gd name="f99" fmla="*/ f76 f25 1"/>
                <a:gd name="f100" fmla="*/ f75 f24 1"/>
                <a:gd name="f101" fmla="*/ f77 f24 1"/>
                <a:gd name="f102" fmla="*/ f78 f25 1"/>
                <a:gd name="f103" fmla="*/ f79 f24 1"/>
                <a:gd name="f104" fmla="*/ f80 f25 1"/>
                <a:gd name="f105" fmla="*/ f81 f25 1"/>
                <a:gd name="f106" fmla="*/ f82 f24 1"/>
                <a:gd name="f107" fmla="*/ f83 f25 1"/>
                <a:gd name="f108" fmla="*/ f84 f24 1"/>
                <a:gd name="f109" fmla="*/ f85 f25 1"/>
                <a:gd name="f110" fmla="*/ f86 f24 1"/>
                <a:gd name="f111" fmla="*/ f87 f25 1"/>
                <a:gd name="f112" fmla="*/ f88 f24 1"/>
                <a:gd name="f113" fmla="*/ f89 f25 1"/>
                <a:gd name="f114" fmla="*/ f91 f25 1"/>
                <a:gd name="f115" fmla="*/ f92 f24 1"/>
                <a:gd name="f116" fmla="*/ f93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4">
                  <a:pos x="f100" y="f99"/>
                </a:cxn>
                <a:cxn ang="f74">
                  <a:pos x="f101" y="f102"/>
                </a:cxn>
                <a:cxn ang="f74">
                  <a:pos x="f103" y="f104"/>
                </a:cxn>
                <a:cxn ang="f74">
                  <a:pos x="f103" y="f105"/>
                </a:cxn>
                <a:cxn ang="f74">
                  <a:pos x="f106" y="f107"/>
                </a:cxn>
                <a:cxn ang="f74">
                  <a:pos x="f108" y="f109"/>
                </a:cxn>
                <a:cxn ang="f74">
                  <a:pos x="f110" y="f111"/>
                </a:cxn>
                <a:cxn ang="f74">
                  <a:pos x="f112" y="f113"/>
                </a:cxn>
                <a:cxn ang="f74">
                  <a:pos x="f96" y="f114"/>
                </a:cxn>
                <a:cxn ang="f74">
                  <a:pos x="f115" y="f116"/>
                </a:cxn>
              </a:cxnLst>
              <a:rect l="f96" t="f99" r="f97" b="f98"/>
              <a:pathLst>
                <a:path w="89" h="226">
                  <a:moveTo>
                    <a:pt x="f6" y="f5"/>
                  </a:moveTo>
                  <a:lnTo>
                    <a:pt x="f8" y="f9"/>
                  </a:lnTo>
                  <a:lnTo>
                    <a:pt x="f10" y="f11"/>
                  </a:lnTo>
                  <a:lnTo>
                    <a:pt x="f10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5" y="f21"/>
                  </a:lnTo>
                  <a:lnTo>
                    <a:pt x="f22" y="f7"/>
                  </a:lnTo>
                </a:path>
              </a:pathLst>
            </a:custGeom>
            <a:noFill/>
            <a:ln w="30166">
              <a:solidFill>
                <a:srgbClr val="603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3" name="Freeform 15"/>
            <p:cNvSpPr/>
            <p:nvPr/>
          </p:nvSpPr>
          <p:spPr>
            <a:xfrm>
              <a:off x="2389327" y="4923431"/>
              <a:ext cx="297106" cy="34778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05"/>
                <a:gd name="f7" fmla="val 308"/>
                <a:gd name="f8" fmla="val 148"/>
                <a:gd name="f9" fmla="val 266"/>
                <a:gd name="f10" fmla="val 132"/>
                <a:gd name="f11" fmla="val 256"/>
                <a:gd name="f12" fmla="val 125"/>
                <a:gd name="f13" fmla="val 253"/>
                <a:gd name="f14" fmla="val 114"/>
                <a:gd name="f15" fmla="val 220"/>
                <a:gd name="f16" fmla="val 101"/>
                <a:gd name="f17" fmla="val 76"/>
                <a:gd name="f18" fmla="val 47"/>
                <a:gd name="f19" fmla="val 185"/>
                <a:gd name="f20" fmla="val 23"/>
                <a:gd name="f21" fmla="val 162"/>
                <a:gd name="f22" fmla="val 58"/>
                <a:gd name="f23" fmla="val 153"/>
                <a:gd name="f24" fmla="val 103"/>
                <a:gd name="f25" fmla="val 117"/>
                <a:gd name="f26" fmla="val 145"/>
                <a:gd name="f27" fmla="val 140"/>
                <a:gd name="f28" fmla="val 123"/>
                <a:gd name="f29" fmla="val 120"/>
                <a:gd name="f30" fmla="val 111"/>
                <a:gd name="f31" fmla="val 115"/>
                <a:gd name="f32" fmla="val 89"/>
                <a:gd name="f33" fmla="val 67"/>
                <a:gd name="f34" fmla="val 135"/>
                <a:gd name="f35" fmla="val 43"/>
                <a:gd name="f36" fmla="val 159"/>
                <a:gd name="f37" fmla="val 45"/>
                <a:gd name="f38" fmla="val 187"/>
                <a:gd name="f39" fmla="val 29"/>
                <a:gd name="f40" fmla="val 219"/>
                <a:gd name="f41" fmla="val 233"/>
                <a:gd name="f42" fmla="val 20"/>
                <a:gd name="f43" fmla="val 260"/>
                <a:gd name="f44" fmla="val 267"/>
                <a:gd name="f45" fmla="val 36"/>
                <a:gd name="f46" fmla="val 274"/>
                <a:gd name="f47" fmla="val 72"/>
                <a:gd name="f48" fmla="val 293"/>
                <a:gd name="f49" fmla="val 82"/>
                <a:gd name="f50" fmla="val 59"/>
                <a:gd name="f51" fmla="val 271"/>
                <a:gd name="f52" fmla="val 276"/>
                <a:gd name="f53" fmla="val 173"/>
                <a:gd name="f54" fmla="val 194"/>
                <a:gd name="f55" fmla="val 257"/>
                <a:gd name="f56" fmla="val 224"/>
                <a:gd name="f57" fmla="val 245"/>
                <a:gd name="f58" fmla="val 229"/>
                <a:gd name="f59" fmla="val 216"/>
                <a:gd name="f60" fmla="val 263"/>
                <a:gd name="f61" fmla="+- 0 0 -90"/>
                <a:gd name="f62" fmla="*/ f3 1 305"/>
                <a:gd name="f63" fmla="*/ f4 1 308"/>
                <a:gd name="f64" fmla="+- f7 0 f5"/>
                <a:gd name="f65" fmla="+- f6 0 f5"/>
                <a:gd name="f66" fmla="*/ f61 f0 1"/>
                <a:gd name="f67" fmla="*/ f65 1 305"/>
                <a:gd name="f68" fmla="*/ f64 1 308"/>
                <a:gd name="f69" fmla="*/ 83 f65 1"/>
                <a:gd name="f70" fmla="*/ 138 f64 1"/>
                <a:gd name="f71" fmla="*/ 74 f65 1"/>
                <a:gd name="f72" fmla="*/ 134 f64 1"/>
                <a:gd name="f73" fmla="*/ 70 f65 1"/>
                <a:gd name="f74" fmla="*/ 132 f64 1"/>
                <a:gd name="f75" fmla="*/ 64 f65 1"/>
                <a:gd name="f76" fmla="*/ 115 f64 1"/>
                <a:gd name="f77" fmla="*/ 57 f65 1"/>
                <a:gd name="f78" fmla="*/ 43 f65 1"/>
                <a:gd name="f79" fmla="*/ 26 f65 1"/>
                <a:gd name="f80" fmla="*/ 0 f65 1"/>
                <a:gd name="f81" fmla="*/ 97 f64 1"/>
                <a:gd name="f82" fmla="*/ 13 f65 1"/>
                <a:gd name="f83" fmla="*/ 85 f64 1"/>
                <a:gd name="f84" fmla="*/ 33 f65 1"/>
                <a:gd name="f85" fmla="*/ 80 f64 1"/>
                <a:gd name="f86" fmla="*/ 58 f65 1"/>
                <a:gd name="f87" fmla="*/ 66 f65 1"/>
                <a:gd name="f88" fmla="*/ 76 f64 1"/>
                <a:gd name="f89" fmla="*/ 73 f64 1"/>
                <a:gd name="f90" fmla="*/ 69 f65 1"/>
                <a:gd name="f91" fmla="*/ 63 f64 1"/>
                <a:gd name="f92" fmla="*/ 63 f65 1"/>
                <a:gd name="f93" fmla="*/ 60 f64 1"/>
                <a:gd name="f94" fmla="*/ 47 f64 1"/>
                <a:gd name="f95" fmla="*/ 35 f64 1"/>
                <a:gd name="f96" fmla="*/ 77 f65 1"/>
                <a:gd name="f97" fmla="*/ 23 f64 1"/>
                <a:gd name="f98" fmla="*/ 89 f65 1"/>
                <a:gd name="f99" fmla="*/ 106 f65 1"/>
                <a:gd name="f100" fmla="*/ 15 f64 1"/>
                <a:gd name="f101" fmla="*/ 124 f65 1"/>
                <a:gd name="f102" fmla="*/ 12 f64 1"/>
                <a:gd name="f103" fmla="*/ 131 f65 1"/>
                <a:gd name="f104" fmla="*/ 10 f64 1"/>
                <a:gd name="f105" fmla="*/ 147 f65 1"/>
                <a:gd name="f106" fmla="*/ 0 f64 1"/>
                <a:gd name="f107" fmla="*/ 151 f65 1"/>
                <a:gd name="f108" fmla="*/ 19 f64 1"/>
                <a:gd name="f109" fmla="*/ 155 f65 1"/>
                <a:gd name="f110" fmla="*/ 38 f64 1"/>
                <a:gd name="f111" fmla="*/ 165 f65 1"/>
                <a:gd name="f112" fmla="*/ 43 f64 1"/>
                <a:gd name="f113" fmla="*/ 172 f65 1"/>
                <a:gd name="f114" fmla="*/ 31 f64 1"/>
                <a:gd name="f115" fmla="*/ 153 f65 1"/>
                <a:gd name="f116" fmla="*/ 65 f64 1"/>
                <a:gd name="f117" fmla="*/ 77 f64 1"/>
                <a:gd name="f118" fmla="*/ 90 f64 1"/>
                <a:gd name="f119" fmla="*/ 150 f65 1"/>
                <a:gd name="f120" fmla="*/ 101 f64 1"/>
                <a:gd name="f121" fmla="*/ 145 f65 1"/>
                <a:gd name="f122" fmla="*/ 117 f64 1"/>
                <a:gd name="f123" fmla="*/ 138 f65 1"/>
                <a:gd name="f124" fmla="*/ 119 f64 1"/>
                <a:gd name="f125" fmla="*/ 121 f65 1"/>
                <a:gd name="f126" fmla="*/ 161 f64 1"/>
                <a:gd name="f127" fmla="*/ 305 f65 1"/>
                <a:gd name="f128" fmla="*/ 308 f64 1"/>
                <a:gd name="f129" fmla="*/ f66 1 f2"/>
                <a:gd name="f130" fmla="*/ f69 1 305"/>
                <a:gd name="f131" fmla="*/ f70 1 308"/>
                <a:gd name="f132" fmla="*/ f71 1 305"/>
                <a:gd name="f133" fmla="*/ f72 1 308"/>
                <a:gd name="f134" fmla="*/ f73 1 305"/>
                <a:gd name="f135" fmla="*/ f74 1 308"/>
                <a:gd name="f136" fmla="*/ f75 1 305"/>
                <a:gd name="f137" fmla="*/ f76 1 308"/>
                <a:gd name="f138" fmla="*/ f77 1 305"/>
                <a:gd name="f139" fmla="*/ f78 1 305"/>
                <a:gd name="f140" fmla="*/ f79 1 305"/>
                <a:gd name="f141" fmla="*/ f80 1 305"/>
                <a:gd name="f142" fmla="*/ f81 1 308"/>
                <a:gd name="f143" fmla="*/ f82 1 305"/>
                <a:gd name="f144" fmla="*/ f83 1 308"/>
                <a:gd name="f145" fmla="*/ f84 1 305"/>
                <a:gd name="f146" fmla="*/ f85 1 308"/>
                <a:gd name="f147" fmla="*/ f86 1 305"/>
                <a:gd name="f148" fmla="*/ f87 1 305"/>
                <a:gd name="f149" fmla="*/ f88 1 308"/>
                <a:gd name="f150" fmla="*/ f89 1 308"/>
                <a:gd name="f151" fmla="*/ f90 1 305"/>
                <a:gd name="f152" fmla="*/ f91 1 308"/>
                <a:gd name="f153" fmla="*/ f92 1 305"/>
                <a:gd name="f154" fmla="*/ f93 1 308"/>
                <a:gd name="f155" fmla="*/ f94 1 308"/>
                <a:gd name="f156" fmla="*/ f95 1 308"/>
                <a:gd name="f157" fmla="*/ f96 1 305"/>
                <a:gd name="f158" fmla="*/ f97 1 308"/>
                <a:gd name="f159" fmla="*/ f98 1 305"/>
                <a:gd name="f160" fmla="*/ f99 1 305"/>
                <a:gd name="f161" fmla="*/ f100 1 308"/>
                <a:gd name="f162" fmla="*/ f101 1 305"/>
                <a:gd name="f163" fmla="*/ f102 1 308"/>
                <a:gd name="f164" fmla="*/ f103 1 305"/>
                <a:gd name="f165" fmla="*/ f104 1 308"/>
                <a:gd name="f166" fmla="*/ f105 1 305"/>
                <a:gd name="f167" fmla="*/ f106 1 308"/>
                <a:gd name="f168" fmla="*/ f107 1 305"/>
                <a:gd name="f169" fmla="*/ f108 1 308"/>
                <a:gd name="f170" fmla="*/ f109 1 305"/>
                <a:gd name="f171" fmla="*/ f110 1 308"/>
                <a:gd name="f172" fmla="*/ f111 1 305"/>
                <a:gd name="f173" fmla="*/ f112 1 308"/>
                <a:gd name="f174" fmla="*/ f113 1 305"/>
                <a:gd name="f175" fmla="*/ f114 1 308"/>
                <a:gd name="f176" fmla="*/ f115 1 305"/>
                <a:gd name="f177" fmla="*/ f116 1 308"/>
                <a:gd name="f178" fmla="*/ f117 1 308"/>
                <a:gd name="f179" fmla="*/ f118 1 308"/>
                <a:gd name="f180" fmla="*/ f119 1 305"/>
                <a:gd name="f181" fmla="*/ f120 1 308"/>
                <a:gd name="f182" fmla="*/ f121 1 305"/>
                <a:gd name="f183" fmla="*/ f122 1 308"/>
                <a:gd name="f184" fmla="*/ f123 1 305"/>
                <a:gd name="f185" fmla="*/ f124 1 308"/>
                <a:gd name="f186" fmla="*/ f125 1 305"/>
                <a:gd name="f187" fmla="*/ f126 1 308"/>
                <a:gd name="f188" fmla="*/ f127 1 305"/>
                <a:gd name="f189" fmla="*/ f128 1 308"/>
                <a:gd name="f190" fmla="+- f129 0 f1"/>
                <a:gd name="f191" fmla="*/ f130 1 f67"/>
                <a:gd name="f192" fmla="*/ f131 1 f68"/>
                <a:gd name="f193" fmla="*/ f132 1 f67"/>
                <a:gd name="f194" fmla="*/ f133 1 f68"/>
                <a:gd name="f195" fmla="*/ f134 1 f67"/>
                <a:gd name="f196" fmla="*/ f135 1 f68"/>
                <a:gd name="f197" fmla="*/ f136 1 f67"/>
                <a:gd name="f198" fmla="*/ f137 1 f68"/>
                <a:gd name="f199" fmla="*/ f138 1 f67"/>
                <a:gd name="f200" fmla="*/ f139 1 f67"/>
                <a:gd name="f201" fmla="*/ f140 1 f67"/>
                <a:gd name="f202" fmla="*/ f141 1 f67"/>
                <a:gd name="f203" fmla="*/ f142 1 f68"/>
                <a:gd name="f204" fmla="*/ f143 1 f67"/>
                <a:gd name="f205" fmla="*/ f144 1 f68"/>
                <a:gd name="f206" fmla="*/ f145 1 f67"/>
                <a:gd name="f207" fmla="*/ f146 1 f68"/>
                <a:gd name="f208" fmla="*/ f147 1 f67"/>
                <a:gd name="f209" fmla="*/ f148 1 f67"/>
                <a:gd name="f210" fmla="*/ f149 1 f68"/>
                <a:gd name="f211" fmla="*/ f150 1 f68"/>
                <a:gd name="f212" fmla="*/ f151 1 f67"/>
                <a:gd name="f213" fmla="*/ f152 1 f68"/>
                <a:gd name="f214" fmla="*/ f153 1 f67"/>
                <a:gd name="f215" fmla="*/ f154 1 f68"/>
                <a:gd name="f216" fmla="*/ f155 1 f68"/>
                <a:gd name="f217" fmla="*/ f156 1 f68"/>
                <a:gd name="f218" fmla="*/ f157 1 f67"/>
                <a:gd name="f219" fmla="*/ f158 1 f68"/>
                <a:gd name="f220" fmla="*/ f159 1 f67"/>
                <a:gd name="f221" fmla="*/ f160 1 f67"/>
                <a:gd name="f222" fmla="*/ f161 1 f68"/>
                <a:gd name="f223" fmla="*/ f162 1 f67"/>
                <a:gd name="f224" fmla="*/ f163 1 f68"/>
                <a:gd name="f225" fmla="*/ f164 1 f67"/>
                <a:gd name="f226" fmla="*/ f165 1 f68"/>
                <a:gd name="f227" fmla="*/ f166 1 f67"/>
                <a:gd name="f228" fmla="*/ f167 1 f68"/>
                <a:gd name="f229" fmla="*/ f168 1 f67"/>
                <a:gd name="f230" fmla="*/ f169 1 f68"/>
                <a:gd name="f231" fmla="*/ f170 1 f67"/>
                <a:gd name="f232" fmla="*/ f171 1 f68"/>
                <a:gd name="f233" fmla="*/ f172 1 f67"/>
                <a:gd name="f234" fmla="*/ f173 1 f68"/>
                <a:gd name="f235" fmla="*/ f174 1 f67"/>
                <a:gd name="f236" fmla="*/ f175 1 f68"/>
                <a:gd name="f237" fmla="*/ f176 1 f67"/>
                <a:gd name="f238" fmla="*/ f177 1 f68"/>
                <a:gd name="f239" fmla="*/ f178 1 f68"/>
                <a:gd name="f240" fmla="*/ f179 1 f68"/>
                <a:gd name="f241" fmla="*/ f180 1 f67"/>
                <a:gd name="f242" fmla="*/ f181 1 f68"/>
                <a:gd name="f243" fmla="*/ f182 1 f67"/>
                <a:gd name="f244" fmla="*/ f183 1 f68"/>
                <a:gd name="f245" fmla="*/ f184 1 f67"/>
                <a:gd name="f246" fmla="*/ f185 1 f68"/>
                <a:gd name="f247" fmla="*/ f186 1 f67"/>
                <a:gd name="f248" fmla="*/ f187 1 f68"/>
                <a:gd name="f249" fmla="*/ f188 1 f67"/>
                <a:gd name="f250" fmla="*/ f189 1 f68"/>
                <a:gd name="f251" fmla="*/ f202 f62 1"/>
                <a:gd name="f252" fmla="*/ f249 f62 1"/>
                <a:gd name="f253" fmla="*/ f250 f63 1"/>
                <a:gd name="f254" fmla="*/ f228 f63 1"/>
                <a:gd name="f255" fmla="*/ f191 f62 1"/>
                <a:gd name="f256" fmla="*/ f192 f63 1"/>
                <a:gd name="f257" fmla="*/ f193 f62 1"/>
                <a:gd name="f258" fmla="*/ f194 f63 1"/>
                <a:gd name="f259" fmla="*/ f195 f62 1"/>
                <a:gd name="f260" fmla="*/ f196 f63 1"/>
                <a:gd name="f261" fmla="*/ f197 f62 1"/>
                <a:gd name="f262" fmla="*/ f198 f63 1"/>
                <a:gd name="f263" fmla="*/ f199 f62 1"/>
                <a:gd name="f264" fmla="*/ f200 f62 1"/>
                <a:gd name="f265" fmla="*/ f201 f62 1"/>
                <a:gd name="f266" fmla="*/ f203 f63 1"/>
                <a:gd name="f267" fmla="*/ f204 f62 1"/>
                <a:gd name="f268" fmla="*/ f205 f63 1"/>
                <a:gd name="f269" fmla="*/ f206 f62 1"/>
                <a:gd name="f270" fmla="*/ f207 f63 1"/>
                <a:gd name="f271" fmla="*/ f208 f62 1"/>
                <a:gd name="f272" fmla="*/ f209 f62 1"/>
                <a:gd name="f273" fmla="*/ f210 f63 1"/>
                <a:gd name="f274" fmla="*/ f211 f63 1"/>
                <a:gd name="f275" fmla="*/ f212 f62 1"/>
                <a:gd name="f276" fmla="*/ f213 f63 1"/>
                <a:gd name="f277" fmla="*/ f214 f62 1"/>
                <a:gd name="f278" fmla="*/ f215 f63 1"/>
                <a:gd name="f279" fmla="*/ f216 f63 1"/>
                <a:gd name="f280" fmla="*/ f217 f63 1"/>
                <a:gd name="f281" fmla="*/ f218 f62 1"/>
                <a:gd name="f282" fmla="*/ f219 f63 1"/>
                <a:gd name="f283" fmla="*/ f220 f62 1"/>
                <a:gd name="f284" fmla="*/ f221 f62 1"/>
                <a:gd name="f285" fmla="*/ f222 f63 1"/>
                <a:gd name="f286" fmla="*/ f223 f62 1"/>
                <a:gd name="f287" fmla="*/ f224 f63 1"/>
                <a:gd name="f288" fmla="*/ f225 f62 1"/>
                <a:gd name="f289" fmla="*/ f226 f63 1"/>
                <a:gd name="f290" fmla="*/ f227 f62 1"/>
                <a:gd name="f291" fmla="*/ f229 f62 1"/>
                <a:gd name="f292" fmla="*/ f230 f63 1"/>
                <a:gd name="f293" fmla="*/ f231 f62 1"/>
                <a:gd name="f294" fmla="*/ f232 f63 1"/>
                <a:gd name="f295" fmla="*/ f233 f62 1"/>
                <a:gd name="f296" fmla="*/ f234 f63 1"/>
                <a:gd name="f297" fmla="*/ f235 f62 1"/>
                <a:gd name="f298" fmla="*/ f236 f63 1"/>
                <a:gd name="f299" fmla="*/ f237 f62 1"/>
                <a:gd name="f300" fmla="*/ f238 f63 1"/>
                <a:gd name="f301" fmla="*/ f239 f63 1"/>
                <a:gd name="f302" fmla="*/ f240 f63 1"/>
                <a:gd name="f303" fmla="*/ f241 f62 1"/>
                <a:gd name="f304" fmla="*/ f242 f63 1"/>
                <a:gd name="f305" fmla="*/ f243 f62 1"/>
                <a:gd name="f306" fmla="*/ f244 f63 1"/>
                <a:gd name="f307" fmla="*/ f245 f62 1"/>
                <a:gd name="f308" fmla="*/ f246 f63 1"/>
                <a:gd name="f309" fmla="*/ f247 f62 1"/>
                <a:gd name="f310" fmla="*/ f248 f6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90">
                  <a:pos x="f255" y="f256"/>
                </a:cxn>
                <a:cxn ang="f190">
                  <a:pos x="f257" y="f258"/>
                </a:cxn>
                <a:cxn ang="f190">
                  <a:pos x="f259" y="f260"/>
                </a:cxn>
                <a:cxn ang="f190">
                  <a:pos x="f261" y="f262"/>
                </a:cxn>
                <a:cxn ang="f190">
                  <a:pos x="f263" y="f262"/>
                </a:cxn>
                <a:cxn ang="f190">
                  <a:pos x="f264" y="f262"/>
                </a:cxn>
                <a:cxn ang="f190">
                  <a:pos x="f265" y="f262"/>
                </a:cxn>
                <a:cxn ang="f190">
                  <a:pos x="f251" y="f266"/>
                </a:cxn>
                <a:cxn ang="f190">
                  <a:pos x="f267" y="f266"/>
                </a:cxn>
                <a:cxn ang="f190">
                  <a:pos x="f267" y="f268"/>
                </a:cxn>
                <a:cxn ang="f190">
                  <a:pos x="f269" y="f270"/>
                </a:cxn>
                <a:cxn ang="f190">
                  <a:pos x="f271" y="f270"/>
                </a:cxn>
                <a:cxn ang="f190">
                  <a:pos x="f272" y="f273"/>
                </a:cxn>
                <a:cxn ang="f190">
                  <a:pos x="f259" y="f274"/>
                </a:cxn>
                <a:cxn ang="f190">
                  <a:pos x="f275" y="f276"/>
                </a:cxn>
                <a:cxn ang="f190">
                  <a:pos x="f277" y="f278"/>
                </a:cxn>
                <a:cxn ang="f190">
                  <a:pos x="f259" y="f279"/>
                </a:cxn>
                <a:cxn ang="f190">
                  <a:pos x="f259" y="f280"/>
                </a:cxn>
                <a:cxn ang="f190">
                  <a:pos x="f281" y="f282"/>
                </a:cxn>
                <a:cxn ang="f190">
                  <a:pos x="f283" y="f282"/>
                </a:cxn>
                <a:cxn ang="f190">
                  <a:pos x="f284" y="f285"/>
                </a:cxn>
                <a:cxn ang="f190">
                  <a:pos x="f286" y="f287"/>
                </a:cxn>
                <a:cxn ang="f190">
                  <a:pos x="f288" y="f289"/>
                </a:cxn>
                <a:cxn ang="f190">
                  <a:pos x="f290" y="f254"/>
                </a:cxn>
                <a:cxn ang="f190">
                  <a:pos x="f291" y="f292"/>
                </a:cxn>
                <a:cxn ang="f190">
                  <a:pos x="f293" y="f294"/>
                </a:cxn>
                <a:cxn ang="f190">
                  <a:pos x="f295" y="f296"/>
                </a:cxn>
                <a:cxn ang="f190">
                  <a:pos x="f297" y="f298"/>
                </a:cxn>
                <a:cxn ang="f190">
                  <a:pos x="f297" y="f296"/>
                </a:cxn>
                <a:cxn ang="f190">
                  <a:pos x="f295" y="f278"/>
                </a:cxn>
                <a:cxn ang="f190">
                  <a:pos x="f299" y="f300"/>
                </a:cxn>
                <a:cxn ang="f190">
                  <a:pos x="f299" y="f301"/>
                </a:cxn>
                <a:cxn ang="f190">
                  <a:pos x="f293" y="f302"/>
                </a:cxn>
                <a:cxn ang="f190">
                  <a:pos x="f303" y="f304"/>
                </a:cxn>
                <a:cxn ang="f190">
                  <a:pos x="f305" y="f306"/>
                </a:cxn>
                <a:cxn ang="f190">
                  <a:pos x="f307" y="f308"/>
                </a:cxn>
                <a:cxn ang="f190">
                  <a:pos x="f309" y="f256"/>
                </a:cxn>
                <a:cxn ang="f190">
                  <a:pos x="f286" y="f310"/>
                </a:cxn>
                <a:cxn ang="f190">
                  <a:pos x="f255" y="f310"/>
                </a:cxn>
                <a:cxn ang="f190">
                  <a:pos x="f255" y="f256"/>
                </a:cxn>
              </a:cxnLst>
              <a:rect l="f251" t="f254" r="f252" b="f253"/>
              <a:pathLst>
                <a:path w="305" h="308">
                  <a:moveTo>
                    <a:pt x="f8" y="f9"/>
                  </a:move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5"/>
                  </a:lnTo>
                  <a:lnTo>
                    <a:pt x="f17" y="f15"/>
                  </a:lnTo>
                  <a:lnTo>
                    <a:pt x="f18" y="f15"/>
                  </a:lnTo>
                  <a:lnTo>
                    <a:pt x="f5" y="f19"/>
                  </a:lnTo>
                  <a:lnTo>
                    <a:pt x="f20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3"/>
                  </a:lnTo>
                  <a:lnTo>
                    <a:pt x="f25" y="f26"/>
                  </a:lnTo>
                  <a:lnTo>
                    <a:pt x="f12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12" y="f32"/>
                  </a:lnTo>
                  <a:lnTo>
                    <a:pt x="f1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20"/>
                  </a:lnTo>
                  <a:lnTo>
                    <a:pt x="f41" y="f42"/>
                  </a:lnTo>
                  <a:lnTo>
                    <a:pt x="f43" y="f5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6" y="f50"/>
                  </a:lnTo>
                  <a:lnTo>
                    <a:pt x="f6" y="f49"/>
                  </a:lnTo>
                  <a:lnTo>
                    <a:pt x="f48" y="f31"/>
                  </a:lnTo>
                  <a:lnTo>
                    <a:pt x="f51" y="f12"/>
                  </a:lnTo>
                  <a:lnTo>
                    <a:pt x="f51" y="f8"/>
                  </a:lnTo>
                  <a:lnTo>
                    <a:pt x="f52" y="f53"/>
                  </a:lnTo>
                  <a:lnTo>
                    <a:pt x="f9" y="f54"/>
                  </a:lnTo>
                  <a:lnTo>
                    <a:pt x="f55" y="f56"/>
                  </a:lnTo>
                  <a:lnTo>
                    <a:pt x="f57" y="f58"/>
                  </a:lnTo>
                  <a:lnTo>
                    <a:pt x="f59" y="f60"/>
                  </a:lnTo>
                  <a:lnTo>
                    <a:pt x="f15" y="f7"/>
                  </a:lnTo>
                  <a:lnTo>
                    <a:pt x="f8" y="f7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FD9AB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4" name="Freeform 16"/>
            <p:cNvSpPr/>
            <p:nvPr/>
          </p:nvSpPr>
          <p:spPr>
            <a:xfrm>
              <a:off x="2296991" y="4689719"/>
              <a:ext cx="324328" cy="36447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32"/>
                <a:gd name="f7" fmla="val 323"/>
                <a:gd name="f8" fmla="val 65"/>
                <a:gd name="f9" fmla="val 130"/>
                <a:gd name="f10" fmla="val 76"/>
                <a:gd name="f11" fmla="val 122"/>
                <a:gd name="f12" fmla="val 90"/>
                <a:gd name="f13" fmla="val 98"/>
                <a:gd name="f14" fmla="val 97"/>
                <a:gd name="f15" fmla="val 121"/>
                <a:gd name="f16" fmla="val 61"/>
                <a:gd name="f17" fmla="val 120"/>
                <a:gd name="f18" fmla="val 36"/>
                <a:gd name="f19" fmla="val 12"/>
                <a:gd name="f20" fmla="val 144"/>
                <a:gd name="f21" fmla="val 32"/>
                <a:gd name="f22" fmla="val 188"/>
                <a:gd name="f23" fmla="val 31"/>
                <a:gd name="f24" fmla="val 209"/>
                <a:gd name="f25" fmla="val 19"/>
                <a:gd name="f26" fmla="val 226"/>
                <a:gd name="f27" fmla="val 21"/>
                <a:gd name="f28" fmla="val 252"/>
                <a:gd name="f29" fmla="val 274"/>
                <a:gd name="f30" fmla="val 9"/>
                <a:gd name="f31" fmla="val 279"/>
                <a:gd name="f32" fmla="val 29"/>
                <a:gd name="f33" fmla="val 304"/>
                <a:gd name="f34" fmla="val 328"/>
                <a:gd name="f35" fmla="val 50"/>
                <a:gd name="f36" fmla="val 84"/>
                <a:gd name="f37" fmla="val 107"/>
                <a:gd name="f38" fmla="val 129"/>
                <a:gd name="f39" fmla="val 309"/>
                <a:gd name="f40" fmla="val 140"/>
                <a:gd name="f41" fmla="val 287"/>
                <a:gd name="f42" fmla="val 173"/>
                <a:gd name="f43" fmla="val 280"/>
                <a:gd name="f44" fmla="val 191"/>
                <a:gd name="f45" fmla="val 276"/>
                <a:gd name="f46" fmla="val 204"/>
                <a:gd name="f47" fmla="val 281"/>
                <a:gd name="f48" fmla="val 235"/>
                <a:gd name="f49" fmla="val 253"/>
                <a:gd name="f50" fmla="val 229"/>
                <a:gd name="f51" fmla="val 250"/>
                <a:gd name="f52" fmla="val 219"/>
                <a:gd name="f53" fmla="val 275"/>
                <a:gd name="f54" fmla="val 297"/>
                <a:gd name="f55" fmla="val 205"/>
                <a:gd name="f56" fmla="val 192"/>
                <a:gd name="f57" fmla="val 317"/>
                <a:gd name="f58" fmla="val 183"/>
                <a:gd name="f59" fmla="val 311"/>
                <a:gd name="f60" fmla="val 168"/>
                <a:gd name="f61" fmla="val 283"/>
                <a:gd name="f62" fmla="val 152"/>
                <a:gd name="f63" fmla="val 139"/>
                <a:gd name="f64" fmla="val 232"/>
                <a:gd name="f65" fmla="val 111"/>
                <a:gd name="f66" fmla="val 227"/>
                <a:gd name="f67" fmla="val 82"/>
                <a:gd name="f68" fmla="val 207"/>
                <a:gd name="f69" fmla="val 73"/>
                <a:gd name="f70" fmla="val 190"/>
                <a:gd name="f71" fmla="val 46"/>
                <a:gd name="f72" fmla="val 4"/>
                <a:gd name="f73" fmla="val 15"/>
                <a:gd name="f74" fmla="val 151"/>
                <a:gd name="f75" fmla="val 39"/>
                <a:gd name="f76" fmla="val 149"/>
                <a:gd name="f77" fmla="+- 0 0 -90"/>
                <a:gd name="f78" fmla="*/ f3 1 332"/>
                <a:gd name="f79" fmla="*/ f4 1 323"/>
                <a:gd name="f80" fmla="+- f7 0 f5"/>
                <a:gd name="f81" fmla="+- f6 0 f5"/>
                <a:gd name="f82" fmla="*/ f77 f0 1"/>
                <a:gd name="f83" fmla="*/ f81 1 332"/>
                <a:gd name="f84" fmla="*/ f80 1 323"/>
                <a:gd name="f85" fmla="*/ 37 f81 1"/>
                <a:gd name="f86" fmla="*/ 69 f80 1"/>
                <a:gd name="f87" fmla="*/ 43 f81 1"/>
                <a:gd name="f88" fmla="*/ 65 f80 1"/>
                <a:gd name="f89" fmla="*/ 50 f81 1"/>
                <a:gd name="f90" fmla="*/ 52 f80 1"/>
                <a:gd name="f91" fmla="*/ 54 f81 1"/>
                <a:gd name="f92" fmla="*/ 41 f80 1"/>
                <a:gd name="f93" fmla="*/ 69 f81 1"/>
                <a:gd name="f94" fmla="*/ 32 f80 1"/>
                <a:gd name="f95" fmla="*/ 68 f81 1"/>
                <a:gd name="f96" fmla="*/ 19 f80 1"/>
                <a:gd name="f97" fmla="*/ 73 f81 1"/>
                <a:gd name="f98" fmla="*/ 6 f80 1"/>
                <a:gd name="f99" fmla="*/ 81 f81 1"/>
                <a:gd name="f100" fmla="*/ 17 f80 1"/>
                <a:gd name="f101" fmla="*/ 106 f81 1"/>
                <a:gd name="f102" fmla="*/ 16 f80 1"/>
                <a:gd name="f103" fmla="*/ 117 f81 1"/>
                <a:gd name="f104" fmla="*/ 10 f80 1"/>
                <a:gd name="f105" fmla="*/ 127 f81 1"/>
                <a:gd name="f106" fmla="*/ 11 f80 1"/>
                <a:gd name="f107" fmla="*/ 142 f81 1"/>
                <a:gd name="f108" fmla="*/ 0 f80 1"/>
                <a:gd name="f109" fmla="*/ 154 f81 1"/>
                <a:gd name="f110" fmla="*/ 5 f80 1"/>
                <a:gd name="f111" fmla="*/ 157 f81 1"/>
                <a:gd name="f112" fmla="*/ 15 f80 1"/>
                <a:gd name="f113" fmla="*/ 171 f81 1"/>
                <a:gd name="f114" fmla="*/ 185 f81 1"/>
                <a:gd name="f115" fmla="*/ 27 f80 1"/>
                <a:gd name="f116" fmla="*/ 187 f81 1"/>
                <a:gd name="f117" fmla="*/ 45 f80 1"/>
                <a:gd name="f118" fmla="*/ 58 f80 1"/>
                <a:gd name="f119" fmla="*/ 173 f81 1"/>
                <a:gd name="f120" fmla="*/ 75 f80 1"/>
                <a:gd name="f121" fmla="*/ 162 f81 1"/>
                <a:gd name="f122" fmla="*/ 92 f80 1"/>
                <a:gd name="f123" fmla="*/ 158 f81 1"/>
                <a:gd name="f124" fmla="*/ 102 f80 1"/>
                <a:gd name="f125" fmla="*/ 155 f81 1"/>
                <a:gd name="f126" fmla="*/ 109 f80 1"/>
                <a:gd name="f127" fmla="*/ 126 f80 1"/>
                <a:gd name="f128" fmla="*/ 134 f80 1"/>
                <a:gd name="f129" fmla="*/ 129 f81 1"/>
                <a:gd name="f130" fmla="*/ 123 f81 1"/>
                <a:gd name="f131" fmla="*/ 147 f80 1"/>
                <a:gd name="f132" fmla="*/ 158 f80 1"/>
                <a:gd name="f133" fmla="*/ 115 f81 1"/>
                <a:gd name="f134" fmla="*/ 173 f80 1"/>
                <a:gd name="f135" fmla="*/ 107 f81 1"/>
                <a:gd name="f136" fmla="*/ 169 f80 1"/>
                <a:gd name="f137" fmla="*/ 103 f81 1"/>
                <a:gd name="f138" fmla="*/ 165 f80 1"/>
                <a:gd name="f139" fmla="*/ 95 f81 1"/>
                <a:gd name="f140" fmla="*/ 152 f80 1"/>
                <a:gd name="f141" fmla="*/ 85 f81 1"/>
                <a:gd name="f142" fmla="*/ 135 f80 1"/>
                <a:gd name="f143" fmla="*/ 78 f81 1"/>
                <a:gd name="f144" fmla="*/ 123 f80 1"/>
                <a:gd name="f145" fmla="*/ 63 f81 1"/>
                <a:gd name="f146" fmla="*/ 121 f80 1"/>
                <a:gd name="f147" fmla="*/ 46 f81 1"/>
                <a:gd name="f148" fmla="*/ 110 f80 1"/>
                <a:gd name="f149" fmla="*/ 41 f81 1"/>
                <a:gd name="f150" fmla="*/ 101 f80 1"/>
                <a:gd name="f151" fmla="*/ 26 f81 1"/>
                <a:gd name="f152" fmla="*/ 0 f81 1"/>
                <a:gd name="f153" fmla="*/ 103 f80 1"/>
                <a:gd name="f154" fmla="*/ 2 f81 1"/>
                <a:gd name="f155" fmla="*/ 96 f80 1"/>
                <a:gd name="f156" fmla="*/ 8 f81 1"/>
                <a:gd name="f157" fmla="*/ 80 f80 1"/>
                <a:gd name="f158" fmla="*/ 21 f81 1"/>
                <a:gd name="f159" fmla="*/ 79 f80 1"/>
                <a:gd name="f160" fmla="*/ 332 f81 1"/>
                <a:gd name="f161" fmla="*/ 323 f80 1"/>
                <a:gd name="f162" fmla="*/ f82 1 f2"/>
                <a:gd name="f163" fmla="*/ f85 1 332"/>
                <a:gd name="f164" fmla="*/ f86 1 323"/>
                <a:gd name="f165" fmla="*/ f87 1 332"/>
                <a:gd name="f166" fmla="*/ f88 1 323"/>
                <a:gd name="f167" fmla="*/ f89 1 332"/>
                <a:gd name="f168" fmla="*/ f90 1 323"/>
                <a:gd name="f169" fmla="*/ f91 1 332"/>
                <a:gd name="f170" fmla="*/ f92 1 323"/>
                <a:gd name="f171" fmla="*/ f93 1 332"/>
                <a:gd name="f172" fmla="*/ f94 1 323"/>
                <a:gd name="f173" fmla="*/ f95 1 332"/>
                <a:gd name="f174" fmla="*/ f96 1 323"/>
                <a:gd name="f175" fmla="*/ f97 1 332"/>
                <a:gd name="f176" fmla="*/ f98 1 323"/>
                <a:gd name="f177" fmla="*/ f99 1 332"/>
                <a:gd name="f178" fmla="*/ f100 1 323"/>
                <a:gd name="f179" fmla="*/ f101 1 332"/>
                <a:gd name="f180" fmla="*/ f102 1 323"/>
                <a:gd name="f181" fmla="*/ f103 1 332"/>
                <a:gd name="f182" fmla="*/ f104 1 323"/>
                <a:gd name="f183" fmla="*/ f105 1 332"/>
                <a:gd name="f184" fmla="*/ f106 1 323"/>
                <a:gd name="f185" fmla="*/ f107 1 332"/>
                <a:gd name="f186" fmla="*/ f108 1 323"/>
                <a:gd name="f187" fmla="*/ f109 1 332"/>
                <a:gd name="f188" fmla="*/ f110 1 323"/>
                <a:gd name="f189" fmla="*/ f111 1 332"/>
                <a:gd name="f190" fmla="*/ f112 1 323"/>
                <a:gd name="f191" fmla="*/ f113 1 332"/>
                <a:gd name="f192" fmla="*/ f114 1 332"/>
                <a:gd name="f193" fmla="*/ f115 1 323"/>
                <a:gd name="f194" fmla="*/ f116 1 332"/>
                <a:gd name="f195" fmla="*/ f117 1 323"/>
                <a:gd name="f196" fmla="*/ f118 1 323"/>
                <a:gd name="f197" fmla="*/ f119 1 332"/>
                <a:gd name="f198" fmla="*/ f120 1 323"/>
                <a:gd name="f199" fmla="*/ f121 1 332"/>
                <a:gd name="f200" fmla="*/ f122 1 323"/>
                <a:gd name="f201" fmla="*/ f123 1 332"/>
                <a:gd name="f202" fmla="*/ f124 1 323"/>
                <a:gd name="f203" fmla="*/ f125 1 332"/>
                <a:gd name="f204" fmla="*/ f126 1 323"/>
                <a:gd name="f205" fmla="*/ f127 1 323"/>
                <a:gd name="f206" fmla="*/ f128 1 323"/>
                <a:gd name="f207" fmla="*/ f129 1 332"/>
                <a:gd name="f208" fmla="*/ f130 1 332"/>
                <a:gd name="f209" fmla="*/ f131 1 323"/>
                <a:gd name="f210" fmla="*/ f132 1 323"/>
                <a:gd name="f211" fmla="*/ f133 1 332"/>
                <a:gd name="f212" fmla="*/ f134 1 323"/>
                <a:gd name="f213" fmla="*/ f135 1 332"/>
                <a:gd name="f214" fmla="*/ f136 1 323"/>
                <a:gd name="f215" fmla="*/ f137 1 332"/>
                <a:gd name="f216" fmla="*/ f138 1 323"/>
                <a:gd name="f217" fmla="*/ f139 1 332"/>
                <a:gd name="f218" fmla="*/ f140 1 323"/>
                <a:gd name="f219" fmla="*/ f141 1 332"/>
                <a:gd name="f220" fmla="*/ f142 1 323"/>
                <a:gd name="f221" fmla="*/ f143 1 332"/>
                <a:gd name="f222" fmla="*/ f144 1 323"/>
                <a:gd name="f223" fmla="*/ f145 1 332"/>
                <a:gd name="f224" fmla="*/ f146 1 323"/>
                <a:gd name="f225" fmla="*/ f147 1 332"/>
                <a:gd name="f226" fmla="*/ f148 1 323"/>
                <a:gd name="f227" fmla="*/ f149 1 332"/>
                <a:gd name="f228" fmla="*/ f150 1 323"/>
                <a:gd name="f229" fmla="*/ f151 1 332"/>
                <a:gd name="f230" fmla="*/ f152 1 332"/>
                <a:gd name="f231" fmla="*/ f153 1 323"/>
                <a:gd name="f232" fmla="*/ f154 1 332"/>
                <a:gd name="f233" fmla="*/ f155 1 323"/>
                <a:gd name="f234" fmla="*/ f156 1 332"/>
                <a:gd name="f235" fmla="*/ f157 1 323"/>
                <a:gd name="f236" fmla="*/ f158 1 332"/>
                <a:gd name="f237" fmla="*/ f159 1 323"/>
                <a:gd name="f238" fmla="*/ f160 1 332"/>
                <a:gd name="f239" fmla="*/ f161 1 323"/>
                <a:gd name="f240" fmla="+- f162 0 f1"/>
                <a:gd name="f241" fmla="*/ f163 1 f83"/>
                <a:gd name="f242" fmla="*/ f164 1 f84"/>
                <a:gd name="f243" fmla="*/ f165 1 f83"/>
                <a:gd name="f244" fmla="*/ f166 1 f84"/>
                <a:gd name="f245" fmla="*/ f167 1 f83"/>
                <a:gd name="f246" fmla="*/ f168 1 f84"/>
                <a:gd name="f247" fmla="*/ f169 1 f83"/>
                <a:gd name="f248" fmla="*/ f170 1 f84"/>
                <a:gd name="f249" fmla="*/ f171 1 f83"/>
                <a:gd name="f250" fmla="*/ f172 1 f84"/>
                <a:gd name="f251" fmla="*/ f173 1 f83"/>
                <a:gd name="f252" fmla="*/ f174 1 f84"/>
                <a:gd name="f253" fmla="*/ f175 1 f83"/>
                <a:gd name="f254" fmla="*/ f176 1 f84"/>
                <a:gd name="f255" fmla="*/ f177 1 f83"/>
                <a:gd name="f256" fmla="*/ f178 1 f84"/>
                <a:gd name="f257" fmla="*/ f179 1 f83"/>
                <a:gd name="f258" fmla="*/ f180 1 f84"/>
                <a:gd name="f259" fmla="*/ f181 1 f83"/>
                <a:gd name="f260" fmla="*/ f182 1 f84"/>
                <a:gd name="f261" fmla="*/ f183 1 f83"/>
                <a:gd name="f262" fmla="*/ f184 1 f84"/>
                <a:gd name="f263" fmla="*/ f185 1 f83"/>
                <a:gd name="f264" fmla="*/ f186 1 f84"/>
                <a:gd name="f265" fmla="*/ f187 1 f83"/>
                <a:gd name="f266" fmla="*/ f188 1 f84"/>
                <a:gd name="f267" fmla="*/ f189 1 f83"/>
                <a:gd name="f268" fmla="*/ f190 1 f84"/>
                <a:gd name="f269" fmla="*/ f191 1 f83"/>
                <a:gd name="f270" fmla="*/ f192 1 f83"/>
                <a:gd name="f271" fmla="*/ f193 1 f84"/>
                <a:gd name="f272" fmla="*/ f194 1 f83"/>
                <a:gd name="f273" fmla="*/ f195 1 f84"/>
                <a:gd name="f274" fmla="*/ f196 1 f84"/>
                <a:gd name="f275" fmla="*/ f197 1 f83"/>
                <a:gd name="f276" fmla="*/ f198 1 f84"/>
                <a:gd name="f277" fmla="*/ f199 1 f83"/>
                <a:gd name="f278" fmla="*/ f200 1 f84"/>
                <a:gd name="f279" fmla="*/ f201 1 f83"/>
                <a:gd name="f280" fmla="*/ f202 1 f84"/>
                <a:gd name="f281" fmla="*/ f203 1 f83"/>
                <a:gd name="f282" fmla="*/ f204 1 f84"/>
                <a:gd name="f283" fmla="*/ f205 1 f84"/>
                <a:gd name="f284" fmla="*/ f206 1 f84"/>
                <a:gd name="f285" fmla="*/ f207 1 f83"/>
                <a:gd name="f286" fmla="*/ f208 1 f83"/>
                <a:gd name="f287" fmla="*/ f209 1 f84"/>
                <a:gd name="f288" fmla="*/ f210 1 f84"/>
                <a:gd name="f289" fmla="*/ f211 1 f83"/>
                <a:gd name="f290" fmla="*/ f212 1 f84"/>
                <a:gd name="f291" fmla="*/ f213 1 f83"/>
                <a:gd name="f292" fmla="*/ f214 1 f84"/>
                <a:gd name="f293" fmla="*/ f215 1 f83"/>
                <a:gd name="f294" fmla="*/ f216 1 f84"/>
                <a:gd name="f295" fmla="*/ f217 1 f83"/>
                <a:gd name="f296" fmla="*/ f218 1 f84"/>
                <a:gd name="f297" fmla="*/ f219 1 f83"/>
                <a:gd name="f298" fmla="*/ f220 1 f84"/>
                <a:gd name="f299" fmla="*/ f221 1 f83"/>
                <a:gd name="f300" fmla="*/ f222 1 f84"/>
                <a:gd name="f301" fmla="*/ f223 1 f83"/>
                <a:gd name="f302" fmla="*/ f224 1 f84"/>
                <a:gd name="f303" fmla="*/ f225 1 f83"/>
                <a:gd name="f304" fmla="*/ f226 1 f84"/>
                <a:gd name="f305" fmla="*/ f227 1 f83"/>
                <a:gd name="f306" fmla="*/ f228 1 f84"/>
                <a:gd name="f307" fmla="*/ f229 1 f83"/>
                <a:gd name="f308" fmla="*/ f230 1 f83"/>
                <a:gd name="f309" fmla="*/ f231 1 f84"/>
                <a:gd name="f310" fmla="*/ f232 1 f83"/>
                <a:gd name="f311" fmla="*/ f233 1 f84"/>
                <a:gd name="f312" fmla="*/ f234 1 f83"/>
                <a:gd name="f313" fmla="*/ f235 1 f84"/>
                <a:gd name="f314" fmla="*/ f236 1 f83"/>
                <a:gd name="f315" fmla="*/ f237 1 f84"/>
                <a:gd name="f316" fmla="*/ f238 1 f83"/>
                <a:gd name="f317" fmla="*/ f239 1 f84"/>
                <a:gd name="f318" fmla="*/ f308 f78 1"/>
                <a:gd name="f319" fmla="*/ f316 f78 1"/>
                <a:gd name="f320" fmla="*/ f317 f79 1"/>
                <a:gd name="f321" fmla="*/ f264 f79 1"/>
                <a:gd name="f322" fmla="*/ f241 f78 1"/>
                <a:gd name="f323" fmla="*/ f242 f79 1"/>
                <a:gd name="f324" fmla="*/ f243 f78 1"/>
                <a:gd name="f325" fmla="*/ f244 f79 1"/>
                <a:gd name="f326" fmla="*/ f245 f78 1"/>
                <a:gd name="f327" fmla="*/ f246 f79 1"/>
                <a:gd name="f328" fmla="*/ f247 f78 1"/>
                <a:gd name="f329" fmla="*/ f248 f79 1"/>
                <a:gd name="f330" fmla="*/ f249 f78 1"/>
                <a:gd name="f331" fmla="*/ f250 f79 1"/>
                <a:gd name="f332" fmla="*/ f251 f78 1"/>
                <a:gd name="f333" fmla="*/ f252 f79 1"/>
                <a:gd name="f334" fmla="*/ f253 f78 1"/>
                <a:gd name="f335" fmla="*/ f254 f79 1"/>
                <a:gd name="f336" fmla="*/ f255 f78 1"/>
                <a:gd name="f337" fmla="*/ f256 f79 1"/>
                <a:gd name="f338" fmla="*/ f257 f78 1"/>
                <a:gd name="f339" fmla="*/ f258 f79 1"/>
                <a:gd name="f340" fmla="*/ f259 f78 1"/>
                <a:gd name="f341" fmla="*/ f260 f79 1"/>
                <a:gd name="f342" fmla="*/ f261 f78 1"/>
                <a:gd name="f343" fmla="*/ f262 f79 1"/>
                <a:gd name="f344" fmla="*/ f263 f78 1"/>
                <a:gd name="f345" fmla="*/ f265 f78 1"/>
                <a:gd name="f346" fmla="*/ f266 f79 1"/>
                <a:gd name="f347" fmla="*/ f267 f78 1"/>
                <a:gd name="f348" fmla="*/ f268 f79 1"/>
                <a:gd name="f349" fmla="*/ f269 f78 1"/>
                <a:gd name="f350" fmla="*/ f270 f78 1"/>
                <a:gd name="f351" fmla="*/ f271 f79 1"/>
                <a:gd name="f352" fmla="*/ f272 f78 1"/>
                <a:gd name="f353" fmla="*/ f273 f79 1"/>
                <a:gd name="f354" fmla="*/ f274 f79 1"/>
                <a:gd name="f355" fmla="*/ f275 f78 1"/>
                <a:gd name="f356" fmla="*/ f276 f79 1"/>
                <a:gd name="f357" fmla="*/ f277 f78 1"/>
                <a:gd name="f358" fmla="*/ f278 f79 1"/>
                <a:gd name="f359" fmla="*/ f279 f78 1"/>
                <a:gd name="f360" fmla="*/ f280 f79 1"/>
                <a:gd name="f361" fmla="*/ f281 f78 1"/>
                <a:gd name="f362" fmla="*/ f282 f79 1"/>
                <a:gd name="f363" fmla="*/ f283 f79 1"/>
                <a:gd name="f364" fmla="*/ f284 f79 1"/>
                <a:gd name="f365" fmla="*/ f285 f78 1"/>
                <a:gd name="f366" fmla="*/ f286 f78 1"/>
                <a:gd name="f367" fmla="*/ f287 f79 1"/>
                <a:gd name="f368" fmla="*/ f288 f79 1"/>
                <a:gd name="f369" fmla="*/ f289 f78 1"/>
                <a:gd name="f370" fmla="*/ f290 f79 1"/>
                <a:gd name="f371" fmla="*/ f291 f78 1"/>
                <a:gd name="f372" fmla="*/ f292 f79 1"/>
                <a:gd name="f373" fmla="*/ f293 f78 1"/>
                <a:gd name="f374" fmla="*/ f294 f79 1"/>
                <a:gd name="f375" fmla="*/ f295 f78 1"/>
                <a:gd name="f376" fmla="*/ f296 f79 1"/>
                <a:gd name="f377" fmla="*/ f297 f78 1"/>
                <a:gd name="f378" fmla="*/ f298 f79 1"/>
                <a:gd name="f379" fmla="*/ f299 f78 1"/>
                <a:gd name="f380" fmla="*/ f300 f79 1"/>
                <a:gd name="f381" fmla="*/ f301 f78 1"/>
                <a:gd name="f382" fmla="*/ f302 f79 1"/>
                <a:gd name="f383" fmla="*/ f303 f78 1"/>
                <a:gd name="f384" fmla="*/ f304 f79 1"/>
                <a:gd name="f385" fmla="*/ f305 f78 1"/>
                <a:gd name="f386" fmla="*/ f306 f79 1"/>
                <a:gd name="f387" fmla="*/ f307 f78 1"/>
                <a:gd name="f388" fmla="*/ f309 f79 1"/>
                <a:gd name="f389" fmla="*/ f310 f78 1"/>
                <a:gd name="f390" fmla="*/ f311 f79 1"/>
                <a:gd name="f391" fmla="*/ f312 f78 1"/>
                <a:gd name="f392" fmla="*/ f313 f79 1"/>
                <a:gd name="f393" fmla="*/ f314 f78 1"/>
                <a:gd name="f394" fmla="*/ f315 f7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0">
                  <a:pos x="f322" y="f323"/>
                </a:cxn>
                <a:cxn ang="f240">
                  <a:pos x="f324" y="f325"/>
                </a:cxn>
                <a:cxn ang="f240">
                  <a:pos x="f326" y="f327"/>
                </a:cxn>
                <a:cxn ang="f240">
                  <a:pos x="f328" y="f329"/>
                </a:cxn>
                <a:cxn ang="f240">
                  <a:pos x="f330" y="f329"/>
                </a:cxn>
                <a:cxn ang="f240">
                  <a:pos x="f330" y="f331"/>
                </a:cxn>
                <a:cxn ang="f240">
                  <a:pos x="f332" y="f333"/>
                </a:cxn>
                <a:cxn ang="f240">
                  <a:pos x="f334" y="f335"/>
                </a:cxn>
                <a:cxn ang="f240">
                  <a:pos x="f336" y="f337"/>
                </a:cxn>
                <a:cxn ang="f240">
                  <a:pos x="f338" y="f339"/>
                </a:cxn>
                <a:cxn ang="f240">
                  <a:pos x="f340" y="f341"/>
                </a:cxn>
                <a:cxn ang="f240">
                  <a:pos x="f342" y="f343"/>
                </a:cxn>
                <a:cxn ang="f240">
                  <a:pos x="f344" y="f321"/>
                </a:cxn>
                <a:cxn ang="f240">
                  <a:pos x="f345" y="f346"/>
                </a:cxn>
                <a:cxn ang="f240">
                  <a:pos x="f347" y="f348"/>
                </a:cxn>
                <a:cxn ang="f240">
                  <a:pos x="f349" y="f339"/>
                </a:cxn>
                <a:cxn ang="f240">
                  <a:pos x="f350" y="f351"/>
                </a:cxn>
                <a:cxn ang="f240">
                  <a:pos x="f352" y="f331"/>
                </a:cxn>
                <a:cxn ang="f240">
                  <a:pos x="f352" y="f353"/>
                </a:cxn>
                <a:cxn ang="f240">
                  <a:pos x="f352" y="f354"/>
                </a:cxn>
                <a:cxn ang="f240">
                  <a:pos x="f352" y="f323"/>
                </a:cxn>
                <a:cxn ang="f240">
                  <a:pos x="f355" y="f356"/>
                </a:cxn>
                <a:cxn ang="f240">
                  <a:pos x="f357" y="f358"/>
                </a:cxn>
                <a:cxn ang="f240">
                  <a:pos x="f359" y="f360"/>
                </a:cxn>
                <a:cxn ang="f240">
                  <a:pos x="f361" y="f362"/>
                </a:cxn>
                <a:cxn ang="f240">
                  <a:pos x="f359" y="f363"/>
                </a:cxn>
                <a:cxn ang="f240">
                  <a:pos x="f344" y="f364"/>
                </a:cxn>
                <a:cxn ang="f240">
                  <a:pos x="f365" y="f364"/>
                </a:cxn>
                <a:cxn ang="f240">
                  <a:pos x="f366" y="f367"/>
                </a:cxn>
                <a:cxn ang="f240">
                  <a:pos x="f366" y="f368"/>
                </a:cxn>
                <a:cxn ang="f240">
                  <a:pos x="f369" y="f370"/>
                </a:cxn>
                <a:cxn ang="f240">
                  <a:pos x="f371" y="f372"/>
                </a:cxn>
                <a:cxn ang="f240">
                  <a:pos x="f373" y="f374"/>
                </a:cxn>
                <a:cxn ang="f240">
                  <a:pos x="f375" y="f376"/>
                </a:cxn>
                <a:cxn ang="f240">
                  <a:pos x="f377" y="f378"/>
                </a:cxn>
                <a:cxn ang="f240">
                  <a:pos x="f379" y="f380"/>
                </a:cxn>
                <a:cxn ang="f240">
                  <a:pos x="f381" y="f382"/>
                </a:cxn>
                <a:cxn ang="f240">
                  <a:pos x="f383" y="f384"/>
                </a:cxn>
                <a:cxn ang="f240">
                  <a:pos x="f385" y="f386"/>
                </a:cxn>
                <a:cxn ang="f240">
                  <a:pos x="f387" y="f386"/>
                </a:cxn>
                <a:cxn ang="f240">
                  <a:pos x="f318" y="f388"/>
                </a:cxn>
                <a:cxn ang="f240">
                  <a:pos x="f389" y="f390"/>
                </a:cxn>
                <a:cxn ang="f240">
                  <a:pos x="f391" y="f392"/>
                </a:cxn>
                <a:cxn ang="f240">
                  <a:pos x="f393" y="f394"/>
                </a:cxn>
                <a:cxn ang="f240">
                  <a:pos x="f322" y="f323"/>
                </a:cxn>
              </a:cxnLst>
              <a:rect l="f318" t="f321" r="f319" b="f320"/>
              <a:pathLst>
                <a:path w="332" h="323">
                  <a:moveTo>
                    <a:pt x="f8" y="f9"/>
                  </a:moveTo>
                  <a:lnTo>
                    <a:pt x="f10" y="f11"/>
                  </a:lnTo>
                  <a:lnTo>
                    <a:pt x="f12" y="f13"/>
                  </a:lnTo>
                  <a:lnTo>
                    <a:pt x="f14" y="f10"/>
                  </a:lnTo>
                  <a:lnTo>
                    <a:pt x="f15" y="f10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9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5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23"/>
                  </a:lnTo>
                  <a:lnTo>
                    <a:pt x="f34" y="f35"/>
                  </a:lnTo>
                  <a:lnTo>
                    <a:pt x="f6" y="f16"/>
                  </a:lnTo>
                  <a:lnTo>
                    <a:pt x="f6" y="f36"/>
                  </a:lnTo>
                  <a:lnTo>
                    <a:pt x="f6" y="f37"/>
                  </a:lnTo>
                  <a:lnTo>
                    <a:pt x="f6" y="f38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43" y="f44"/>
                  </a:lnTo>
                  <a:lnTo>
                    <a:pt x="f45" y="f46"/>
                  </a:lnTo>
                  <a:lnTo>
                    <a:pt x="f47" y="f48"/>
                  </a:lnTo>
                  <a:lnTo>
                    <a:pt x="f49" y="f28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2" y="f54"/>
                  </a:lnTo>
                  <a:lnTo>
                    <a:pt x="f55" y="f7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49"/>
                  </a:lnTo>
                  <a:lnTo>
                    <a:pt x="f63" y="f64"/>
                  </a:lnTo>
                  <a:lnTo>
                    <a:pt x="f65" y="f66"/>
                  </a:lnTo>
                  <a:lnTo>
                    <a:pt x="f67" y="f68"/>
                  </a:lnTo>
                  <a:lnTo>
                    <a:pt x="f69" y="f70"/>
                  </a:lnTo>
                  <a:lnTo>
                    <a:pt x="f71" y="f70"/>
                  </a:lnTo>
                  <a:lnTo>
                    <a:pt x="f5" y="f56"/>
                  </a:lnTo>
                  <a:lnTo>
                    <a:pt x="f72" y="f2"/>
                  </a:lnTo>
                  <a:lnTo>
                    <a:pt x="f73" y="f74"/>
                  </a:lnTo>
                  <a:lnTo>
                    <a:pt x="f75" y="f76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FD9AB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5" name="Freeform 17"/>
            <p:cNvSpPr/>
            <p:nvPr/>
          </p:nvSpPr>
          <p:spPr>
            <a:xfrm>
              <a:off x="2565696" y="4631289"/>
              <a:ext cx="287633" cy="39786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93"/>
                <a:gd name="f7" fmla="val 353"/>
                <a:gd name="f8" fmla="val 6"/>
                <a:gd name="f9" fmla="val 286"/>
                <a:gd name="f10" fmla="val 255"/>
                <a:gd name="f11" fmla="val 11"/>
                <a:gd name="f12" fmla="val 224"/>
                <a:gd name="f13" fmla="val 33"/>
                <a:gd name="f14" fmla="val 191"/>
                <a:gd name="f15" fmla="val 56"/>
                <a:gd name="f16" fmla="val 166"/>
                <a:gd name="f17" fmla="val 142"/>
                <a:gd name="f18" fmla="val 122"/>
                <a:gd name="f19" fmla="val 112"/>
                <a:gd name="f20" fmla="val 52"/>
                <a:gd name="f21" fmla="val 100"/>
                <a:gd name="f22" fmla="val 51"/>
                <a:gd name="f23" fmla="val 79"/>
                <a:gd name="f24" fmla="val 75"/>
                <a:gd name="f25" fmla="val 48"/>
                <a:gd name="f26" fmla="val 47"/>
                <a:gd name="f27" fmla="val 73"/>
                <a:gd name="f28" fmla="val 45"/>
                <a:gd name="f29" fmla="val 89"/>
                <a:gd name="f30" fmla="val 35"/>
                <a:gd name="f31" fmla="val 13"/>
                <a:gd name="f32" fmla="val 106"/>
                <a:gd name="f33" fmla="val 5"/>
                <a:gd name="f34" fmla="val 116"/>
                <a:gd name="f35" fmla="val 4"/>
                <a:gd name="f36" fmla="val 156"/>
                <a:gd name="f37" fmla="val 3"/>
                <a:gd name="f38" fmla="val 2"/>
                <a:gd name="f39" fmla="val 199"/>
                <a:gd name="f40" fmla="val 1"/>
                <a:gd name="f41" fmla="val 205"/>
                <a:gd name="f42" fmla="val 27"/>
                <a:gd name="f43" fmla="val 38"/>
                <a:gd name="f44" fmla="val 247"/>
                <a:gd name="f45" fmla="val 250"/>
                <a:gd name="f46" fmla="val 270"/>
                <a:gd name="f47" fmla="val 23"/>
                <a:gd name="f48" fmla="val 62"/>
                <a:gd name="f49" fmla="val 280"/>
                <a:gd name="f50" fmla="val 88"/>
                <a:gd name="f51" fmla="val 263"/>
                <a:gd name="f52" fmla="val 115"/>
                <a:gd name="f53" fmla="val 257"/>
                <a:gd name="f54" fmla="val 119"/>
                <a:gd name="f55" fmla="val 249"/>
                <a:gd name="f56" fmla="val 124"/>
                <a:gd name="f57" fmla="val 129"/>
                <a:gd name="f58" fmla="val 211"/>
                <a:gd name="f59" fmla="val 135"/>
                <a:gd name="f60" fmla="val 190"/>
                <a:gd name="f61" fmla="val 178"/>
                <a:gd name="f62" fmla="val 154"/>
                <a:gd name="f63" fmla="val 160"/>
                <a:gd name="f64" fmla="val 214"/>
                <a:gd name="f65" fmla="val 164"/>
                <a:gd name="f66" fmla="val 272"/>
                <a:gd name="f67" fmla="val 295"/>
                <a:gd name="f68" fmla="val 143"/>
                <a:gd name="f69" fmla="val 318"/>
                <a:gd name="f70" fmla="val 133"/>
                <a:gd name="f71" fmla="val 327"/>
                <a:gd name="f72" fmla="val 120"/>
                <a:gd name="f73" fmla="val 92"/>
                <a:gd name="f74" fmla="val 330"/>
                <a:gd name="f75" fmla="val 78"/>
                <a:gd name="f76" fmla="val 258"/>
                <a:gd name="f77" fmla="val 278"/>
                <a:gd name="f78" fmla="+- 0 0 -90"/>
                <a:gd name="f79" fmla="*/ f3 1 293"/>
                <a:gd name="f80" fmla="*/ f4 1 353"/>
                <a:gd name="f81" fmla="+- f7 0 f5"/>
                <a:gd name="f82" fmla="+- f6 0 f5"/>
                <a:gd name="f83" fmla="*/ f78 f0 1"/>
                <a:gd name="f84" fmla="*/ f82 1 293"/>
                <a:gd name="f85" fmla="*/ f81 1 353"/>
                <a:gd name="f86" fmla="*/ 3 f82 1"/>
                <a:gd name="f87" fmla="*/ 152 f81 1"/>
                <a:gd name="f88" fmla="*/ 0 f82 1"/>
                <a:gd name="f89" fmla="*/ 136 f81 1"/>
                <a:gd name="f90" fmla="*/ 6 f82 1"/>
                <a:gd name="f91" fmla="*/ 119 f81 1"/>
                <a:gd name="f92" fmla="*/ 18 f82 1"/>
                <a:gd name="f93" fmla="*/ 102 f81 1"/>
                <a:gd name="f94" fmla="*/ 32 f82 1"/>
                <a:gd name="f95" fmla="*/ 96 f81 1"/>
                <a:gd name="f96" fmla="*/ 88 f81 1"/>
                <a:gd name="f97" fmla="*/ 75 f81 1"/>
                <a:gd name="f98" fmla="*/ 65 f81 1"/>
                <a:gd name="f99" fmla="*/ 60 f81 1"/>
                <a:gd name="f100" fmla="*/ 30 f82 1"/>
                <a:gd name="f101" fmla="*/ 53 f81 1"/>
                <a:gd name="f102" fmla="*/ 29 f82 1"/>
                <a:gd name="f103" fmla="*/ 42 f81 1"/>
                <a:gd name="f104" fmla="*/ 40 f81 1"/>
                <a:gd name="f105" fmla="*/ 27 f82 1"/>
                <a:gd name="f106" fmla="*/ 25 f81 1"/>
                <a:gd name="f107" fmla="*/ 42 f82 1"/>
                <a:gd name="f108" fmla="*/ 23 f81 1"/>
                <a:gd name="f109" fmla="*/ 51 f82 1"/>
                <a:gd name="f110" fmla="*/ 19 f81 1"/>
                <a:gd name="f111" fmla="*/ 7 f81 1"/>
                <a:gd name="f112" fmla="*/ 61 f82 1"/>
                <a:gd name="f113" fmla="*/ 2 f81 1"/>
                <a:gd name="f114" fmla="*/ 66 f82 1"/>
                <a:gd name="f115" fmla="*/ 89 f82 1"/>
                <a:gd name="f116" fmla="*/ 103 f82 1"/>
                <a:gd name="f117" fmla="*/ 114 f82 1"/>
                <a:gd name="f118" fmla="*/ 1 f81 1"/>
                <a:gd name="f119" fmla="*/ 117 f82 1"/>
                <a:gd name="f120" fmla="*/ 15 f81 1"/>
                <a:gd name="f121" fmla="*/ 128 f82 1"/>
                <a:gd name="f122" fmla="*/ 20 f81 1"/>
                <a:gd name="f123" fmla="*/ 141 f82 1"/>
                <a:gd name="f124" fmla="*/ 143 f82 1"/>
                <a:gd name="f125" fmla="*/ 154 f82 1"/>
                <a:gd name="f126" fmla="*/ 0 f81 1"/>
                <a:gd name="f127" fmla="*/ 168 f82 1"/>
                <a:gd name="f128" fmla="*/ 12 f81 1"/>
                <a:gd name="f129" fmla="*/ 33 f81 1"/>
                <a:gd name="f130" fmla="*/ 159 f82 1"/>
                <a:gd name="f131" fmla="*/ 47 f81 1"/>
                <a:gd name="f132" fmla="*/ 150 f82 1"/>
                <a:gd name="f133" fmla="*/ 61 f81 1"/>
                <a:gd name="f134" fmla="*/ 147 f82 1"/>
                <a:gd name="f135" fmla="*/ 63 f81 1"/>
                <a:gd name="f136" fmla="*/ 66 f81 1"/>
                <a:gd name="f137" fmla="*/ 69 f81 1"/>
                <a:gd name="f138" fmla="*/ 120 f82 1"/>
                <a:gd name="f139" fmla="*/ 71 f81 1"/>
                <a:gd name="f140" fmla="*/ 109 f82 1"/>
                <a:gd name="f141" fmla="*/ 102 f82 1"/>
                <a:gd name="f142" fmla="*/ 82 f81 1"/>
                <a:gd name="f143" fmla="*/ 85 f81 1"/>
                <a:gd name="f144" fmla="*/ 113 f81 1"/>
                <a:gd name="f145" fmla="*/ 94 f82 1"/>
                <a:gd name="f146" fmla="*/ 133 f81 1"/>
                <a:gd name="f147" fmla="*/ 144 f81 1"/>
                <a:gd name="f148" fmla="*/ 88 f82 1"/>
                <a:gd name="f149" fmla="*/ 157 f81 1"/>
                <a:gd name="f150" fmla="*/ 82 f82 1"/>
                <a:gd name="f151" fmla="*/ 169 f81 1"/>
                <a:gd name="f152" fmla="*/ 75 f82 1"/>
                <a:gd name="f153" fmla="*/ 174 f81 1"/>
                <a:gd name="f154" fmla="*/ 69 f82 1"/>
                <a:gd name="f155" fmla="*/ 188 f81 1"/>
                <a:gd name="f156" fmla="*/ 52 f82 1"/>
                <a:gd name="f157" fmla="*/ 175 f81 1"/>
                <a:gd name="f158" fmla="*/ 45 f82 1"/>
                <a:gd name="f159" fmla="*/ 137 f81 1"/>
                <a:gd name="f160" fmla="*/ 147 f81 1"/>
                <a:gd name="f161" fmla="*/ 293 f82 1"/>
                <a:gd name="f162" fmla="*/ 353 f81 1"/>
                <a:gd name="f163" fmla="*/ f83 1 f2"/>
                <a:gd name="f164" fmla="*/ f86 1 293"/>
                <a:gd name="f165" fmla="*/ f87 1 353"/>
                <a:gd name="f166" fmla="*/ f88 1 293"/>
                <a:gd name="f167" fmla="*/ f89 1 353"/>
                <a:gd name="f168" fmla="*/ f90 1 293"/>
                <a:gd name="f169" fmla="*/ f91 1 353"/>
                <a:gd name="f170" fmla="*/ f92 1 293"/>
                <a:gd name="f171" fmla="*/ f93 1 353"/>
                <a:gd name="f172" fmla="*/ f94 1 293"/>
                <a:gd name="f173" fmla="*/ f95 1 353"/>
                <a:gd name="f174" fmla="*/ f96 1 353"/>
                <a:gd name="f175" fmla="*/ f97 1 353"/>
                <a:gd name="f176" fmla="*/ f98 1 353"/>
                <a:gd name="f177" fmla="*/ f99 1 353"/>
                <a:gd name="f178" fmla="*/ f100 1 293"/>
                <a:gd name="f179" fmla="*/ f101 1 353"/>
                <a:gd name="f180" fmla="*/ f102 1 293"/>
                <a:gd name="f181" fmla="*/ f103 1 353"/>
                <a:gd name="f182" fmla="*/ f104 1 353"/>
                <a:gd name="f183" fmla="*/ f105 1 293"/>
                <a:gd name="f184" fmla="*/ f106 1 353"/>
                <a:gd name="f185" fmla="*/ f107 1 293"/>
                <a:gd name="f186" fmla="*/ f108 1 353"/>
                <a:gd name="f187" fmla="*/ f109 1 293"/>
                <a:gd name="f188" fmla="*/ f110 1 353"/>
                <a:gd name="f189" fmla="*/ f111 1 353"/>
                <a:gd name="f190" fmla="*/ f112 1 293"/>
                <a:gd name="f191" fmla="*/ f113 1 353"/>
                <a:gd name="f192" fmla="*/ f114 1 293"/>
                <a:gd name="f193" fmla="*/ f115 1 293"/>
                <a:gd name="f194" fmla="*/ f116 1 293"/>
                <a:gd name="f195" fmla="*/ f117 1 293"/>
                <a:gd name="f196" fmla="*/ f118 1 353"/>
                <a:gd name="f197" fmla="*/ f119 1 293"/>
                <a:gd name="f198" fmla="*/ f120 1 353"/>
                <a:gd name="f199" fmla="*/ f121 1 293"/>
                <a:gd name="f200" fmla="*/ f122 1 353"/>
                <a:gd name="f201" fmla="*/ f123 1 293"/>
                <a:gd name="f202" fmla="*/ f124 1 293"/>
                <a:gd name="f203" fmla="*/ f125 1 293"/>
                <a:gd name="f204" fmla="*/ f126 1 353"/>
                <a:gd name="f205" fmla="*/ f127 1 293"/>
                <a:gd name="f206" fmla="*/ f128 1 353"/>
                <a:gd name="f207" fmla="*/ f129 1 353"/>
                <a:gd name="f208" fmla="*/ f130 1 293"/>
                <a:gd name="f209" fmla="*/ f131 1 353"/>
                <a:gd name="f210" fmla="*/ f132 1 293"/>
                <a:gd name="f211" fmla="*/ f133 1 353"/>
                <a:gd name="f212" fmla="*/ f134 1 293"/>
                <a:gd name="f213" fmla="*/ f135 1 353"/>
                <a:gd name="f214" fmla="*/ f136 1 353"/>
                <a:gd name="f215" fmla="*/ f137 1 353"/>
                <a:gd name="f216" fmla="*/ f138 1 293"/>
                <a:gd name="f217" fmla="*/ f139 1 353"/>
                <a:gd name="f218" fmla="*/ f140 1 293"/>
                <a:gd name="f219" fmla="*/ f141 1 293"/>
                <a:gd name="f220" fmla="*/ f142 1 353"/>
                <a:gd name="f221" fmla="*/ f143 1 353"/>
                <a:gd name="f222" fmla="*/ f144 1 353"/>
                <a:gd name="f223" fmla="*/ f145 1 293"/>
                <a:gd name="f224" fmla="*/ f146 1 353"/>
                <a:gd name="f225" fmla="*/ f147 1 353"/>
                <a:gd name="f226" fmla="*/ f148 1 293"/>
                <a:gd name="f227" fmla="*/ f149 1 353"/>
                <a:gd name="f228" fmla="*/ f150 1 293"/>
                <a:gd name="f229" fmla="*/ f151 1 353"/>
                <a:gd name="f230" fmla="*/ f152 1 293"/>
                <a:gd name="f231" fmla="*/ f153 1 353"/>
                <a:gd name="f232" fmla="*/ f154 1 293"/>
                <a:gd name="f233" fmla="*/ f155 1 353"/>
                <a:gd name="f234" fmla="*/ f156 1 293"/>
                <a:gd name="f235" fmla="*/ f157 1 353"/>
                <a:gd name="f236" fmla="*/ f158 1 293"/>
                <a:gd name="f237" fmla="*/ f159 1 353"/>
                <a:gd name="f238" fmla="*/ f160 1 353"/>
                <a:gd name="f239" fmla="*/ f161 1 293"/>
                <a:gd name="f240" fmla="*/ f162 1 353"/>
                <a:gd name="f241" fmla="+- f163 0 f1"/>
                <a:gd name="f242" fmla="*/ f164 1 f84"/>
                <a:gd name="f243" fmla="*/ f165 1 f85"/>
                <a:gd name="f244" fmla="*/ f166 1 f84"/>
                <a:gd name="f245" fmla="*/ f167 1 f85"/>
                <a:gd name="f246" fmla="*/ f168 1 f84"/>
                <a:gd name="f247" fmla="*/ f169 1 f85"/>
                <a:gd name="f248" fmla="*/ f170 1 f84"/>
                <a:gd name="f249" fmla="*/ f171 1 f85"/>
                <a:gd name="f250" fmla="*/ f172 1 f84"/>
                <a:gd name="f251" fmla="*/ f173 1 f85"/>
                <a:gd name="f252" fmla="*/ f174 1 f85"/>
                <a:gd name="f253" fmla="*/ f175 1 f85"/>
                <a:gd name="f254" fmla="*/ f176 1 f85"/>
                <a:gd name="f255" fmla="*/ f177 1 f85"/>
                <a:gd name="f256" fmla="*/ f178 1 f84"/>
                <a:gd name="f257" fmla="*/ f179 1 f85"/>
                <a:gd name="f258" fmla="*/ f180 1 f84"/>
                <a:gd name="f259" fmla="*/ f181 1 f85"/>
                <a:gd name="f260" fmla="*/ f182 1 f85"/>
                <a:gd name="f261" fmla="*/ f183 1 f84"/>
                <a:gd name="f262" fmla="*/ f184 1 f85"/>
                <a:gd name="f263" fmla="*/ f185 1 f84"/>
                <a:gd name="f264" fmla="*/ f186 1 f85"/>
                <a:gd name="f265" fmla="*/ f187 1 f84"/>
                <a:gd name="f266" fmla="*/ f188 1 f85"/>
                <a:gd name="f267" fmla="*/ f189 1 f85"/>
                <a:gd name="f268" fmla="*/ f190 1 f84"/>
                <a:gd name="f269" fmla="*/ f191 1 f85"/>
                <a:gd name="f270" fmla="*/ f192 1 f84"/>
                <a:gd name="f271" fmla="*/ f193 1 f84"/>
                <a:gd name="f272" fmla="*/ f194 1 f84"/>
                <a:gd name="f273" fmla="*/ f195 1 f84"/>
                <a:gd name="f274" fmla="*/ f196 1 f85"/>
                <a:gd name="f275" fmla="*/ f197 1 f84"/>
                <a:gd name="f276" fmla="*/ f198 1 f85"/>
                <a:gd name="f277" fmla="*/ f199 1 f84"/>
                <a:gd name="f278" fmla="*/ f200 1 f85"/>
                <a:gd name="f279" fmla="*/ f201 1 f84"/>
                <a:gd name="f280" fmla="*/ f202 1 f84"/>
                <a:gd name="f281" fmla="*/ f203 1 f84"/>
                <a:gd name="f282" fmla="*/ f204 1 f85"/>
                <a:gd name="f283" fmla="*/ f205 1 f84"/>
                <a:gd name="f284" fmla="*/ f206 1 f85"/>
                <a:gd name="f285" fmla="*/ f207 1 f85"/>
                <a:gd name="f286" fmla="*/ f208 1 f84"/>
                <a:gd name="f287" fmla="*/ f209 1 f85"/>
                <a:gd name="f288" fmla="*/ f210 1 f84"/>
                <a:gd name="f289" fmla="*/ f211 1 f85"/>
                <a:gd name="f290" fmla="*/ f212 1 f84"/>
                <a:gd name="f291" fmla="*/ f213 1 f85"/>
                <a:gd name="f292" fmla="*/ f214 1 f85"/>
                <a:gd name="f293" fmla="*/ f215 1 f85"/>
                <a:gd name="f294" fmla="*/ f216 1 f84"/>
                <a:gd name="f295" fmla="*/ f217 1 f85"/>
                <a:gd name="f296" fmla="*/ f218 1 f84"/>
                <a:gd name="f297" fmla="*/ f219 1 f84"/>
                <a:gd name="f298" fmla="*/ f220 1 f85"/>
                <a:gd name="f299" fmla="*/ f221 1 f85"/>
                <a:gd name="f300" fmla="*/ f222 1 f85"/>
                <a:gd name="f301" fmla="*/ f223 1 f84"/>
                <a:gd name="f302" fmla="*/ f224 1 f85"/>
                <a:gd name="f303" fmla="*/ f225 1 f85"/>
                <a:gd name="f304" fmla="*/ f226 1 f84"/>
                <a:gd name="f305" fmla="*/ f227 1 f85"/>
                <a:gd name="f306" fmla="*/ f228 1 f84"/>
                <a:gd name="f307" fmla="*/ f229 1 f85"/>
                <a:gd name="f308" fmla="*/ f230 1 f84"/>
                <a:gd name="f309" fmla="*/ f231 1 f85"/>
                <a:gd name="f310" fmla="*/ f232 1 f84"/>
                <a:gd name="f311" fmla="*/ f233 1 f85"/>
                <a:gd name="f312" fmla="*/ f234 1 f84"/>
                <a:gd name="f313" fmla="*/ f235 1 f85"/>
                <a:gd name="f314" fmla="*/ f236 1 f84"/>
                <a:gd name="f315" fmla="*/ f237 1 f85"/>
                <a:gd name="f316" fmla="*/ f238 1 f85"/>
                <a:gd name="f317" fmla="*/ f239 1 f84"/>
                <a:gd name="f318" fmla="*/ f240 1 f85"/>
                <a:gd name="f319" fmla="*/ f244 f79 1"/>
                <a:gd name="f320" fmla="*/ f317 f79 1"/>
                <a:gd name="f321" fmla="*/ f318 f80 1"/>
                <a:gd name="f322" fmla="*/ f282 f80 1"/>
                <a:gd name="f323" fmla="*/ f242 f79 1"/>
                <a:gd name="f324" fmla="*/ f243 f80 1"/>
                <a:gd name="f325" fmla="*/ f245 f80 1"/>
                <a:gd name="f326" fmla="*/ f246 f79 1"/>
                <a:gd name="f327" fmla="*/ f247 f80 1"/>
                <a:gd name="f328" fmla="*/ f248 f79 1"/>
                <a:gd name="f329" fmla="*/ f249 f80 1"/>
                <a:gd name="f330" fmla="*/ f250 f79 1"/>
                <a:gd name="f331" fmla="*/ f251 f80 1"/>
                <a:gd name="f332" fmla="*/ f252 f80 1"/>
                <a:gd name="f333" fmla="*/ f253 f80 1"/>
                <a:gd name="f334" fmla="*/ f254 f80 1"/>
                <a:gd name="f335" fmla="*/ f255 f80 1"/>
                <a:gd name="f336" fmla="*/ f256 f79 1"/>
                <a:gd name="f337" fmla="*/ f257 f80 1"/>
                <a:gd name="f338" fmla="*/ f258 f79 1"/>
                <a:gd name="f339" fmla="*/ f259 f80 1"/>
                <a:gd name="f340" fmla="*/ f260 f80 1"/>
                <a:gd name="f341" fmla="*/ f261 f79 1"/>
                <a:gd name="f342" fmla="*/ f262 f80 1"/>
                <a:gd name="f343" fmla="*/ f263 f79 1"/>
                <a:gd name="f344" fmla="*/ f264 f80 1"/>
                <a:gd name="f345" fmla="*/ f265 f79 1"/>
                <a:gd name="f346" fmla="*/ f266 f80 1"/>
                <a:gd name="f347" fmla="*/ f267 f80 1"/>
                <a:gd name="f348" fmla="*/ f268 f79 1"/>
                <a:gd name="f349" fmla="*/ f269 f80 1"/>
                <a:gd name="f350" fmla="*/ f270 f79 1"/>
                <a:gd name="f351" fmla="*/ f271 f79 1"/>
                <a:gd name="f352" fmla="*/ f272 f79 1"/>
                <a:gd name="f353" fmla="*/ f273 f79 1"/>
                <a:gd name="f354" fmla="*/ f274 f80 1"/>
                <a:gd name="f355" fmla="*/ f275 f79 1"/>
                <a:gd name="f356" fmla="*/ f276 f80 1"/>
                <a:gd name="f357" fmla="*/ f277 f79 1"/>
                <a:gd name="f358" fmla="*/ f278 f80 1"/>
                <a:gd name="f359" fmla="*/ f279 f79 1"/>
                <a:gd name="f360" fmla="*/ f280 f79 1"/>
                <a:gd name="f361" fmla="*/ f281 f79 1"/>
                <a:gd name="f362" fmla="*/ f283 f79 1"/>
                <a:gd name="f363" fmla="*/ f284 f80 1"/>
                <a:gd name="f364" fmla="*/ f285 f80 1"/>
                <a:gd name="f365" fmla="*/ f286 f79 1"/>
                <a:gd name="f366" fmla="*/ f287 f80 1"/>
                <a:gd name="f367" fmla="*/ f288 f79 1"/>
                <a:gd name="f368" fmla="*/ f289 f80 1"/>
                <a:gd name="f369" fmla="*/ f290 f79 1"/>
                <a:gd name="f370" fmla="*/ f291 f80 1"/>
                <a:gd name="f371" fmla="*/ f292 f80 1"/>
                <a:gd name="f372" fmla="*/ f293 f80 1"/>
                <a:gd name="f373" fmla="*/ f294 f79 1"/>
                <a:gd name="f374" fmla="*/ f295 f80 1"/>
                <a:gd name="f375" fmla="*/ f296 f79 1"/>
                <a:gd name="f376" fmla="*/ f297 f79 1"/>
                <a:gd name="f377" fmla="*/ f298 f80 1"/>
                <a:gd name="f378" fmla="*/ f299 f80 1"/>
                <a:gd name="f379" fmla="*/ f300 f80 1"/>
                <a:gd name="f380" fmla="*/ f301 f79 1"/>
                <a:gd name="f381" fmla="*/ f302 f80 1"/>
                <a:gd name="f382" fmla="*/ f303 f80 1"/>
                <a:gd name="f383" fmla="*/ f304 f79 1"/>
                <a:gd name="f384" fmla="*/ f305 f80 1"/>
                <a:gd name="f385" fmla="*/ f306 f79 1"/>
                <a:gd name="f386" fmla="*/ f307 f80 1"/>
                <a:gd name="f387" fmla="*/ f308 f79 1"/>
                <a:gd name="f388" fmla="*/ f309 f80 1"/>
                <a:gd name="f389" fmla="*/ f310 f79 1"/>
                <a:gd name="f390" fmla="*/ f311 f80 1"/>
                <a:gd name="f391" fmla="*/ f312 f79 1"/>
                <a:gd name="f392" fmla="*/ f313 f80 1"/>
                <a:gd name="f393" fmla="*/ f314 f79 1"/>
                <a:gd name="f394" fmla="*/ f315 f80 1"/>
                <a:gd name="f395" fmla="*/ f316 f8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1">
                  <a:pos x="f323" y="f324"/>
                </a:cxn>
                <a:cxn ang="f241">
                  <a:pos x="f319" y="f325"/>
                </a:cxn>
                <a:cxn ang="f241">
                  <a:pos x="f326" y="f327"/>
                </a:cxn>
                <a:cxn ang="f241">
                  <a:pos x="f328" y="f329"/>
                </a:cxn>
                <a:cxn ang="f241">
                  <a:pos x="f330" y="f331"/>
                </a:cxn>
                <a:cxn ang="f241">
                  <a:pos x="f330" y="f332"/>
                </a:cxn>
                <a:cxn ang="f241">
                  <a:pos x="f330" y="f333"/>
                </a:cxn>
                <a:cxn ang="f241">
                  <a:pos x="f330" y="f334"/>
                </a:cxn>
                <a:cxn ang="f241">
                  <a:pos x="f330" y="f335"/>
                </a:cxn>
                <a:cxn ang="f241">
                  <a:pos x="f336" y="f337"/>
                </a:cxn>
                <a:cxn ang="f241">
                  <a:pos x="f338" y="f339"/>
                </a:cxn>
                <a:cxn ang="f241">
                  <a:pos x="f338" y="f340"/>
                </a:cxn>
                <a:cxn ang="f241">
                  <a:pos x="f341" y="f342"/>
                </a:cxn>
                <a:cxn ang="f241">
                  <a:pos x="f343" y="f344"/>
                </a:cxn>
                <a:cxn ang="f241">
                  <a:pos x="f345" y="f346"/>
                </a:cxn>
                <a:cxn ang="f241">
                  <a:pos x="f345" y="f347"/>
                </a:cxn>
                <a:cxn ang="f241">
                  <a:pos x="f348" y="f349"/>
                </a:cxn>
                <a:cxn ang="f241">
                  <a:pos x="f350" y="f349"/>
                </a:cxn>
                <a:cxn ang="f241">
                  <a:pos x="f351" y="f349"/>
                </a:cxn>
                <a:cxn ang="f241">
                  <a:pos x="f352" y="f349"/>
                </a:cxn>
                <a:cxn ang="f241">
                  <a:pos x="f353" y="f354"/>
                </a:cxn>
                <a:cxn ang="f241">
                  <a:pos x="f355" y="f356"/>
                </a:cxn>
                <a:cxn ang="f241">
                  <a:pos x="f357" y="f358"/>
                </a:cxn>
                <a:cxn ang="f241">
                  <a:pos x="f359" y="f358"/>
                </a:cxn>
                <a:cxn ang="f241">
                  <a:pos x="f360" y="f347"/>
                </a:cxn>
                <a:cxn ang="f241">
                  <a:pos x="f361" y="f322"/>
                </a:cxn>
                <a:cxn ang="f241">
                  <a:pos x="f362" y="f322"/>
                </a:cxn>
                <a:cxn ang="f241">
                  <a:pos x="f362" y="f363"/>
                </a:cxn>
                <a:cxn ang="f241">
                  <a:pos x="f362" y="f344"/>
                </a:cxn>
                <a:cxn ang="f241">
                  <a:pos x="f362" y="f364"/>
                </a:cxn>
                <a:cxn ang="f241">
                  <a:pos x="f365" y="f366"/>
                </a:cxn>
                <a:cxn ang="f241">
                  <a:pos x="f367" y="f368"/>
                </a:cxn>
                <a:cxn ang="f241">
                  <a:pos x="f369" y="f370"/>
                </a:cxn>
                <a:cxn ang="f241">
                  <a:pos x="f360" y="f371"/>
                </a:cxn>
                <a:cxn ang="f241">
                  <a:pos x="f357" y="f372"/>
                </a:cxn>
                <a:cxn ang="f241">
                  <a:pos x="f373" y="f374"/>
                </a:cxn>
                <a:cxn ang="f241">
                  <a:pos x="f375" y="f333"/>
                </a:cxn>
                <a:cxn ang="f241">
                  <a:pos x="f376" y="f377"/>
                </a:cxn>
                <a:cxn ang="f241">
                  <a:pos x="f351" y="f378"/>
                </a:cxn>
                <a:cxn ang="f241">
                  <a:pos x="f351" y="f379"/>
                </a:cxn>
                <a:cxn ang="f241">
                  <a:pos x="f380" y="f381"/>
                </a:cxn>
                <a:cxn ang="f241">
                  <a:pos x="f380" y="f382"/>
                </a:cxn>
                <a:cxn ang="f241">
                  <a:pos x="f383" y="f384"/>
                </a:cxn>
                <a:cxn ang="f241">
                  <a:pos x="f385" y="f386"/>
                </a:cxn>
                <a:cxn ang="f241">
                  <a:pos x="f387" y="f388"/>
                </a:cxn>
                <a:cxn ang="f241">
                  <a:pos x="f389" y="f390"/>
                </a:cxn>
                <a:cxn ang="f241">
                  <a:pos x="f391" y="f392"/>
                </a:cxn>
                <a:cxn ang="f241">
                  <a:pos x="f393" y="f394"/>
                </a:cxn>
                <a:cxn ang="f241">
                  <a:pos x="f338" y="f395"/>
                </a:cxn>
                <a:cxn ang="f241">
                  <a:pos x="f323" y="f324"/>
                </a:cxn>
              </a:cxnLst>
              <a:rect l="f319" t="f322" r="f320" b="f321"/>
              <a:pathLst>
                <a:path w="293" h="353">
                  <a:moveTo>
                    <a:pt x="f8" y="f9"/>
                  </a:moveTo>
                  <a:lnTo>
                    <a:pt x="f5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2"/>
                  </a:lnTo>
                  <a:lnTo>
                    <a:pt x="f15" y="f16"/>
                  </a:lnTo>
                  <a:lnTo>
                    <a:pt x="f15" y="f17"/>
                  </a:lnTo>
                  <a:lnTo>
                    <a:pt x="f15" y="f18"/>
                  </a:lnTo>
                  <a:lnTo>
                    <a:pt x="f15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2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29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2" y="f38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12" y="f43"/>
                  </a:lnTo>
                  <a:lnTo>
                    <a:pt x="f44" y="f43"/>
                  </a:lnTo>
                  <a:lnTo>
                    <a:pt x="f45" y="f31"/>
                  </a:lnTo>
                  <a:lnTo>
                    <a:pt x="f46" y="f5"/>
                  </a:lnTo>
                  <a:lnTo>
                    <a:pt x="f6" y="f5"/>
                  </a:lnTo>
                  <a:lnTo>
                    <a:pt x="f6" y="f47"/>
                  </a:lnTo>
                  <a:lnTo>
                    <a:pt x="f6" y="f28"/>
                  </a:lnTo>
                  <a:lnTo>
                    <a:pt x="f6" y="f48"/>
                  </a:lnTo>
                  <a:lnTo>
                    <a:pt x="f49" y="f50"/>
                  </a:lnTo>
                  <a:lnTo>
                    <a:pt x="f51" y="f52"/>
                  </a:lnTo>
                  <a:lnTo>
                    <a:pt x="f53" y="f54"/>
                  </a:lnTo>
                  <a:lnTo>
                    <a:pt x="f55" y="f56"/>
                  </a:lnTo>
                  <a:lnTo>
                    <a:pt x="f12" y="f57"/>
                  </a:lnTo>
                  <a:lnTo>
                    <a:pt x="f58" y="f59"/>
                  </a:lnTo>
                  <a:lnTo>
                    <a:pt x="f60" y="f17"/>
                  </a:lnTo>
                  <a:lnTo>
                    <a:pt x="f61" y="f62"/>
                  </a:lnTo>
                  <a:lnTo>
                    <a:pt x="f36" y="f63"/>
                  </a:lnTo>
                  <a:lnTo>
                    <a:pt x="f36" y="f64"/>
                  </a:lnTo>
                  <a:lnTo>
                    <a:pt x="f65" y="f45"/>
                  </a:lnTo>
                  <a:lnTo>
                    <a:pt x="f65" y="f66"/>
                  </a:lnTo>
                  <a:lnTo>
                    <a:pt x="f62" y="f67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72" y="f7"/>
                  </a:lnTo>
                  <a:lnTo>
                    <a:pt x="f73" y="f74"/>
                  </a:lnTo>
                  <a:lnTo>
                    <a:pt x="f75" y="f76"/>
                  </a:lnTo>
                  <a:lnTo>
                    <a:pt x="f22" y="f77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FD9AB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6" name="Freeform 18"/>
            <p:cNvSpPr/>
            <p:nvPr/>
          </p:nvSpPr>
          <p:spPr>
            <a:xfrm>
              <a:off x="2719571" y="4702237"/>
              <a:ext cx="275801" cy="40899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82"/>
                <a:gd name="f7" fmla="val 364"/>
                <a:gd name="f8" fmla="val 70"/>
                <a:gd name="f9" fmla="val 287"/>
                <a:gd name="f10" fmla="val 74"/>
                <a:gd name="f11" fmla="val 281"/>
                <a:gd name="f12" fmla="val 76"/>
                <a:gd name="f13" fmla="val 274"/>
                <a:gd name="f14" fmla="val 80"/>
                <a:gd name="f15" fmla="val 268"/>
                <a:gd name="f16" fmla="val 90"/>
                <a:gd name="f17" fmla="val 247"/>
                <a:gd name="f18" fmla="val 223"/>
                <a:gd name="f19" fmla="val 202"/>
                <a:gd name="f20" fmla="val 179"/>
                <a:gd name="f21" fmla="val 69"/>
                <a:gd name="f22" fmla="val 168"/>
                <a:gd name="f23" fmla="val 46"/>
                <a:gd name="f24" fmla="val 24"/>
                <a:gd name="f25" fmla="val 191"/>
                <a:gd name="f26" fmla="val 167"/>
                <a:gd name="f27" fmla="val 148"/>
                <a:gd name="f28" fmla="val 123"/>
                <a:gd name="f29" fmla="val 98"/>
                <a:gd name="f30" fmla="val 22"/>
                <a:gd name="f31" fmla="val 92"/>
                <a:gd name="f32" fmla="val 34"/>
                <a:gd name="f33" fmla="val 53"/>
                <a:gd name="f34" fmla="val 73"/>
                <a:gd name="f35" fmla="val 67"/>
                <a:gd name="f36" fmla="val 93"/>
                <a:gd name="f37" fmla="val 62"/>
                <a:gd name="f38" fmla="val 107"/>
                <a:gd name="f39" fmla="val 114"/>
                <a:gd name="f40" fmla="val 43"/>
                <a:gd name="f41" fmla="val 124"/>
                <a:gd name="f42" fmla="val 26"/>
                <a:gd name="f43" fmla="val 137"/>
                <a:gd name="f44" fmla="val 151"/>
                <a:gd name="f45" fmla="val 9"/>
                <a:gd name="f46" fmla="val 169"/>
                <a:gd name="f47" fmla="val 21"/>
                <a:gd name="f48" fmla="val 181"/>
                <a:gd name="f49" fmla="val 195"/>
                <a:gd name="f50" fmla="val 25"/>
                <a:gd name="f51" fmla="val 204"/>
                <a:gd name="f52" fmla="val 56"/>
                <a:gd name="f53" fmla="val 226"/>
                <a:gd name="f54" fmla="val 249"/>
                <a:gd name="f55" fmla="val 270"/>
                <a:gd name="f56" fmla="val 78"/>
                <a:gd name="f57" fmla="val 262"/>
                <a:gd name="f58" fmla="val 87"/>
                <a:gd name="f59" fmla="val 238"/>
                <a:gd name="f60" fmla="val 101"/>
                <a:gd name="f61" fmla="val 216"/>
                <a:gd name="f62" fmla="val 208"/>
                <a:gd name="f63" fmla="val 194"/>
                <a:gd name="f64" fmla="val 147"/>
                <a:gd name="f65" fmla="val 199"/>
                <a:gd name="f66" fmla="val 213"/>
                <a:gd name="f67" fmla="val 236"/>
                <a:gd name="f68" fmla="val 266"/>
                <a:gd name="f69" fmla="val 210"/>
                <a:gd name="f70" fmla="val 292"/>
                <a:gd name="f71" fmla="val 325"/>
                <a:gd name="f72" fmla="val 193"/>
                <a:gd name="f73" fmla="val 327"/>
                <a:gd name="f74" fmla="val 178"/>
                <a:gd name="f75" fmla="val 342"/>
                <a:gd name="f76" fmla="val 154"/>
                <a:gd name="f77" fmla="val 351"/>
                <a:gd name="f78" fmla="val 132"/>
                <a:gd name="f79" fmla="val 85"/>
                <a:gd name="f80" fmla="val 363"/>
                <a:gd name="f81" fmla="val 72"/>
                <a:gd name="f82" fmla="val 340"/>
                <a:gd name="f83" fmla="val 335"/>
                <a:gd name="f84" fmla="val 305"/>
                <a:gd name="f85" fmla="+- 0 0 -90"/>
                <a:gd name="f86" fmla="*/ f3 1 282"/>
                <a:gd name="f87" fmla="*/ f4 1 364"/>
                <a:gd name="f88" fmla="+- f7 0 f5"/>
                <a:gd name="f89" fmla="+- f6 0 f5"/>
                <a:gd name="f90" fmla="*/ f85 f0 1"/>
                <a:gd name="f91" fmla="*/ f89 1 282"/>
                <a:gd name="f92" fmla="*/ f88 1 364"/>
                <a:gd name="f93" fmla="*/ 39 f89 1"/>
                <a:gd name="f94" fmla="*/ 151 f88 1"/>
                <a:gd name="f95" fmla="*/ 41 f89 1"/>
                <a:gd name="f96" fmla="*/ 148 f88 1"/>
                <a:gd name="f97" fmla="*/ 43 f89 1"/>
                <a:gd name="f98" fmla="*/ 144 f88 1"/>
                <a:gd name="f99" fmla="*/ 44 f89 1"/>
                <a:gd name="f100" fmla="*/ 141 f88 1"/>
                <a:gd name="f101" fmla="*/ 50 f89 1"/>
                <a:gd name="f102" fmla="*/ 131 f88 1"/>
                <a:gd name="f103" fmla="*/ 117 f88 1"/>
                <a:gd name="f104" fmla="*/ 107 f88 1"/>
                <a:gd name="f105" fmla="*/ 94 f88 1"/>
                <a:gd name="f106" fmla="*/ 89 f88 1"/>
                <a:gd name="f107" fmla="*/ 26 f89 1"/>
                <a:gd name="f108" fmla="*/ 13 f89 1"/>
                <a:gd name="f109" fmla="*/ 100 f88 1"/>
                <a:gd name="f110" fmla="*/ 0 f89 1"/>
                <a:gd name="f111" fmla="*/ 88 f88 1"/>
                <a:gd name="f112" fmla="*/ 78 f88 1"/>
                <a:gd name="f113" fmla="*/ 65 f88 1"/>
                <a:gd name="f114" fmla="*/ 52 f88 1"/>
                <a:gd name="f115" fmla="*/ 12 f89 1"/>
                <a:gd name="f116" fmla="*/ 48 f88 1"/>
                <a:gd name="f117" fmla="*/ 19 f89 1"/>
                <a:gd name="f118" fmla="*/ 43 f88 1"/>
                <a:gd name="f119" fmla="*/ 30 f89 1"/>
                <a:gd name="f120" fmla="*/ 39 f88 1"/>
                <a:gd name="f121" fmla="*/ 36 f88 1"/>
                <a:gd name="f122" fmla="*/ 52 f89 1"/>
                <a:gd name="f123" fmla="*/ 32 f88 1"/>
                <a:gd name="f124" fmla="*/ 59 f89 1"/>
                <a:gd name="f125" fmla="*/ 28 f88 1"/>
                <a:gd name="f126" fmla="*/ 63 f89 1"/>
                <a:gd name="f127" fmla="*/ 23 f88 1"/>
                <a:gd name="f128" fmla="*/ 69 f89 1"/>
                <a:gd name="f129" fmla="*/ 14 f88 1"/>
                <a:gd name="f130" fmla="*/ 77 f89 1"/>
                <a:gd name="f131" fmla="*/ 0 f88 1"/>
                <a:gd name="f132" fmla="*/ 84 f89 1"/>
                <a:gd name="f133" fmla="*/ 5 f88 1"/>
                <a:gd name="f134" fmla="*/ 94 f89 1"/>
                <a:gd name="f135" fmla="*/ 11 f88 1"/>
                <a:gd name="f136" fmla="*/ 101 f89 1"/>
                <a:gd name="f137" fmla="*/ 109 f89 1"/>
                <a:gd name="f138" fmla="*/ 13 f88 1"/>
                <a:gd name="f139" fmla="*/ 114 f89 1"/>
                <a:gd name="f140" fmla="*/ 29 f88 1"/>
                <a:gd name="f141" fmla="*/ 126 f89 1"/>
                <a:gd name="f142" fmla="*/ 139 f89 1"/>
                <a:gd name="f143" fmla="*/ 151 f89 1"/>
                <a:gd name="f144" fmla="*/ 157 f89 1"/>
                <a:gd name="f145" fmla="*/ 41 f88 1"/>
                <a:gd name="f146" fmla="*/ 146 f89 1"/>
                <a:gd name="f147" fmla="*/ 46 f88 1"/>
                <a:gd name="f148" fmla="*/ 132 f89 1"/>
                <a:gd name="f149" fmla="*/ 53 f88 1"/>
                <a:gd name="f150" fmla="*/ 120 f89 1"/>
                <a:gd name="f151" fmla="*/ 116 f89 1"/>
                <a:gd name="f152" fmla="*/ 111 f89 1"/>
                <a:gd name="f153" fmla="*/ 112 f88 1"/>
                <a:gd name="f154" fmla="*/ 124 f88 1"/>
                <a:gd name="f155" fmla="*/ 117 f89 1"/>
                <a:gd name="f156" fmla="*/ 154 f88 1"/>
                <a:gd name="f157" fmla="*/ 171 f88 1"/>
                <a:gd name="f158" fmla="*/ 108 f89 1"/>
                <a:gd name="f159" fmla="*/ 172 f88 1"/>
                <a:gd name="f160" fmla="*/ 99 f89 1"/>
                <a:gd name="f161" fmla="*/ 180 f88 1"/>
                <a:gd name="f162" fmla="*/ 86 f89 1"/>
                <a:gd name="f163" fmla="*/ 185 f88 1"/>
                <a:gd name="f164" fmla="*/ 74 f89 1"/>
                <a:gd name="f165" fmla="*/ 191 f88 1"/>
                <a:gd name="f166" fmla="*/ 55 f89 1"/>
                <a:gd name="f167" fmla="*/ 48 f89 1"/>
                <a:gd name="f168" fmla="*/ 40 f89 1"/>
                <a:gd name="f169" fmla="*/ 179 f88 1"/>
                <a:gd name="f170" fmla="*/ 177 f88 1"/>
                <a:gd name="f171" fmla="*/ 161 f88 1"/>
                <a:gd name="f172" fmla="*/ 282 f89 1"/>
                <a:gd name="f173" fmla="*/ 364 f88 1"/>
                <a:gd name="f174" fmla="*/ f90 1 f2"/>
                <a:gd name="f175" fmla="*/ f93 1 282"/>
                <a:gd name="f176" fmla="*/ f94 1 364"/>
                <a:gd name="f177" fmla="*/ f95 1 282"/>
                <a:gd name="f178" fmla="*/ f96 1 364"/>
                <a:gd name="f179" fmla="*/ f97 1 282"/>
                <a:gd name="f180" fmla="*/ f98 1 364"/>
                <a:gd name="f181" fmla="*/ f99 1 282"/>
                <a:gd name="f182" fmla="*/ f100 1 364"/>
                <a:gd name="f183" fmla="*/ f101 1 282"/>
                <a:gd name="f184" fmla="*/ f102 1 364"/>
                <a:gd name="f185" fmla="*/ f103 1 364"/>
                <a:gd name="f186" fmla="*/ f104 1 364"/>
                <a:gd name="f187" fmla="*/ f105 1 364"/>
                <a:gd name="f188" fmla="*/ f106 1 364"/>
                <a:gd name="f189" fmla="*/ f107 1 282"/>
                <a:gd name="f190" fmla="*/ f108 1 282"/>
                <a:gd name="f191" fmla="*/ f109 1 364"/>
                <a:gd name="f192" fmla="*/ f110 1 282"/>
                <a:gd name="f193" fmla="*/ f111 1 364"/>
                <a:gd name="f194" fmla="*/ f112 1 364"/>
                <a:gd name="f195" fmla="*/ f113 1 364"/>
                <a:gd name="f196" fmla="*/ f114 1 364"/>
                <a:gd name="f197" fmla="*/ f115 1 282"/>
                <a:gd name="f198" fmla="*/ f116 1 364"/>
                <a:gd name="f199" fmla="*/ f117 1 282"/>
                <a:gd name="f200" fmla="*/ f118 1 364"/>
                <a:gd name="f201" fmla="*/ f119 1 282"/>
                <a:gd name="f202" fmla="*/ f120 1 364"/>
                <a:gd name="f203" fmla="*/ f121 1 364"/>
                <a:gd name="f204" fmla="*/ f122 1 282"/>
                <a:gd name="f205" fmla="*/ f123 1 364"/>
                <a:gd name="f206" fmla="*/ f124 1 282"/>
                <a:gd name="f207" fmla="*/ f125 1 364"/>
                <a:gd name="f208" fmla="*/ f126 1 282"/>
                <a:gd name="f209" fmla="*/ f127 1 364"/>
                <a:gd name="f210" fmla="*/ f128 1 282"/>
                <a:gd name="f211" fmla="*/ f129 1 364"/>
                <a:gd name="f212" fmla="*/ f130 1 282"/>
                <a:gd name="f213" fmla="*/ f131 1 364"/>
                <a:gd name="f214" fmla="*/ f132 1 282"/>
                <a:gd name="f215" fmla="*/ f133 1 364"/>
                <a:gd name="f216" fmla="*/ f134 1 282"/>
                <a:gd name="f217" fmla="*/ f135 1 364"/>
                <a:gd name="f218" fmla="*/ f136 1 282"/>
                <a:gd name="f219" fmla="*/ f137 1 282"/>
                <a:gd name="f220" fmla="*/ f138 1 364"/>
                <a:gd name="f221" fmla="*/ f139 1 282"/>
                <a:gd name="f222" fmla="*/ f140 1 364"/>
                <a:gd name="f223" fmla="*/ f141 1 282"/>
                <a:gd name="f224" fmla="*/ f142 1 282"/>
                <a:gd name="f225" fmla="*/ f143 1 282"/>
                <a:gd name="f226" fmla="*/ f144 1 282"/>
                <a:gd name="f227" fmla="*/ f145 1 364"/>
                <a:gd name="f228" fmla="*/ f146 1 282"/>
                <a:gd name="f229" fmla="*/ f147 1 364"/>
                <a:gd name="f230" fmla="*/ f148 1 282"/>
                <a:gd name="f231" fmla="*/ f149 1 364"/>
                <a:gd name="f232" fmla="*/ f150 1 282"/>
                <a:gd name="f233" fmla="*/ f151 1 282"/>
                <a:gd name="f234" fmla="*/ f152 1 282"/>
                <a:gd name="f235" fmla="*/ f153 1 364"/>
                <a:gd name="f236" fmla="*/ f154 1 364"/>
                <a:gd name="f237" fmla="*/ f155 1 282"/>
                <a:gd name="f238" fmla="*/ f156 1 364"/>
                <a:gd name="f239" fmla="*/ f157 1 364"/>
                <a:gd name="f240" fmla="*/ f158 1 282"/>
                <a:gd name="f241" fmla="*/ f159 1 364"/>
                <a:gd name="f242" fmla="*/ f160 1 282"/>
                <a:gd name="f243" fmla="*/ f161 1 364"/>
                <a:gd name="f244" fmla="*/ f162 1 282"/>
                <a:gd name="f245" fmla="*/ f163 1 364"/>
                <a:gd name="f246" fmla="*/ f164 1 282"/>
                <a:gd name="f247" fmla="*/ f165 1 364"/>
                <a:gd name="f248" fmla="*/ f166 1 282"/>
                <a:gd name="f249" fmla="*/ f167 1 282"/>
                <a:gd name="f250" fmla="*/ f168 1 282"/>
                <a:gd name="f251" fmla="*/ f169 1 364"/>
                <a:gd name="f252" fmla="*/ f170 1 364"/>
                <a:gd name="f253" fmla="*/ f171 1 364"/>
                <a:gd name="f254" fmla="*/ f172 1 282"/>
                <a:gd name="f255" fmla="*/ f173 1 364"/>
                <a:gd name="f256" fmla="+- f174 0 f1"/>
                <a:gd name="f257" fmla="*/ f175 1 f91"/>
                <a:gd name="f258" fmla="*/ f176 1 f92"/>
                <a:gd name="f259" fmla="*/ f177 1 f91"/>
                <a:gd name="f260" fmla="*/ f178 1 f92"/>
                <a:gd name="f261" fmla="*/ f179 1 f91"/>
                <a:gd name="f262" fmla="*/ f180 1 f92"/>
                <a:gd name="f263" fmla="*/ f181 1 f91"/>
                <a:gd name="f264" fmla="*/ f182 1 f92"/>
                <a:gd name="f265" fmla="*/ f183 1 f91"/>
                <a:gd name="f266" fmla="*/ f184 1 f92"/>
                <a:gd name="f267" fmla="*/ f185 1 f92"/>
                <a:gd name="f268" fmla="*/ f186 1 f92"/>
                <a:gd name="f269" fmla="*/ f187 1 f92"/>
                <a:gd name="f270" fmla="*/ f188 1 f92"/>
                <a:gd name="f271" fmla="*/ f189 1 f91"/>
                <a:gd name="f272" fmla="*/ f190 1 f91"/>
                <a:gd name="f273" fmla="*/ f191 1 f92"/>
                <a:gd name="f274" fmla="*/ f192 1 f91"/>
                <a:gd name="f275" fmla="*/ f193 1 f92"/>
                <a:gd name="f276" fmla="*/ f194 1 f92"/>
                <a:gd name="f277" fmla="*/ f195 1 f92"/>
                <a:gd name="f278" fmla="*/ f196 1 f92"/>
                <a:gd name="f279" fmla="*/ f197 1 f91"/>
                <a:gd name="f280" fmla="*/ f198 1 f92"/>
                <a:gd name="f281" fmla="*/ f199 1 f91"/>
                <a:gd name="f282" fmla="*/ f200 1 f92"/>
                <a:gd name="f283" fmla="*/ f201 1 f91"/>
                <a:gd name="f284" fmla="*/ f202 1 f92"/>
                <a:gd name="f285" fmla="*/ f203 1 f92"/>
                <a:gd name="f286" fmla="*/ f204 1 f91"/>
                <a:gd name="f287" fmla="*/ f205 1 f92"/>
                <a:gd name="f288" fmla="*/ f206 1 f91"/>
                <a:gd name="f289" fmla="*/ f207 1 f92"/>
                <a:gd name="f290" fmla="*/ f208 1 f91"/>
                <a:gd name="f291" fmla="*/ f209 1 f92"/>
                <a:gd name="f292" fmla="*/ f210 1 f91"/>
                <a:gd name="f293" fmla="*/ f211 1 f92"/>
                <a:gd name="f294" fmla="*/ f212 1 f91"/>
                <a:gd name="f295" fmla="*/ f213 1 f92"/>
                <a:gd name="f296" fmla="*/ f214 1 f91"/>
                <a:gd name="f297" fmla="*/ f215 1 f92"/>
                <a:gd name="f298" fmla="*/ f216 1 f91"/>
                <a:gd name="f299" fmla="*/ f217 1 f92"/>
                <a:gd name="f300" fmla="*/ f218 1 f91"/>
                <a:gd name="f301" fmla="*/ f219 1 f91"/>
                <a:gd name="f302" fmla="*/ f220 1 f92"/>
                <a:gd name="f303" fmla="*/ f221 1 f91"/>
                <a:gd name="f304" fmla="*/ f222 1 f92"/>
                <a:gd name="f305" fmla="*/ f223 1 f91"/>
                <a:gd name="f306" fmla="*/ f224 1 f91"/>
                <a:gd name="f307" fmla="*/ f225 1 f91"/>
                <a:gd name="f308" fmla="*/ f226 1 f91"/>
                <a:gd name="f309" fmla="*/ f227 1 f92"/>
                <a:gd name="f310" fmla="*/ f228 1 f91"/>
                <a:gd name="f311" fmla="*/ f229 1 f92"/>
                <a:gd name="f312" fmla="*/ f230 1 f91"/>
                <a:gd name="f313" fmla="*/ f231 1 f92"/>
                <a:gd name="f314" fmla="*/ f232 1 f91"/>
                <a:gd name="f315" fmla="*/ f233 1 f91"/>
                <a:gd name="f316" fmla="*/ f234 1 f91"/>
                <a:gd name="f317" fmla="*/ f235 1 f92"/>
                <a:gd name="f318" fmla="*/ f236 1 f92"/>
                <a:gd name="f319" fmla="*/ f237 1 f91"/>
                <a:gd name="f320" fmla="*/ f238 1 f92"/>
                <a:gd name="f321" fmla="*/ f239 1 f92"/>
                <a:gd name="f322" fmla="*/ f240 1 f91"/>
                <a:gd name="f323" fmla="*/ f241 1 f92"/>
                <a:gd name="f324" fmla="*/ f242 1 f91"/>
                <a:gd name="f325" fmla="*/ f243 1 f92"/>
                <a:gd name="f326" fmla="*/ f244 1 f91"/>
                <a:gd name="f327" fmla="*/ f245 1 f92"/>
                <a:gd name="f328" fmla="*/ f246 1 f91"/>
                <a:gd name="f329" fmla="*/ f247 1 f92"/>
                <a:gd name="f330" fmla="*/ f248 1 f91"/>
                <a:gd name="f331" fmla="*/ f249 1 f91"/>
                <a:gd name="f332" fmla="*/ f250 1 f91"/>
                <a:gd name="f333" fmla="*/ f251 1 f92"/>
                <a:gd name="f334" fmla="*/ f252 1 f92"/>
                <a:gd name="f335" fmla="*/ f253 1 f92"/>
                <a:gd name="f336" fmla="*/ f254 1 f91"/>
                <a:gd name="f337" fmla="*/ f255 1 f92"/>
                <a:gd name="f338" fmla="*/ f274 f86 1"/>
                <a:gd name="f339" fmla="*/ f336 f86 1"/>
                <a:gd name="f340" fmla="*/ f337 f87 1"/>
                <a:gd name="f341" fmla="*/ f295 f87 1"/>
                <a:gd name="f342" fmla="*/ f257 f86 1"/>
                <a:gd name="f343" fmla="*/ f258 f87 1"/>
                <a:gd name="f344" fmla="*/ f259 f86 1"/>
                <a:gd name="f345" fmla="*/ f260 f87 1"/>
                <a:gd name="f346" fmla="*/ f261 f86 1"/>
                <a:gd name="f347" fmla="*/ f262 f87 1"/>
                <a:gd name="f348" fmla="*/ f263 f86 1"/>
                <a:gd name="f349" fmla="*/ f264 f87 1"/>
                <a:gd name="f350" fmla="*/ f265 f86 1"/>
                <a:gd name="f351" fmla="*/ f266 f87 1"/>
                <a:gd name="f352" fmla="*/ f267 f87 1"/>
                <a:gd name="f353" fmla="*/ f268 f87 1"/>
                <a:gd name="f354" fmla="*/ f269 f87 1"/>
                <a:gd name="f355" fmla="*/ f270 f87 1"/>
                <a:gd name="f356" fmla="*/ f271 f86 1"/>
                <a:gd name="f357" fmla="*/ f272 f86 1"/>
                <a:gd name="f358" fmla="*/ f273 f87 1"/>
                <a:gd name="f359" fmla="*/ f275 f87 1"/>
                <a:gd name="f360" fmla="*/ f276 f87 1"/>
                <a:gd name="f361" fmla="*/ f277 f87 1"/>
                <a:gd name="f362" fmla="*/ f278 f87 1"/>
                <a:gd name="f363" fmla="*/ f279 f86 1"/>
                <a:gd name="f364" fmla="*/ f280 f87 1"/>
                <a:gd name="f365" fmla="*/ f281 f86 1"/>
                <a:gd name="f366" fmla="*/ f282 f87 1"/>
                <a:gd name="f367" fmla="*/ f283 f86 1"/>
                <a:gd name="f368" fmla="*/ f284 f87 1"/>
                <a:gd name="f369" fmla="*/ f285 f87 1"/>
                <a:gd name="f370" fmla="*/ f286 f86 1"/>
                <a:gd name="f371" fmla="*/ f287 f87 1"/>
                <a:gd name="f372" fmla="*/ f288 f86 1"/>
                <a:gd name="f373" fmla="*/ f289 f87 1"/>
                <a:gd name="f374" fmla="*/ f290 f86 1"/>
                <a:gd name="f375" fmla="*/ f291 f87 1"/>
                <a:gd name="f376" fmla="*/ f292 f86 1"/>
                <a:gd name="f377" fmla="*/ f293 f87 1"/>
                <a:gd name="f378" fmla="*/ f294 f86 1"/>
                <a:gd name="f379" fmla="*/ f296 f86 1"/>
                <a:gd name="f380" fmla="*/ f297 f87 1"/>
                <a:gd name="f381" fmla="*/ f298 f86 1"/>
                <a:gd name="f382" fmla="*/ f299 f87 1"/>
                <a:gd name="f383" fmla="*/ f300 f86 1"/>
                <a:gd name="f384" fmla="*/ f301 f86 1"/>
                <a:gd name="f385" fmla="*/ f302 f87 1"/>
                <a:gd name="f386" fmla="*/ f303 f86 1"/>
                <a:gd name="f387" fmla="*/ f304 f87 1"/>
                <a:gd name="f388" fmla="*/ f305 f86 1"/>
                <a:gd name="f389" fmla="*/ f306 f86 1"/>
                <a:gd name="f390" fmla="*/ f307 f86 1"/>
                <a:gd name="f391" fmla="*/ f308 f86 1"/>
                <a:gd name="f392" fmla="*/ f309 f87 1"/>
                <a:gd name="f393" fmla="*/ f310 f86 1"/>
                <a:gd name="f394" fmla="*/ f311 f87 1"/>
                <a:gd name="f395" fmla="*/ f312 f86 1"/>
                <a:gd name="f396" fmla="*/ f313 f87 1"/>
                <a:gd name="f397" fmla="*/ f314 f86 1"/>
                <a:gd name="f398" fmla="*/ f315 f86 1"/>
                <a:gd name="f399" fmla="*/ f316 f86 1"/>
                <a:gd name="f400" fmla="*/ f317 f87 1"/>
                <a:gd name="f401" fmla="*/ f318 f87 1"/>
                <a:gd name="f402" fmla="*/ f319 f86 1"/>
                <a:gd name="f403" fmla="*/ f320 f87 1"/>
                <a:gd name="f404" fmla="*/ f321 f87 1"/>
                <a:gd name="f405" fmla="*/ f322 f86 1"/>
                <a:gd name="f406" fmla="*/ f323 f87 1"/>
                <a:gd name="f407" fmla="*/ f324 f86 1"/>
                <a:gd name="f408" fmla="*/ f325 f87 1"/>
                <a:gd name="f409" fmla="*/ f326 f86 1"/>
                <a:gd name="f410" fmla="*/ f327 f87 1"/>
                <a:gd name="f411" fmla="*/ f328 f86 1"/>
                <a:gd name="f412" fmla="*/ f329 f87 1"/>
                <a:gd name="f413" fmla="*/ f330 f86 1"/>
                <a:gd name="f414" fmla="*/ f331 f86 1"/>
                <a:gd name="f415" fmla="*/ f332 f86 1"/>
                <a:gd name="f416" fmla="*/ f333 f87 1"/>
                <a:gd name="f417" fmla="*/ f334 f87 1"/>
                <a:gd name="f418" fmla="*/ f335 f8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6">
                  <a:pos x="f342" y="f343"/>
                </a:cxn>
                <a:cxn ang="f256">
                  <a:pos x="f344" y="f345"/>
                </a:cxn>
                <a:cxn ang="f256">
                  <a:pos x="f346" y="f347"/>
                </a:cxn>
                <a:cxn ang="f256">
                  <a:pos x="f348" y="f349"/>
                </a:cxn>
                <a:cxn ang="f256">
                  <a:pos x="f350" y="f351"/>
                </a:cxn>
                <a:cxn ang="f256">
                  <a:pos x="f350" y="f352"/>
                </a:cxn>
                <a:cxn ang="f256">
                  <a:pos x="f350" y="f353"/>
                </a:cxn>
                <a:cxn ang="f256">
                  <a:pos x="f350" y="f354"/>
                </a:cxn>
                <a:cxn ang="f256">
                  <a:pos x="f342" y="f355"/>
                </a:cxn>
                <a:cxn ang="f256">
                  <a:pos x="f356" y="f354"/>
                </a:cxn>
                <a:cxn ang="f256">
                  <a:pos x="f357" y="f358"/>
                </a:cxn>
                <a:cxn ang="f256">
                  <a:pos x="f338" y="f359"/>
                </a:cxn>
                <a:cxn ang="f256">
                  <a:pos x="f338" y="f360"/>
                </a:cxn>
                <a:cxn ang="f256">
                  <a:pos x="f338" y="f361"/>
                </a:cxn>
                <a:cxn ang="f256">
                  <a:pos x="f338" y="f362"/>
                </a:cxn>
                <a:cxn ang="f256">
                  <a:pos x="f363" y="f364"/>
                </a:cxn>
                <a:cxn ang="f256">
                  <a:pos x="f365" y="f366"/>
                </a:cxn>
                <a:cxn ang="f256">
                  <a:pos x="f367" y="f368"/>
                </a:cxn>
                <a:cxn ang="f256">
                  <a:pos x="f342" y="f369"/>
                </a:cxn>
                <a:cxn ang="f256">
                  <a:pos x="f370" y="f371"/>
                </a:cxn>
                <a:cxn ang="f256">
                  <a:pos x="f372" y="f373"/>
                </a:cxn>
                <a:cxn ang="f256">
                  <a:pos x="f374" y="f375"/>
                </a:cxn>
                <a:cxn ang="f256">
                  <a:pos x="f376" y="f377"/>
                </a:cxn>
                <a:cxn ang="f256">
                  <a:pos x="f378" y="f341"/>
                </a:cxn>
                <a:cxn ang="f256">
                  <a:pos x="f379" y="f380"/>
                </a:cxn>
                <a:cxn ang="f256">
                  <a:pos x="f381" y="f382"/>
                </a:cxn>
                <a:cxn ang="f256">
                  <a:pos x="f383" y="f382"/>
                </a:cxn>
                <a:cxn ang="f256">
                  <a:pos x="f384" y="f385"/>
                </a:cxn>
                <a:cxn ang="f256">
                  <a:pos x="f386" y="f387"/>
                </a:cxn>
                <a:cxn ang="f256">
                  <a:pos x="f388" y="f387"/>
                </a:cxn>
                <a:cxn ang="f256">
                  <a:pos x="f389" y="f387"/>
                </a:cxn>
                <a:cxn ang="f256">
                  <a:pos x="f390" y="f387"/>
                </a:cxn>
                <a:cxn ang="f256">
                  <a:pos x="f391" y="f392"/>
                </a:cxn>
                <a:cxn ang="f256">
                  <a:pos x="f393" y="f394"/>
                </a:cxn>
                <a:cxn ang="f256">
                  <a:pos x="f395" y="f396"/>
                </a:cxn>
                <a:cxn ang="f256">
                  <a:pos x="f397" y="f396"/>
                </a:cxn>
                <a:cxn ang="f256">
                  <a:pos x="f398" y="f361"/>
                </a:cxn>
                <a:cxn ang="f256">
                  <a:pos x="f384" y="f360"/>
                </a:cxn>
                <a:cxn ang="f256">
                  <a:pos x="f399" y="f355"/>
                </a:cxn>
                <a:cxn ang="f256">
                  <a:pos x="f397" y="f358"/>
                </a:cxn>
                <a:cxn ang="f256">
                  <a:pos x="f397" y="f400"/>
                </a:cxn>
                <a:cxn ang="f256">
                  <a:pos x="f397" y="f401"/>
                </a:cxn>
                <a:cxn ang="f256">
                  <a:pos x="f397" y="f349"/>
                </a:cxn>
                <a:cxn ang="f256">
                  <a:pos x="f402" y="f403"/>
                </a:cxn>
                <a:cxn ang="f256">
                  <a:pos x="f398" y="f404"/>
                </a:cxn>
                <a:cxn ang="f256">
                  <a:pos x="f405" y="f406"/>
                </a:cxn>
                <a:cxn ang="f256">
                  <a:pos x="f407" y="f408"/>
                </a:cxn>
                <a:cxn ang="f256">
                  <a:pos x="f409" y="f410"/>
                </a:cxn>
                <a:cxn ang="f256">
                  <a:pos x="f411" y="f412"/>
                </a:cxn>
                <a:cxn ang="f256">
                  <a:pos x="f413" y="f412"/>
                </a:cxn>
                <a:cxn ang="f256">
                  <a:pos x="f414" y="f412"/>
                </a:cxn>
                <a:cxn ang="f256">
                  <a:pos x="f415" y="f410"/>
                </a:cxn>
                <a:cxn ang="f256">
                  <a:pos x="f342" y="f416"/>
                </a:cxn>
                <a:cxn ang="f256">
                  <a:pos x="f342" y="f417"/>
                </a:cxn>
                <a:cxn ang="f256">
                  <a:pos x="f342" y="f418"/>
                </a:cxn>
                <a:cxn ang="f256">
                  <a:pos x="f342" y="f343"/>
                </a:cxn>
              </a:cxnLst>
              <a:rect l="f338" t="f341" r="f339" b="f340"/>
              <a:pathLst>
                <a:path w="282" h="364">
                  <a:moveTo>
                    <a:pt x="f8" y="f9"/>
                  </a:move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6" y="f18"/>
                  </a:lnTo>
                  <a:lnTo>
                    <a:pt x="f16" y="f19"/>
                  </a:lnTo>
                  <a:lnTo>
                    <a:pt x="f16" y="f20"/>
                  </a:lnTo>
                  <a:lnTo>
                    <a:pt x="f21" y="f22"/>
                  </a:lnTo>
                  <a:lnTo>
                    <a:pt x="f23" y="f20"/>
                  </a:lnTo>
                  <a:lnTo>
                    <a:pt x="f24" y="f25"/>
                  </a:lnTo>
                  <a:lnTo>
                    <a:pt x="f5" y="f26"/>
                  </a:lnTo>
                  <a:lnTo>
                    <a:pt x="f5" y="f27"/>
                  </a:lnTo>
                  <a:lnTo>
                    <a:pt x="f5" y="f28"/>
                  </a:lnTo>
                  <a:lnTo>
                    <a:pt x="f5" y="f29"/>
                  </a:lnTo>
                  <a:lnTo>
                    <a:pt x="f30" y="f31"/>
                  </a:lnTo>
                  <a:lnTo>
                    <a:pt x="f32" y="f14"/>
                  </a:lnTo>
                  <a:lnTo>
                    <a:pt x="f33" y="f34"/>
                  </a:lnTo>
                  <a:lnTo>
                    <a:pt x="f21" y="f35"/>
                  </a:lnTo>
                  <a:lnTo>
                    <a:pt x="f36" y="f37"/>
                  </a:lnTo>
                  <a:lnTo>
                    <a:pt x="f38" y="f33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43" y="f5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7"/>
                  </a:lnTo>
                  <a:lnTo>
                    <a:pt x="f49" y="f50"/>
                  </a:lnTo>
                  <a:lnTo>
                    <a:pt x="f51" y="f52"/>
                  </a:lnTo>
                  <a:lnTo>
                    <a:pt x="f53" y="f52"/>
                  </a:lnTo>
                  <a:lnTo>
                    <a:pt x="f54" y="f52"/>
                  </a:lnTo>
                  <a:lnTo>
                    <a:pt x="f55" y="f52"/>
                  </a:lnTo>
                  <a:lnTo>
                    <a:pt x="f6" y="f56"/>
                  </a:lnTo>
                  <a:lnTo>
                    <a:pt x="f57" y="f58"/>
                  </a:lnTo>
                  <a:lnTo>
                    <a:pt x="f59" y="f60"/>
                  </a:lnTo>
                  <a:lnTo>
                    <a:pt x="f61" y="f60"/>
                  </a:lnTo>
                  <a:lnTo>
                    <a:pt x="f62" y="f28"/>
                  </a:lnTo>
                  <a:lnTo>
                    <a:pt x="f63" y="f64"/>
                  </a:lnTo>
                  <a:lnTo>
                    <a:pt x="f65" y="f22"/>
                  </a:lnTo>
                  <a:lnTo>
                    <a:pt x="f61" y="f25"/>
                  </a:lnTo>
                  <a:lnTo>
                    <a:pt x="f61" y="f66"/>
                  </a:lnTo>
                  <a:lnTo>
                    <a:pt x="f61" y="f67"/>
                  </a:lnTo>
                  <a:lnTo>
                    <a:pt x="f61" y="f68"/>
                  </a:lnTo>
                  <a:lnTo>
                    <a:pt x="f69" y="f70"/>
                  </a:lnTo>
                  <a:lnTo>
                    <a:pt x="f62" y="f71"/>
                  </a:lnTo>
                  <a:lnTo>
                    <a:pt x="f72" y="f73"/>
                  </a:lnTo>
                  <a:lnTo>
                    <a:pt x="f74" y="f75"/>
                  </a:lnTo>
                  <a:lnTo>
                    <a:pt x="f76" y="f77"/>
                  </a:lnTo>
                  <a:lnTo>
                    <a:pt x="f78" y="f7"/>
                  </a:lnTo>
                  <a:lnTo>
                    <a:pt x="f29" y="f7"/>
                  </a:lnTo>
                  <a:lnTo>
                    <a:pt x="f79" y="f80"/>
                  </a:lnTo>
                  <a:lnTo>
                    <a:pt x="f81" y="f77"/>
                  </a:lnTo>
                  <a:lnTo>
                    <a:pt x="f21" y="f82"/>
                  </a:lnTo>
                  <a:lnTo>
                    <a:pt x="f21" y="f83"/>
                  </a:lnTo>
                  <a:lnTo>
                    <a:pt x="f21" y="f84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FD9AB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7" name="Freeform 19"/>
            <p:cNvSpPr/>
            <p:nvPr/>
          </p:nvSpPr>
          <p:spPr>
            <a:xfrm>
              <a:off x="2719571" y="4788484"/>
              <a:ext cx="275801" cy="32552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82"/>
                <a:gd name="f7" fmla="val 286"/>
                <a:gd name="f8" fmla="val 262"/>
                <a:gd name="f9" fmla="val 9"/>
                <a:gd name="f10" fmla="val 238"/>
                <a:gd name="f11" fmla="val 23"/>
                <a:gd name="f12" fmla="val 216"/>
                <a:gd name="f13" fmla="val 208"/>
                <a:gd name="f14" fmla="val 45"/>
                <a:gd name="f15" fmla="val 194"/>
                <a:gd name="f16" fmla="val 69"/>
                <a:gd name="f17" fmla="val 199"/>
                <a:gd name="f18" fmla="val 90"/>
                <a:gd name="f19" fmla="val 113"/>
                <a:gd name="f20" fmla="val 135"/>
                <a:gd name="f21" fmla="val 158"/>
                <a:gd name="f22" fmla="val 188"/>
                <a:gd name="f23" fmla="val 210"/>
                <a:gd name="f24" fmla="val 214"/>
                <a:gd name="f25" fmla="val 247"/>
                <a:gd name="f26" fmla="val 193"/>
                <a:gd name="f27" fmla="val 249"/>
                <a:gd name="f28" fmla="val 178"/>
                <a:gd name="f29" fmla="val 264"/>
                <a:gd name="f30" fmla="val 154"/>
                <a:gd name="f31" fmla="val 273"/>
                <a:gd name="f32" fmla="val 132"/>
                <a:gd name="f33" fmla="val 98"/>
                <a:gd name="f34" fmla="val 85"/>
                <a:gd name="f35" fmla="val 285"/>
                <a:gd name="f36" fmla="val 72"/>
                <a:gd name="f37" fmla="val 257"/>
                <a:gd name="f38" fmla="val 227"/>
                <a:gd name="f39" fmla="val 70"/>
                <a:gd name="f40" fmla="val 209"/>
                <a:gd name="f41" fmla="val 74"/>
                <a:gd name="f42" fmla="val 203"/>
                <a:gd name="f43" fmla="val 76"/>
                <a:gd name="f44" fmla="val 196"/>
                <a:gd name="f45" fmla="val 80"/>
                <a:gd name="f46" fmla="val 190"/>
                <a:gd name="f47" fmla="val 169"/>
                <a:gd name="f48" fmla="val 145"/>
                <a:gd name="f49" fmla="val 124"/>
                <a:gd name="f50" fmla="val 101"/>
                <a:gd name="f51" fmla="val 46"/>
                <a:gd name="f52" fmla="val 24"/>
                <a:gd name="f53" fmla="val 89"/>
                <a:gd name="f54" fmla="+- 0 0 -90"/>
                <a:gd name="f55" fmla="*/ f3 1 282"/>
                <a:gd name="f56" fmla="*/ f4 1 286"/>
                <a:gd name="f57" fmla="+- f7 0 f5"/>
                <a:gd name="f58" fmla="+- f6 0 f5"/>
                <a:gd name="f59" fmla="*/ f54 f0 1"/>
                <a:gd name="f60" fmla="*/ f58 1 282"/>
                <a:gd name="f61" fmla="*/ f57 1 286"/>
                <a:gd name="f62" fmla="*/ 157 f58 1"/>
                <a:gd name="f63" fmla="*/ 0 f57 1"/>
                <a:gd name="f64" fmla="*/ 146 f58 1"/>
                <a:gd name="f65" fmla="*/ 5 f57 1"/>
                <a:gd name="f66" fmla="*/ 132 f58 1"/>
                <a:gd name="f67" fmla="*/ 12 f57 1"/>
                <a:gd name="f68" fmla="*/ 120 f58 1"/>
                <a:gd name="f69" fmla="*/ 116 f58 1"/>
                <a:gd name="f70" fmla="*/ 24 f57 1"/>
                <a:gd name="f71" fmla="*/ 109 f58 1"/>
                <a:gd name="f72" fmla="*/ 37 f57 1"/>
                <a:gd name="f73" fmla="*/ 111 f58 1"/>
                <a:gd name="f74" fmla="*/ 48 f57 1"/>
                <a:gd name="f75" fmla="*/ 61 f57 1"/>
                <a:gd name="f76" fmla="*/ 72 f57 1"/>
                <a:gd name="f77" fmla="*/ 84 f57 1"/>
                <a:gd name="f78" fmla="*/ 101 f57 1"/>
                <a:gd name="f79" fmla="*/ 117 f58 1"/>
                <a:gd name="f80" fmla="*/ 114 f57 1"/>
                <a:gd name="f81" fmla="*/ 131 f57 1"/>
                <a:gd name="f82" fmla="*/ 108 f58 1"/>
                <a:gd name="f83" fmla="*/ 133 f57 1"/>
                <a:gd name="f84" fmla="*/ 99 f58 1"/>
                <a:gd name="f85" fmla="*/ 141 f57 1"/>
                <a:gd name="f86" fmla="*/ 86 f58 1"/>
                <a:gd name="f87" fmla="*/ 145 f57 1"/>
                <a:gd name="f88" fmla="*/ 74 f58 1"/>
                <a:gd name="f89" fmla="*/ 153 f57 1"/>
                <a:gd name="f90" fmla="*/ 55 f58 1"/>
                <a:gd name="f91" fmla="*/ 48 f58 1"/>
                <a:gd name="f92" fmla="*/ 152 f57 1"/>
                <a:gd name="f93" fmla="*/ 40 f58 1"/>
                <a:gd name="f94" fmla="*/ 39 f58 1"/>
                <a:gd name="f95" fmla="*/ 140 f57 1"/>
                <a:gd name="f96" fmla="*/ 137 f57 1"/>
                <a:gd name="f97" fmla="*/ 121 f57 1"/>
                <a:gd name="f98" fmla="*/ 112 f57 1"/>
                <a:gd name="f99" fmla="*/ 41 f58 1"/>
                <a:gd name="f100" fmla="*/ 109 f57 1"/>
                <a:gd name="f101" fmla="*/ 43 f58 1"/>
                <a:gd name="f102" fmla="*/ 105 f57 1"/>
                <a:gd name="f103" fmla="*/ 44 f58 1"/>
                <a:gd name="f104" fmla="*/ 50 f58 1"/>
                <a:gd name="f105" fmla="*/ 90 f57 1"/>
                <a:gd name="f106" fmla="*/ 78 f57 1"/>
                <a:gd name="f107" fmla="*/ 67 f57 1"/>
                <a:gd name="f108" fmla="*/ 54 f57 1"/>
                <a:gd name="f109" fmla="*/ 26 f58 1"/>
                <a:gd name="f110" fmla="*/ 13 f58 1"/>
                <a:gd name="f111" fmla="*/ 0 f58 1"/>
                <a:gd name="f112" fmla="*/ 47 f57 1"/>
                <a:gd name="f113" fmla="*/ 282 f58 1"/>
                <a:gd name="f114" fmla="*/ 286 f57 1"/>
                <a:gd name="f115" fmla="*/ f59 1 f2"/>
                <a:gd name="f116" fmla="*/ f62 1 282"/>
                <a:gd name="f117" fmla="*/ f63 1 286"/>
                <a:gd name="f118" fmla="*/ f64 1 282"/>
                <a:gd name="f119" fmla="*/ f65 1 286"/>
                <a:gd name="f120" fmla="*/ f66 1 282"/>
                <a:gd name="f121" fmla="*/ f67 1 286"/>
                <a:gd name="f122" fmla="*/ f68 1 282"/>
                <a:gd name="f123" fmla="*/ f69 1 282"/>
                <a:gd name="f124" fmla="*/ f70 1 286"/>
                <a:gd name="f125" fmla="*/ f71 1 282"/>
                <a:gd name="f126" fmla="*/ f72 1 286"/>
                <a:gd name="f127" fmla="*/ f73 1 282"/>
                <a:gd name="f128" fmla="*/ f74 1 286"/>
                <a:gd name="f129" fmla="*/ f75 1 286"/>
                <a:gd name="f130" fmla="*/ f76 1 286"/>
                <a:gd name="f131" fmla="*/ f77 1 286"/>
                <a:gd name="f132" fmla="*/ f78 1 286"/>
                <a:gd name="f133" fmla="*/ f79 1 282"/>
                <a:gd name="f134" fmla="*/ f80 1 286"/>
                <a:gd name="f135" fmla="*/ f81 1 286"/>
                <a:gd name="f136" fmla="*/ f82 1 282"/>
                <a:gd name="f137" fmla="*/ f83 1 286"/>
                <a:gd name="f138" fmla="*/ f84 1 282"/>
                <a:gd name="f139" fmla="*/ f85 1 286"/>
                <a:gd name="f140" fmla="*/ f86 1 282"/>
                <a:gd name="f141" fmla="*/ f87 1 286"/>
                <a:gd name="f142" fmla="*/ f88 1 282"/>
                <a:gd name="f143" fmla="*/ f89 1 286"/>
                <a:gd name="f144" fmla="*/ f90 1 282"/>
                <a:gd name="f145" fmla="*/ f91 1 282"/>
                <a:gd name="f146" fmla="*/ f92 1 286"/>
                <a:gd name="f147" fmla="*/ f93 1 282"/>
                <a:gd name="f148" fmla="*/ f94 1 282"/>
                <a:gd name="f149" fmla="*/ f95 1 286"/>
                <a:gd name="f150" fmla="*/ f96 1 286"/>
                <a:gd name="f151" fmla="*/ f97 1 286"/>
                <a:gd name="f152" fmla="*/ f98 1 286"/>
                <a:gd name="f153" fmla="*/ f99 1 282"/>
                <a:gd name="f154" fmla="*/ f100 1 286"/>
                <a:gd name="f155" fmla="*/ f101 1 282"/>
                <a:gd name="f156" fmla="*/ f102 1 286"/>
                <a:gd name="f157" fmla="*/ f103 1 282"/>
                <a:gd name="f158" fmla="*/ f104 1 282"/>
                <a:gd name="f159" fmla="*/ f105 1 286"/>
                <a:gd name="f160" fmla="*/ f106 1 286"/>
                <a:gd name="f161" fmla="*/ f107 1 286"/>
                <a:gd name="f162" fmla="*/ f108 1 286"/>
                <a:gd name="f163" fmla="*/ f109 1 282"/>
                <a:gd name="f164" fmla="*/ f110 1 282"/>
                <a:gd name="f165" fmla="*/ f111 1 282"/>
                <a:gd name="f166" fmla="*/ f112 1 286"/>
                <a:gd name="f167" fmla="*/ f113 1 282"/>
                <a:gd name="f168" fmla="*/ f114 1 286"/>
                <a:gd name="f169" fmla="+- f115 0 f1"/>
                <a:gd name="f170" fmla="*/ f116 1 f60"/>
                <a:gd name="f171" fmla="*/ f117 1 f61"/>
                <a:gd name="f172" fmla="*/ f118 1 f60"/>
                <a:gd name="f173" fmla="*/ f119 1 f61"/>
                <a:gd name="f174" fmla="*/ f120 1 f60"/>
                <a:gd name="f175" fmla="*/ f121 1 f61"/>
                <a:gd name="f176" fmla="*/ f122 1 f60"/>
                <a:gd name="f177" fmla="*/ f123 1 f60"/>
                <a:gd name="f178" fmla="*/ f124 1 f61"/>
                <a:gd name="f179" fmla="*/ f125 1 f60"/>
                <a:gd name="f180" fmla="*/ f126 1 f61"/>
                <a:gd name="f181" fmla="*/ f127 1 f60"/>
                <a:gd name="f182" fmla="*/ f128 1 f61"/>
                <a:gd name="f183" fmla="*/ f129 1 f61"/>
                <a:gd name="f184" fmla="*/ f130 1 f61"/>
                <a:gd name="f185" fmla="*/ f131 1 f61"/>
                <a:gd name="f186" fmla="*/ f132 1 f61"/>
                <a:gd name="f187" fmla="*/ f133 1 f60"/>
                <a:gd name="f188" fmla="*/ f134 1 f61"/>
                <a:gd name="f189" fmla="*/ f135 1 f61"/>
                <a:gd name="f190" fmla="*/ f136 1 f60"/>
                <a:gd name="f191" fmla="*/ f137 1 f61"/>
                <a:gd name="f192" fmla="*/ f138 1 f60"/>
                <a:gd name="f193" fmla="*/ f139 1 f61"/>
                <a:gd name="f194" fmla="*/ f140 1 f60"/>
                <a:gd name="f195" fmla="*/ f141 1 f61"/>
                <a:gd name="f196" fmla="*/ f142 1 f60"/>
                <a:gd name="f197" fmla="*/ f143 1 f61"/>
                <a:gd name="f198" fmla="*/ f144 1 f60"/>
                <a:gd name="f199" fmla="*/ f145 1 f60"/>
                <a:gd name="f200" fmla="*/ f146 1 f61"/>
                <a:gd name="f201" fmla="*/ f147 1 f60"/>
                <a:gd name="f202" fmla="*/ f148 1 f60"/>
                <a:gd name="f203" fmla="*/ f149 1 f61"/>
                <a:gd name="f204" fmla="*/ f150 1 f61"/>
                <a:gd name="f205" fmla="*/ f151 1 f61"/>
                <a:gd name="f206" fmla="*/ f152 1 f61"/>
                <a:gd name="f207" fmla="*/ f153 1 f60"/>
                <a:gd name="f208" fmla="*/ f154 1 f61"/>
                <a:gd name="f209" fmla="*/ f155 1 f60"/>
                <a:gd name="f210" fmla="*/ f156 1 f61"/>
                <a:gd name="f211" fmla="*/ f157 1 f60"/>
                <a:gd name="f212" fmla="*/ f158 1 f60"/>
                <a:gd name="f213" fmla="*/ f159 1 f61"/>
                <a:gd name="f214" fmla="*/ f160 1 f61"/>
                <a:gd name="f215" fmla="*/ f161 1 f61"/>
                <a:gd name="f216" fmla="*/ f162 1 f61"/>
                <a:gd name="f217" fmla="*/ f163 1 f60"/>
                <a:gd name="f218" fmla="*/ f164 1 f60"/>
                <a:gd name="f219" fmla="*/ f165 1 f60"/>
                <a:gd name="f220" fmla="*/ f166 1 f61"/>
                <a:gd name="f221" fmla="*/ f167 1 f60"/>
                <a:gd name="f222" fmla="*/ f168 1 f61"/>
                <a:gd name="f223" fmla="*/ f219 f55 1"/>
                <a:gd name="f224" fmla="*/ f221 f55 1"/>
                <a:gd name="f225" fmla="*/ f222 f56 1"/>
                <a:gd name="f226" fmla="*/ f171 f56 1"/>
                <a:gd name="f227" fmla="*/ f170 f55 1"/>
                <a:gd name="f228" fmla="*/ f172 f55 1"/>
                <a:gd name="f229" fmla="*/ f173 f56 1"/>
                <a:gd name="f230" fmla="*/ f174 f55 1"/>
                <a:gd name="f231" fmla="*/ f175 f56 1"/>
                <a:gd name="f232" fmla="*/ f176 f55 1"/>
                <a:gd name="f233" fmla="*/ f177 f55 1"/>
                <a:gd name="f234" fmla="*/ f178 f56 1"/>
                <a:gd name="f235" fmla="*/ f179 f55 1"/>
                <a:gd name="f236" fmla="*/ f180 f56 1"/>
                <a:gd name="f237" fmla="*/ f181 f55 1"/>
                <a:gd name="f238" fmla="*/ f182 f56 1"/>
                <a:gd name="f239" fmla="*/ f183 f56 1"/>
                <a:gd name="f240" fmla="*/ f184 f56 1"/>
                <a:gd name="f241" fmla="*/ f185 f56 1"/>
                <a:gd name="f242" fmla="*/ f186 f56 1"/>
                <a:gd name="f243" fmla="*/ f187 f55 1"/>
                <a:gd name="f244" fmla="*/ f188 f56 1"/>
                <a:gd name="f245" fmla="*/ f189 f56 1"/>
                <a:gd name="f246" fmla="*/ f190 f55 1"/>
                <a:gd name="f247" fmla="*/ f191 f56 1"/>
                <a:gd name="f248" fmla="*/ f192 f55 1"/>
                <a:gd name="f249" fmla="*/ f193 f56 1"/>
                <a:gd name="f250" fmla="*/ f194 f55 1"/>
                <a:gd name="f251" fmla="*/ f195 f56 1"/>
                <a:gd name="f252" fmla="*/ f196 f55 1"/>
                <a:gd name="f253" fmla="*/ f197 f56 1"/>
                <a:gd name="f254" fmla="*/ f198 f55 1"/>
                <a:gd name="f255" fmla="*/ f199 f55 1"/>
                <a:gd name="f256" fmla="*/ f200 f56 1"/>
                <a:gd name="f257" fmla="*/ f201 f55 1"/>
                <a:gd name="f258" fmla="*/ f202 f55 1"/>
                <a:gd name="f259" fmla="*/ f203 f56 1"/>
                <a:gd name="f260" fmla="*/ f204 f56 1"/>
                <a:gd name="f261" fmla="*/ f205 f56 1"/>
                <a:gd name="f262" fmla="*/ f206 f56 1"/>
                <a:gd name="f263" fmla="*/ f207 f55 1"/>
                <a:gd name="f264" fmla="*/ f208 f56 1"/>
                <a:gd name="f265" fmla="*/ f209 f55 1"/>
                <a:gd name="f266" fmla="*/ f210 f56 1"/>
                <a:gd name="f267" fmla="*/ f211 f55 1"/>
                <a:gd name="f268" fmla="*/ f212 f55 1"/>
                <a:gd name="f269" fmla="*/ f213 f56 1"/>
                <a:gd name="f270" fmla="*/ f214 f56 1"/>
                <a:gd name="f271" fmla="*/ f215 f56 1"/>
                <a:gd name="f272" fmla="*/ f216 f56 1"/>
                <a:gd name="f273" fmla="*/ f217 f55 1"/>
                <a:gd name="f274" fmla="*/ f218 f55 1"/>
                <a:gd name="f275" fmla="*/ f220 f5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69">
                  <a:pos x="f227" y="f226"/>
                </a:cxn>
                <a:cxn ang="f169">
                  <a:pos x="f228" y="f229"/>
                </a:cxn>
                <a:cxn ang="f169">
                  <a:pos x="f230" y="f231"/>
                </a:cxn>
                <a:cxn ang="f169">
                  <a:pos x="f232" y="f231"/>
                </a:cxn>
                <a:cxn ang="f169">
                  <a:pos x="f233" y="f234"/>
                </a:cxn>
                <a:cxn ang="f169">
                  <a:pos x="f235" y="f236"/>
                </a:cxn>
                <a:cxn ang="f169">
                  <a:pos x="f237" y="f238"/>
                </a:cxn>
                <a:cxn ang="f169">
                  <a:pos x="f232" y="f239"/>
                </a:cxn>
                <a:cxn ang="f169">
                  <a:pos x="f232" y="f240"/>
                </a:cxn>
                <a:cxn ang="f169">
                  <a:pos x="f232" y="f241"/>
                </a:cxn>
                <a:cxn ang="f169">
                  <a:pos x="f232" y="f242"/>
                </a:cxn>
                <a:cxn ang="f169">
                  <a:pos x="f243" y="f244"/>
                </a:cxn>
                <a:cxn ang="f169">
                  <a:pos x="f233" y="f245"/>
                </a:cxn>
                <a:cxn ang="f169">
                  <a:pos x="f246" y="f247"/>
                </a:cxn>
                <a:cxn ang="f169">
                  <a:pos x="f248" y="f249"/>
                </a:cxn>
                <a:cxn ang="f169">
                  <a:pos x="f250" y="f251"/>
                </a:cxn>
                <a:cxn ang="f169">
                  <a:pos x="f252" y="f253"/>
                </a:cxn>
                <a:cxn ang="f169">
                  <a:pos x="f254" y="f253"/>
                </a:cxn>
                <a:cxn ang="f169">
                  <a:pos x="f255" y="f256"/>
                </a:cxn>
                <a:cxn ang="f169">
                  <a:pos x="f257" y="f251"/>
                </a:cxn>
                <a:cxn ang="f169">
                  <a:pos x="f258" y="f259"/>
                </a:cxn>
                <a:cxn ang="f169">
                  <a:pos x="f258" y="f260"/>
                </a:cxn>
                <a:cxn ang="f169">
                  <a:pos x="f258" y="f261"/>
                </a:cxn>
                <a:cxn ang="f169">
                  <a:pos x="f258" y="f262"/>
                </a:cxn>
                <a:cxn ang="f169">
                  <a:pos x="f263" y="f264"/>
                </a:cxn>
                <a:cxn ang="f169">
                  <a:pos x="f265" y="f266"/>
                </a:cxn>
                <a:cxn ang="f169">
                  <a:pos x="f267" y="f242"/>
                </a:cxn>
                <a:cxn ang="f169">
                  <a:pos x="f268" y="f269"/>
                </a:cxn>
                <a:cxn ang="f169">
                  <a:pos x="f268" y="f270"/>
                </a:cxn>
                <a:cxn ang="f169">
                  <a:pos x="f268" y="f271"/>
                </a:cxn>
                <a:cxn ang="f169">
                  <a:pos x="f268" y="f272"/>
                </a:cxn>
                <a:cxn ang="f169">
                  <a:pos x="f258" y="f238"/>
                </a:cxn>
                <a:cxn ang="f169">
                  <a:pos x="f273" y="f272"/>
                </a:cxn>
                <a:cxn ang="f169">
                  <a:pos x="f274" y="f239"/>
                </a:cxn>
                <a:cxn ang="f169">
                  <a:pos x="f223" y="f275"/>
                </a:cxn>
              </a:cxnLst>
              <a:rect l="f223" t="f226" r="f224" b="f225"/>
              <a:pathLst>
                <a:path w="282" h="286">
                  <a:moveTo>
                    <a:pt x="f6" y="f5"/>
                  </a:moveTo>
                  <a:lnTo>
                    <a:pt x="f8" y="f9"/>
                  </a:lnTo>
                  <a:lnTo>
                    <a:pt x="f10" y="f11"/>
                  </a:lnTo>
                  <a:lnTo>
                    <a:pt x="f12" y="f11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2" y="f19"/>
                  </a:lnTo>
                  <a:lnTo>
                    <a:pt x="f12" y="f20"/>
                  </a:lnTo>
                  <a:lnTo>
                    <a:pt x="f12" y="f21"/>
                  </a:lnTo>
                  <a:lnTo>
                    <a:pt x="f12" y="f22"/>
                  </a:lnTo>
                  <a:lnTo>
                    <a:pt x="f23" y="f24"/>
                  </a:lnTo>
                  <a:lnTo>
                    <a:pt x="f13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7"/>
                  </a:lnTo>
                  <a:lnTo>
                    <a:pt x="f33" y="f7"/>
                  </a:lnTo>
                  <a:lnTo>
                    <a:pt x="f34" y="f35"/>
                  </a:lnTo>
                  <a:lnTo>
                    <a:pt x="f36" y="f31"/>
                  </a:lnTo>
                  <a:lnTo>
                    <a:pt x="f16" y="f8"/>
                  </a:lnTo>
                  <a:lnTo>
                    <a:pt x="f16" y="f37"/>
                  </a:lnTo>
                  <a:lnTo>
                    <a:pt x="f16" y="f38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43" y="f44"/>
                  </a:lnTo>
                  <a:lnTo>
                    <a:pt x="f45" y="f46"/>
                  </a:lnTo>
                  <a:lnTo>
                    <a:pt x="f18" y="f47"/>
                  </a:lnTo>
                  <a:lnTo>
                    <a:pt x="f18" y="f48"/>
                  </a:lnTo>
                  <a:lnTo>
                    <a:pt x="f18" y="f49"/>
                  </a:lnTo>
                  <a:lnTo>
                    <a:pt x="f18" y="f50"/>
                  </a:lnTo>
                  <a:lnTo>
                    <a:pt x="f16" y="f18"/>
                  </a:lnTo>
                  <a:lnTo>
                    <a:pt x="f51" y="f50"/>
                  </a:lnTo>
                  <a:lnTo>
                    <a:pt x="f52" y="f19"/>
                  </a:lnTo>
                  <a:lnTo>
                    <a:pt x="f5" y="f53"/>
                  </a:lnTo>
                </a:path>
              </a:pathLst>
            </a:custGeom>
            <a:noFill/>
            <a:ln w="30166">
              <a:solidFill>
                <a:srgbClr val="603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8" name="Freeform 20"/>
            <p:cNvSpPr/>
            <p:nvPr/>
          </p:nvSpPr>
          <p:spPr>
            <a:xfrm>
              <a:off x="2682877" y="4887257"/>
              <a:ext cx="43799" cy="14189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4"/>
                <a:gd name="f7" fmla="val 125"/>
                <a:gd name="f8" fmla="val 38"/>
                <a:gd name="f9" fmla="val 22"/>
                <a:gd name="f10" fmla="val 34"/>
                <a:gd name="f11" fmla="val 67"/>
                <a:gd name="f12" fmla="val 23"/>
                <a:gd name="f13" fmla="val 90"/>
                <a:gd name="f14" fmla="val 13"/>
                <a:gd name="f15" fmla="val 99"/>
                <a:gd name="f16" fmla="+- 0 0 -90"/>
                <a:gd name="f17" fmla="*/ f3 1 44"/>
                <a:gd name="f18" fmla="*/ f4 1 125"/>
                <a:gd name="f19" fmla="+- f7 0 f5"/>
                <a:gd name="f20" fmla="+- f6 0 f5"/>
                <a:gd name="f21" fmla="*/ f16 f0 1"/>
                <a:gd name="f22" fmla="*/ f20 1 44"/>
                <a:gd name="f23" fmla="*/ f19 1 125"/>
                <a:gd name="f24" fmla="*/ 23 f20 1"/>
                <a:gd name="f25" fmla="*/ 0 f19 1"/>
                <a:gd name="f26" fmla="*/ 26 f20 1"/>
                <a:gd name="f27" fmla="*/ 12 f19 1"/>
                <a:gd name="f28" fmla="*/ 23 f19 1"/>
                <a:gd name="f29" fmla="*/ 20 f20 1"/>
                <a:gd name="f30" fmla="*/ 36 f19 1"/>
                <a:gd name="f31" fmla="*/ 13 f20 1"/>
                <a:gd name="f32" fmla="*/ 48 f19 1"/>
                <a:gd name="f33" fmla="*/ 8 f20 1"/>
                <a:gd name="f34" fmla="*/ 53 f19 1"/>
                <a:gd name="f35" fmla="*/ 0 f20 1"/>
                <a:gd name="f36" fmla="*/ 66 f19 1"/>
                <a:gd name="f37" fmla="*/ 44 f20 1"/>
                <a:gd name="f38" fmla="*/ 125 f19 1"/>
                <a:gd name="f39" fmla="*/ f21 1 f2"/>
                <a:gd name="f40" fmla="*/ f24 1 44"/>
                <a:gd name="f41" fmla="*/ f25 1 125"/>
                <a:gd name="f42" fmla="*/ f26 1 44"/>
                <a:gd name="f43" fmla="*/ f27 1 125"/>
                <a:gd name="f44" fmla="*/ f28 1 125"/>
                <a:gd name="f45" fmla="*/ f29 1 44"/>
                <a:gd name="f46" fmla="*/ f30 1 125"/>
                <a:gd name="f47" fmla="*/ f31 1 44"/>
                <a:gd name="f48" fmla="*/ f32 1 125"/>
                <a:gd name="f49" fmla="*/ f33 1 44"/>
                <a:gd name="f50" fmla="*/ f34 1 125"/>
                <a:gd name="f51" fmla="*/ f35 1 44"/>
                <a:gd name="f52" fmla="*/ f36 1 125"/>
                <a:gd name="f53" fmla="*/ f37 1 44"/>
                <a:gd name="f54" fmla="*/ f38 1 125"/>
                <a:gd name="f55" fmla="+- f39 0 f1"/>
                <a:gd name="f56" fmla="*/ f40 1 f22"/>
                <a:gd name="f57" fmla="*/ f41 1 f23"/>
                <a:gd name="f58" fmla="*/ f42 1 f22"/>
                <a:gd name="f59" fmla="*/ f43 1 f23"/>
                <a:gd name="f60" fmla="*/ f44 1 f23"/>
                <a:gd name="f61" fmla="*/ f45 1 f22"/>
                <a:gd name="f62" fmla="*/ f46 1 f23"/>
                <a:gd name="f63" fmla="*/ f47 1 f22"/>
                <a:gd name="f64" fmla="*/ f48 1 f23"/>
                <a:gd name="f65" fmla="*/ f49 1 f22"/>
                <a:gd name="f66" fmla="*/ f50 1 f23"/>
                <a:gd name="f67" fmla="*/ f51 1 f22"/>
                <a:gd name="f68" fmla="*/ f52 1 f23"/>
                <a:gd name="f69" fmla="*/ f53 1 f22"/>
                <a:gd name="f70" fmla="*/ f54 1 f23"/>
                <a:gd name="f71" fmla="*/ f67 f17 1"/>
                <a:gd name="f72" fmla="*/ f69 f17 1"/>
                <a:gd name="f73" fmla="*/ f70 f18 1"/>
                <a:gd name="f74" fmla="*/ f57 f18 1"/>
                <a:gd name="f75" fmla="*/ f56 f17 1"/>
                <a:gd name="f76" fmla="*/ f58 f17 1"/>
                <a:gd name="f77" fmla="*/ f59 f18 1"/>
                <a:gd name="f78" fmla="*/ f60 f18 1"/>
                <a:gd name="f79" fmla="*/ f61 f17 1"/>
                <a:gd name="f80" fmla="*/ f62 f18 1"/>
                <a:gd name="f81" fmla="*/ f63 f17 1"/>
                <a:gd name="f82" fmla="*/ f64 f18 1"/>
                <a:gd name="f83" fmla="*/ f65 f17 1"/>
                <a:gd name="f84" fmla="*/ f66 f18 1"/>
                <a:gd name="f85" fmla="*/ f6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5">
                  <a:pos x="f75" y="f74"/>
                </a:cxn>
                <a:cxn ang="f55">
                  <a:pos x="f76" y="f77"/>
                </a:cxn>
                <a:cxn ang="f55">
                  <a:pos x="f76" y="f78"/>
                </a:cxn>
                <a:cxn ang="f55">
                  <a:pos x="f79" y="f80"/>
                </a:cxn>
                <a:cxn ang="f55">
                  <a:pos x="f81" y="f82"/>
                </a:cxn>
                <a:cxn ang="f55">
                  <a:pos x="f83" y="f84"/>
                </a:cxn>
                <a:cxn ang="f55">
                  <a:pos x="f71" y="f85"/>
                </a:cxn>
              </a:cxnLst>
              <a:rect l="f71" t="f74" r="f72" b="f73"/>
              <a:pathLst>
                <a:path w="44" h="125">
                  <a:moveTo>
                    <a:pt x="f8" y="f5"/>
                  </a:moveTo>
                  <a:lnTo>
                    <a:pt x="f6" y="f9"/>
                  </a:lnTo>
                  <a:lnTo>
                    <a:pt x="f6" y="f6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5" y="f7"/>
                  </a:lnTo>
                </a:path>
              </a:pathLst>
            </a:custGeom>
            <a:noFill/>
            <a:ln w="30166">
              <a:solidFill>
                <a:srgbClr val="603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9" name="Freeform 21"/>
            <p:cNvSpPr/>
            <p:nvPr/>
          </p:nvSpPr>
          <p:spPr>
            <a:xfrm>
              <a:off x="2891204" y="5082015"/>
              <a:ext cx="646297" cy="116298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58"/>
                <a:gd name="f7" fmla="val 1032"/>
                <a:gd name="f8" fmla="val 105"/>
                <a:gd name="f9" fmla="val 73"/>
                <a:gd name="f10" fmla="val 173"/>
                <a:gd name="f11" fmla="val 145"/>
                <a:gd name="f12" fmla="val 312"/>
                <a:gd name="f13" fmla="val 307"/>
                <a:gd name="f14" fmla="val 463"/>
                <a:gd name="f15" fmla="val 524"/>
                <a:gd name="f16" fmla="val 563"/>
                <a:gd name="f17" fmla="val 602"/>
                <a:gd name="f18" fmla="val 770"/>
                <a:gd name="f19" fmla="val 641"/>
                <a:gd name="f20" fmla="val 920"/>
                <a:gd name="f21" fmla="+- 0 0 -90"/>
                <a:gd name="f22" fmla="*/ f3 1 658"/>
                <a:gd name="f23" fmla="*/ f4 1 1032"/>
                <a:gd name="f24" fmla="+- f7 0 f5"/>
                <a:gd name="f25" fmla="+- f6 0 f5"/>
                <a:gd name="f26" fmla="*/ f21 f0 1"/>
                <a:gd name="f27" fmla="*/ f25 1 658"/>
                <a:gd name="f28" fmla="*/ f24 1 1032"/>
                <a:gd name="f29" fmla="*/ 0 f25 1"/>
                <a:gd name="f30" fmla="*/ 0 f24 1"/>
                <a:gd name="f31" fmla="*/ 60 f25 1"/>
                <a:gd name="f32" fmla="*/ 39 f24 1"/>
                <a:gd name="f33" fmla="*/ 98 f25 1"/>
                <a:gd name="f34" fmla="*/ 77 f24 1"/>
                <a:gd name="f35" fmla="*/ 176 f25 1"/>
                <a:gd name="f36" fmla="*/ 164 f24 1"/>
                <a:gd name="f37" fmla="*/ 262 f25 1"/>
                <a:gd name="f38" fmla="*/ 246 f24 1"/>
                <a:gd name="f39" fmla="*/ 296 f25 1"/>
                <a:gd name="f40" fmla="*/ 299 f24 1"/>
                <a:gd name="f41" fmla="*/ 341 f25 1"/>
                <a:gd name="f42" fmla="*/ 409 f24 1"/>
                <a:gd name="f43" fmla="*/ 362 f25 1"/>
                <a:gd name="f44" fmla="*/ 489 f24 1"/>
                <a:gd name="f45" fmla="*/ 372 f25 1"/>
                <a:gd name="f46" fmla="*/ 548 f24 1"/>
                <a:gd name="f47" fmla="*/ 658 f25 1"/>
                <a:gd name="f48" fmla="*/ 1032 f24 1"/>
                <a:gd name="f49" fmla="*/ f26 1 f2"/>
                <a:gd name="f50" fmla="*/ f29 1 658"/>
                <a:gd name="f51" fmla="*/ f30 1 1032"/>
                <a:gd name="f52" fmla="*/ f31 1 658"/>
                <a:gd name="f53" fmla="*/ f32 1 1032"/>
                <a:gd name="f54" fmla="*/ f33 1 658"/>
                <a:gd name="f55" fmla="*/ f34 1 1032"/>
                <a:gd name="f56" fmla="*/ f35 1 658"/>
                <a:gd name="f57" fmla="*/ f36 1 1032"/>
                <a:gd name="f58" fmla="*/ f37 1 658"/>
                <a:gd name="f59" fmla="*/ f38 1 1032"/>
                <a:gd name="f60" fmla="*/ f39 1 658"/>
                <a:gd name="f61" fmla="*/ f40 1 1032"/>
                <a:gd name="f62" fmla="*/ f41 1 658"/>
                <a:gd name="f63" fmla="*/ f42 1 1032"/>
                <a:gd name="f64" fmla="*/ f43 1 658"/>
                <a:gd name="f65" fmla="*/ f44 1 1032"/>
                <a:gd name="f66" fmla="*/ f45 1 658"/>
                <a:gd name="f67" fmla="*/ f46 1 1032"/>
                <a:gd name="f68" fmla="*/ f47 1 658"/>
                <a:gd name="f69" fmla="*/ f48 1 1032"/>
                <a:gd name="f70" fmla="+- f49 0 f1"/>
                <a:gd name="f71" fmla="*/ f50 1 f27"/>
                <a:gd name="f72" fmla="*/ f51 1 f28"/>
                <a:gd name="f73" fmla="*/ f52 1 f27"/>
                <a:gd name="f74" fmla="*/ f53 1 f28"/>
                <a:gd name="f75" fmla="*/ f54 1 f27"/>
                <a:gd name="f76" fmla="*/ f55 1 f28"/>
                <a:gd name="f77" fmla="*/ f56 1 f27"/>
                <a:gd name="f78" fmla="*/ f57 1 f28"/>
                <a:gd name="f79" fmla="*/ f58 1 f27"/>
                <a:gd name="f80" fmla="*/ f59 1 f28"/>
                <a:gd name="f81" fmla="*/ f60 1 f27"/>
                <a:gd name="f82" fmla="*/ f61 1 f28"/>
                <a:gd name="f83" fmla="*/ f62 1 f27"/>
                <a:gd name="f84" fmla="*/ f63 1 f28"/>
                <a:gd name="f85" fmla="*/ f64 1 f27"/>
                <a:gd name="f86" fmla="*/ f65 1 f28"/>
                <a:gd name="f87" fmla="*/ f66 1 f27"/>
                <a:gd name="f88" fmla="*/ f67 1 f28"/>
                <a:gd name="f89" fmla="*/ f68 1 f27"/>
                <a:gd name="f90" fmla="*/ f69 1 f28"/>
                <a:gd name="f91" fmla="*/ f71 f22 1"/>
                <a:gd name="f92" fmla="*/ f89 f22 1"/>
                <a:gd name="f93" fmla="*/ f90 f23 1"/>
                <a:gd name="f94" fmla="*/ f72 f23 1"/>
                <a:gd name="f95" fmla="*/ f73 f22 1"/>
                <a:gd name="f96" fmla="*/ f74 f23 1"/>
                <a:gd name="f97" fmla="*/ f75 f22 1"/>
                <a:gd name="f98" fmla="*/ f76 f23 1"/>
                <a:gd name="f99" fmla="*/ f77 f22 1"/>
                <a:gd name="f100" fmla="*/ f78 f23 1"/>
                <a:gd name="f101" fmla="*/ f79 f22 1"/>
                <a:gd name="f102" fmla="*/ f80 f23 1"/>
                <a:gd name="f103" fmla="*/ f81 f22 1"/>
                <a:gd name="f104" fmla="*/ f82 f23 1"/>
                <a:gd name="f105" fmla="*/ f83 f22 1"/>
                <a:gd name="f106" fmla="*/ f84 f23 1"/>
                <a:gd name="f107" fmla="*/ f85 f22 1"/>
                <a:gd name="f108" fmla="*/ f86 f23 1"/>
                <a:gd name="f109" fmla="*/ f87 f22 1"/>
                <a:gd name="f110" fmla="*/ f88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0">
                  <a:pos x="f91" y="f94"/>
                </a:cxn>
                <a:cxn ang="f70">
                  <a:pos x="f95" y="f96"/>
                </a:cxn>
                <a:cxn ang="f70">
                  <a:pos x="f97" y="f98"/>
                </a:cxn>
                <a:cxn ang="f70">
                  <a:pos x="f99" y="f100"/>
                </a:cxn>
                <a:cxn ang="f70">
                  <a:pos x="f101" y="f102"/>
                </a:cxn>
                <a:cxn ang="f70">
                  <a:pos x="f103" y="f104"/>
                </a:cxn>
                <a:cxn ang="f70">
                  <a:pos x="f105" y="f106"/>
                </a:cxn>
                <a:cxn ang="f70">
                  <a:pos x="f107" y="f108"/>
                </a:cxn>
                <a:cxn ang="f70">
                  <a:pos x="f109" y="f110"/>
                </a:cxn>
              </a:cxnLst>
              <a:rect l="f91" t="f94" r="f92" b="f93"/>
              <a:pathLst>
                <a:path w="658" h="1032">
                  <a:moveTo>
                    <a:pt x="f5" y="f5"/>
                  </a:moveTo>
                  <a:lnTo>
                    <a:pt x="f8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6" y="f7"/>
                  </a:lnTo>
                </a:path>
              </a:pathLst>
            </a:custGeom>
            <a:noFill/>
            <a:ln w="15873">
              <a:solidFill>
                <a:srgbClr val="603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20" name="Freeform 22"/>
            <p:cNvSpPr/>
            <p:nvPr/>
          </p:nvSpPr>
          <p:spPr>
            <a:xfrm>
              <a:off x="2414180" y="2028477"/>
              <a:ext cx="497150" cy="29353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08"/>
                <a:gd name="f7" fmla="val 260"/>
                <a:gd name="f8" fmla="val 14"/>
                <a:gd name="f9" fmla="val 19"/>
                <a:gd name="f10" fmla="val 238"/>
                <a:gd name="f11" fmla="val 26"/>
                <a:gd name="f12" fmla="val 196"/>
                <a:gd name="f13" fmla="val 199"/>
                <a:gd name="f14" fmla="val 8"/>
                <a:gd name="f15" fmla="val 136"/>
                <a:gd name="f16" fmla="val 105"/>
                <a:gd name="f17" fmla="val 84"/>
                <a:gd name="f18" fmla="val 59"/>
                <a:gd name="f19" fmla="val 16"/>
                <a:gd name="f20" fmla="val 52"/>
                <a:gd name="f21" fmla="val 35"/>
                <a:gd name="f22" fmla="val 33"/>
                <a:gd name="f23" fmla="val 54"/>
                <a:gd name="f24" fmla="val 28"/>
                <a:gd name="f25" fmla="val 69"/>
                <a:gd name="f26" fmla="val 22"/>
                <a:gd name="f27" fmla="val 87"/>
                <a:gd name="f28" fmla="val 1"/>
                <a:gd name="f29" fmla="val 106"/>
                <a:gd name="f30" fmla="val 135"/>
                <a:gd name="f31" fmla="val 148"/>
                <a:gd name="f32" fmla="val 17"/>
                <a:gd name="f33" fmla="val 169"/>
                <a:gd name="f34" fmla="val 38"/>
                <a:gd name="f35" fmla="val 187"/>
                <a:gd name="f36" fmla="val 41"/>
                <a:gd name="f37" fmla="val 200"/>
                <a:gd name="f38" fmla="val 46"/>
                <a:gd name="f39" fmla="val 225"/>
                <a:gd name="f40" fmla="val 79"/>
                <a:gd name="f41" fmla="val 241"/>
                <a:gd name="f42" fmla="val 78"/>
                <a:gd name="f43" fmla="val 256"/>
                <a:gd name="f44" fmla="val 92"/>
                <a:gd name="f45" fmla="val 274"/>
                <a:gd name="f46" fmla="val 101"/>
                <a:gd name="f47" fmla="val 278"/>
                <a:gd name="f48" fmla="val 126"/>
                <a:gd name="f49" fmla="val 309"/>
                <a:gd name="f50" fmla="val 143"/>
                <a:gd name="f51" fmla="val 312"/>
                <a:gd name="f52" fmla="val 335"/>
                <a:gd name="f53" fmla="val 347"/>
                <a:gd name="f54" fmla="val 102"/>
                <a:gd name="f55" fmla="val 368"/>
                <a:gd name="f56" fmla="val 90"/>
                <a:gd name="f57" fmla="val 391"/>
                <a:gd name="f58" fmla="val 414"/>
                <a:gd name="f59" fmla="val 437"/>
                <a:gd name="f60" fmla="val 460"/>
                <a:gd name="f61" fmla="val 481"/>
                <a:gd name="f62" fmla="val 503"/>
                <a:gd name="f63" fmla="val 89"/>
                <a:gd name="f64" fmla="val 98"/>
                <a:gd name="f65" fmla="+- 0 0 -90"/>
                <a:gd name="f66" fmla="*/ f3 1 508"/>
                <a:gd name="f67" fmla="*/ f4 1 260"/>
                <a:gd name="f68" fmla="+- f7 0 f5"/>
                <a:gd name="f69" fmla="+- f6 0 f5"/>
                <a:gd name="f70" fmla="*/ f65 f0 1"/>
                <a:gd name="f71" fmla="*/ f69 1 508"/>
                <a:gd name="f72" fmla="*/ f68 1 260"/>
                <a:gd name="f73" fmla="*/ 8 f69 1"/>
                <a:gd name="f74" fmla="*/ 139 f68 1"/>
                <a:gd name="f75" fmla="*/ 11 f69 1"/>
                <a:gd name="f76" fmla="*/ 127 f68 1"/>
                <a:gd name="f77" fmla="*/ 14 f69 1"/>
                <a:gd name="f78" fmla="*/ 105 f68 1"/>
                <a:gd name="f79" fmla="*/ 0 f69 1"/>
                <a:gd name="f80" fmla="*/ 106 f68 1"/>
                <a:gd name="f81" fmla="*/ 5 f69 1"/>
                <a:gd name="f82" fmla="*/ 72 f68 1"/>
                <a:gd name="f83" fmla="*/ 56 f68 1"/>
                <a:gd name="f84" fmla="*/ 45 f68 1"/>
                <a:gd name="f85" fmla="*/ 32 f68 1"/>
                <a:gd name="f86" fmla="*/ 9 f69 1"/>
                <a:gd name="f87" fmla="*/ 28 f68 1"/>
                <a:gd name="f88" fmla="*/ 20 f69 1"/>
                <a:gd name="f89" fmla="*/ 18 f68 1"/>
                <a:gd name="f90" fmla="*/ 31 f69 1"/>
                <a:gd name="f91" fmla="*/ 15 f68 1"/>
                <a:gd name="f92" fmla="*/ 39 f69 1"/>
                <a:gd name="f93" fmla="*/ 12 f68 1"/>
                <a:gd name="f94" fmla="*/ 50 f69 1"/>
                <a:gd name="f95" fmla="*/ 1 f68 1"/>
                <a:gd name="f96" fmla="*/ 60 f69 1"/>
                <a:gd name="f97" fmla="*/ 4 f68 1"/>
                <a:gd name="f98" fmla="*/ 77 f69 1"/>
                <a:gd name="f99" fmla="*/ 0 f68 1"/>
                <a:gd name="f100" fmla="*/ 84 f69 1"/>
                <a:gd name="f101" fmla="*/ 9 f68 1"/>
                <a:gd name="f102" fmla="*/ 96 f69 1"/>
                <a:gd name="f103" fmla="*/ 20 f68 1"/>
                <a:gd name="f104" fmla="*/ 106 f69 1"/>
                <a:gd name="f105" fmla="*/ 22 f68 1"/>
                <a:gd name="f106" fmla="*/ 112 f69 1"/>
                <a:gd name="f107" fmla="*/ 24 f68 1"/>
                <a:gd name="f108" fmla="*/ 127 f69 1"/>
                <a:gd name="f109" fmla="*/ 42 f68 1"/>
                <a:gd name="f110" fmla="*/ 136 f69 1"/>
                <a:gd name="f111" fmla="*/ 41 f68 1"/>
                <a:gd name="f112" fmla="*/ 145 f69 1"/>
                <a:gd name="f113" fmla="*/ 50 f68 1"/>
                <a:gd name="f114" fmla="*/ 155 f69 1"/>
                <a:gd name="f115" fmla="*/ 54 f68 1"/>
                <a:gd name="f116" fmla="*/ 157 f69 1"/>
                <a:gd name="f117" fmla="*/ 67 f68 1"/>
                <a:gd name="f118" fmla="*/ 174 f69 1"/>
                <a:gd name="f119" fmla="*/ 76 f68 1"/>
                <a:gd name="f120" fmla="*/ 176 f69 1"/>
                <a:gd name="f121" fmla="*/ 90 f68 1"/>
                <a:gd name="f122" fmla="*/ 189 f69 1"/>
                <a:gd name="f123" fmla="*/ 196 f69 1"/>
                <a:gd name="f124" fmla="*/ 79 f68 1"/>
                <a:gd name="f125" fmla="*/ 208 f69 1"/>
                <a:gd name="f126" fmla="*/ 48 f68 1"/>
                <a:gd name="f127" fmla="*/ 221 f69 1"/>
                <a:gd name="f128" fmla="*/ 234 f69 1"/>
                <a:gd name="f129" fmla="*/ 246 f69 1"/>
                <a:gd name="f130" fmla="*/ 260 f69 1"/>
                <a:gd name="f131" fmla="*/ 272 f69 1"/>
                <a:gd name="f132" fmla="*/ 284 f69 1"/>
                <a:gd name="f133" fmla="*/ 47 f68 1"/>
                <a:gd name="f134" fmla="*/ 287 f69 1"/>
                <a:gd name="f135" fmla="*/ 53 f68 1"/>
                <a:gd name="f136" fmla="*/ 508 f69 1"/>
                <a:gd name="f137" fmla="*/ 260 f68 1"/>
                <a:gd name="f138" fmla="*/ f70 1 f2"/>
                <a:gd name="f139" fmla="*/ f73 1 508"/>
                <a:gd name="f140" fmla="*/ f74 1 260"/>
                <a:gd name="f141" fmla="*/ f75 1 508"/>
                <a:gd name="f142" fmla="*/ f76 1 260"/>
                <a:gd name="f143" fmla="*/ f77 1 508"/>
                <a:gd name="f144" fmla="*/ f78 1 260"/>
                <a:gd name="f145" fmla="*/ f79 1 508"/>
                <a:gd name="f146" fmla="*/ f80 1 260"/>
                <a:gd name="f147" fmla="*/ f81 1 508"/>
                <a:gd name="f148" fmla="*/ f82 1 260"/>
                <a:gd name="f149" fmla="*/ f83 1 260"/>
                <a:gd name="f150" fmla="*/ f84 1 260"/>
                <a:gd name="f151" fmla="*/ f85 1 260"/>
                <a:gd name="f152" fmla="*/ f86 1 508"/>
                <a:gd name="f153" fmla="*/ f87 1 260"/>
                <a:gd name="f154" fmla="*/ f88 1 508"/>
                <a:gd name="f155" fmla="*/ f89 1 260"/>
                <a:gd name="f156" fmla="*/ f90 1 508"/>
                <a:gd name="f157" fmla="*/ f91 1 260"/>
                <a:gd name="f158" fmla="*/ f92 1 508"/>
                <a:gd name="f159" fmla="*/ f93 1 260"/>
                <a:gd name="f160" fmla="*/ f94 1 508"/>
                <a:gd name="f161" fmla="*/ f95 1 260"/>
                <a:gd name="f162" fmla="*/ f96 1 508"/>
                <a:gd name="f163" fmla="*/ f97 1 260"/>
                <a:gd name="f164" fmla="*/ f98 1 508"/>
                <a:gd name="f165" fmla="*/ f99 1 260"/>
                <a:gd name="f166" fmla="*/ f100 1 508"/>
                <a:gd name="f167" fmla="*/ f101 1 260"/>
                <a:gd name="f168" fmla="*/ f102 1 508"/>
                <a:gd name="f169" fmla="*/ f103 1 260"/>
                <a:gd name="f170" fmla="*/ f104 1 508"/>
                <a:gd name="f171" fmla="*/ f105 1 260"/>
                <a:gd name="f172" fmla="*/ f106 1 508"/>
                <a:gd name="f173" fmla="*/ f107 1 260"/>
                <a:gd name="f174" fmla="*/ f108 1 508"/>
                <a:gd name="f175" fmla="*/ f109 1 260"/>
                <a:gd name="f176" fmla="*/ f110 1 508"/>
                <a:gd name="f177" fmla="*/ f111 1 260"/>
                <a:gd name="f178" fmla="*/ f112 1 508"/>
                <a:gd name="f179" fmla="*/ f113 1 260"/>
                <a:gd name="f180" fmla="*/ f114 1 508"/>
                <a:gd name="f181" fmla="*/ f115 1 260"/>
                <a:gd name="f182" fmla="*/ f116 1 508"/>
                <a:gd name="f183" fmla="*/ f117 1 260"/>
                <a:gd name="f184" fmla="*/ f118 1 508"/>
                <a:gd name="f185" fmla="*/ f119 1 260"/>
                <a:gd name="f186" fmla="*/ f120 1 508"/>
                <a:gd name="f187" fmla="*/ f121 1 260"/>
                <a:gd name="f188" fmla="*/ f122 1 508"/>
                <a:gd name="f189" fmla="*/ f123 1 508"/>
                <a:gd name="f190" fmla="*/ f124 1 260"/>
                <a:gd name="f191" fmla="*/ f125 1 508"/>
                <a:gd name="f192" fmla="*/ f126 1 260"/>
                <a:gd name="f193" fmla="*/ f127 1 508"/>
                <a:gd name="f194" fmla="*/ f128 1 508"/>
                <a:gd name="f195" fmla="*/ f129 1 508"/>
                <a:gd name="f196" fmla="*/ f130 1 508"/>
                <a:gd name="f197" fmla="*/ f131 1 508"/>
                <a:gd name="f198" fmla="*/ f132 1 508"/>
                <a:gd name="f199" fmla="*/ f133 1 260"/>
                <a:gd name="f200" fmla="*/ f134 1 508"/>
                <a:gd name="f201" fmla="*/ f135 1 260"/>
                <a:gd name="f202" fmla="*/ f136 1 508"/>
                <a:gd name="f203" fmla="*/ f137 1 260"/>
                <a:gd name="f204" fmla="+- f138 0 f1"/>
                <a:gd name="f205" fmla="*/ f139 1 f71"/>
                <a:gd name="f206" fmla="*/ f140 1 f72"/>
                <a:gd name="f207" fmla="*/ f141 1 f71"/>
                <a:gd name="f208" fmla="*/ f142 1 f72"/>
                <a:gd name="f209" fmla="*/ f143 1 f71"/>
                <a:gd name="f210" fmla="*/ f144 1 f72"/>
                <a:gd name="f211" fmla="*/ f145 1 f71"/>
                <a:gd name="f212" fmla="*/ f146 1 f72"/>
                <a:gd name="f213" fmla="*/ f147 1 f71"/>
                <a:gd name="f214" fmla="*/ f148 1 f72"/>
                <a:gd name="f215" fmla="*/ f149 1 f72"/>
                <a:gd name="f216" fmla="*/ f150 1 f72"/>
                <a:gd name="f217" fmla="*/ f151 1 f72"/>
                <a:gd name="f218" fmla="*/ f152 1 f71"/>
                <a:gd name="f219" fmla="*/ f153 1 f72"/>
                <a:gd name="f220" fmla="*/ f154 1 f71"/>
                <a:gd name="f221" fmla="*/ f155 1 f72"/>
                <a:gd name="f222" fmla="*/ f156 1 f71"/>
                <a:gd name="f223" fmla="*/ f157 1 f72"/>
                <a:gd name="f224" fmla="*/ f158 1 f71"/>
                <a:gd name="f225" fmla="*/ f159 1 f72"/>
                <a:gd name="f226" fmla="*/ f160 1 f71"/>
                <a:gd name="f227" fmla="*/ f161 1 f72"/>
                <a:gd name="f228" fmla="*/ f162 1 f71"/>
                <a:gd name="f229" fmla="*/ f163 1 f72"/>
                <a:gd name="f230" fmla="*/ f164 1 f71"/>
                <a:gd name="f231" fmla="*/ f165 1 f72"/>
                <a:gd name="f232" fmla="*/ f166 1 f71"/>
                <a:gd name="f233" fmla="*/ f167 1 f72"/>
                <a:gd name="f234" fmla="*/ f168 1 f71"/>
                <a:gd name="f235" fmla="*/ f169 1 f72"/>
                <a:gd name="f236" fmla="*/ f170 1 f71"/>
                <a:gd name="f237" fmla="*/ f171 1 f72"/>
                <a:gd name="f238" fmla="*/ f172 1 f71"/>
                <a:gd name="f239" fmla="*/ f173 1 f72"/>
                <a:gd name="f240" fmla="*/ f174 1 f71"/>
                <a:gd name="f241" fmla="*/ f175 1 f72"/>
                <a:gd name="f242" fmla="*/ f176 1 f71"/>
                <a:gd name="f243" fmla="*/ f177 1 f72"/>
                <a:gd name="f244" fmla="*/ f178 1 f71"/>
                <a:gd name="f245" fmla="*/ f179 1 f72"/>
                <a:gd name="f246" fmla="*/ f180 1 f71"/>
                <a:gd name="f247" fmla="*/ f181 1 f72"/>
                <a:gd name="f248" fmla="*/ f182 1 f71"/>
                <a:gd name="f249" fmla="*/ f183 1 f72"/>
                <a:gd name="f250" fmla="*/ f184 1 f71"/>
                <a:gd name="f251" fmla="*/ f185 1 f72"/>
                <a:gd name="f252" fmla="*/ f186 1 f71"/>
                <a:gd name="f253" fmla="*/ f187 1 f72"/>
                <a:gd name="f254" fmla="*/ f188 1 f71"/>
                <a:gd name="f255" fmla="*/ f189 1 f71"/>
                <a:gd name="f256" fmla="*/ f190 1 f72"/>
                <a:gd name="f257" fmla="*/ f191 1 f71"/>
                <a:gd name="f258" fmla="*/ f192 1 f72"/>
                <a:gd name="f259" fmla="*/ f193 1 f71"/>
                <a:gd name="f260" fmla="*/ f194 1 f71"/>
                <a:gd name="f261" fmla="*/ f195 1 f71"/>
                <a:gd name="f262" fmla="*/ f196 1 f71"/>
                <a:gd name="f263" fmla="*/ f197 1 f71"/>
                <a:gd name="f264" fmla="*/ f198 1 f71"/>
                <a:gd name="f265" fmla="*/ f199 1 f72"/>
                <a:gd name="f266" fmla="*/ f200 1 f71"/>
                <a:gd name="f267" fmla="*/ f201 1 f72"/>
                <a:gd name="f268" fmla="*/ f202 1 f71"/>
                <a:gd name="f269" fmla="*/ f203 1 f72"/>
                <a:gd name="f270" fmla="*/ f211 f66 1"/>
                <a:gd name="f271" fmla="*/ f268 f66 1"/>
                <a:gd name="f272" fmla="*/ f269 f67 1"/>
                <a:gd name="f273" fmla="*/ f231 f67 1"/>
                <a:gd name="f274" fmla="*/ f205 f66 1"/>
                <a:gd name="f275" fmla="*/ f206 f67 1"/>
                <a:gd name="f276" fmla="*/ f207 f66 1"/>
                <a:gd name="f277" fmla="*/ f208 f67 1"/>
                <a:gd name="f278" fmla="*/ f209 f66 1"/>
                <a:gd name="f279" fmla="*/ f210 f67 1"/>
                <a:gd name="f280" fmla="*/ f212 f67 1"/>
                <a:gd name="f281" fmla="*/ f213 f66 1"/>
                <a:gd name="f282" fmla="*/ f214 f67 1"/>
                <a:gd name="f283" fmla="*/ f215 f67 1"/>
                <a:gd name="f284" fmla="*/ f216 f67 1"/>
                <a:gd name="f285" fmla="*/ f217 f67 1"/>
                <a:gd name="f286" fmla="*/ f218 f66 1"/>
                <a:gd name="f287" fmla="*/ f219 f67 1"/>
                <a:gd name="f288" fmla="*/ f220 f66 1"/>
                <a:gd name="f289" fmla="*/ f221 f67 1"/>
                <a:gd name="f290" fmla="*/ f222 f66 1"/>
                <a:gd name="f291" fmla="*/ f223 f67 1"/>
                <a:gd name="f292" fmla="*/ f224 f66 1"/>
                <a:gd name="f293" fmla="*/ f225 f67 1"/>
                <a:gd name="f294" fmla="*/ f226 f66 1"/>
                <a:gd name="f295" fmla="*/ f227 f67 1"/>
                <a:gd name="f296" fmla="*/ f228 f66 1"/>
                <a:gd name="f297" fmla="*/ f229 f67 1"/>
                <a:gd name="f298" fmla="*/ f230 f66 1"/>
                <a:gd name="f299" fmla="*/ f232 f66 1"/>
                <a:gd name="f300" fmla="*/ f233 f67 1"/>
                <a:gd name="f301" fmla="*/ f234 f66 1"/>
                <a:gd name="f302" fmla="*/ f235 f67 1"/>
                <a:gd name="f303" fmla="*/ f236 f66 1"/>
                <a:gd name="f304" fmla="*/ f237 f67 1"/>
                <a:gd name="f305" fmla="*/ f238 f66 1"/>
                <a:gd name="f306" fmla="*/ f239 f67 1"/>
                <a:gd name="f307" fmla="*/ f240 f66 1"/>
                <a:gd name="f308" fmla="*/ f241 f67 1"/>
                <a:gd name="f309" fmla="*/ f242 f66 1"/>
                <a:gd name="f310" fmla="*/ f243 f67 1"/>
                <a:gd name="f311" fmla="*/ f244 f66 1"/>
                <a:gd name="f312" fmla="*/ f245 f67 1"/>
                <a:gd name="f313" fmla="*/ f246 f66 1"/>
                <a:gd name="f314" fmla="*/ f247 f67 1"/>
                <a:gd name="f315" fmla="*/ f248 f66 1"/>
                <a:gd name="f316" fmla="*/ f249 f67 1"/>
                <a:gd name="f317" fmla="*/ f250 f66 1"/>
                <a:gd name="f318" fmla="*/ f251 f67 1"/>
                <a:gd name="f319" fmla="*/ f252 f66 1"/>
                <a:gd name="f320" fmla="*/ f253 f67 1"/>
                <a:gd name="f321" fmla="*/ f254 f66 1"/>
                <a:gd name="f322" fmla="*/ f255 f66 1"/>
                <a:gd name="f323" fmla="*/ f256 f67 1"/>
                <a:gd name="f324" fmla="*/ f257 f66 1"/>
                <a:gd name="f325" fmla="*/ f258 f67 1"/>
                <a:gd name="f326" fmla="*/ f259 f66 1"/>
                <a:gd name="f327" fmla="*/ f260 f66 1"/>
                <a:gd name="f328" fmla="*/ f261 f66 1"/>
                <a:gd name="f329" fmla="*/ f262 f66 1"/>
                <a:gd name="f330" fmla="*/ f263 f66 1"/>
                <a:gd name="f331" fmla="*/ f264 f66 1"/>
                <a:gd name="f332" fmla="*/ f265 f67 1"/>
                <a:gd name="f333" fmla="*/ f266 f66 1"/>
                <a:gd name="f334" fmla="*/ f267 f6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04">
                  <a:pos x="f274" y="f275"/>
                </a:cxn>
                <a:cxn ang="f204">
                  <a:pos x="f276" y="f277"/>
                </a:cxn>
                <a:cxn ang="f204">
                  <a:pos x="f278" y="f279"/>
                </a:cxn>
                <a:cxn ang="f204">
                  <a:pos x="f270" y="f280"/>
                </a:cxn>
                <a:cxn ang="f204">
                  <a:pos x="f281" y="f282"/>
                </a:cxn>
                <a:cxn ang="f204">
                  <a:pos x="f270" y="f283"/>
                </a:cxn>
                <a:cxn ang="f204">
                  <a:pos x="f270" y="f284"/>
                </a:cxn>
                <a:cxn ang="f204">
                  <a:pos x="f270" y="f285"/>
                </a:cxn>
                <a:cxn ang="f204">
                  <a:pos x="f286" y="f287"/>
                </a:cxn>
                <a:cxn ang="f204">
                  <a:pos x="f288" y="f289"/>
                </a:cxn>
                <a:cxn ang="f204">
                  <a:pos x="f290" y="f291"/>
                </a:cxn>
                <a:cxn ang="f204">
                  <a:pos x="f292" y="f293"/>
                </a:cxn>
                <a:cxn ang="f204">
                  <a:pos x="f294" y="f295"/>
                </a:cxn>
                <a:cxn ang="f204">
                  <a:pos x="f296" y="f297"/>
                </a:cxn>
                <a:cxn ang="f204">
                  <a:pos x="f298" y="f273"/>
                </a:cxn>
                <a:cxn ang="f204">
                  <a:pos x="f299" y="f300"/>
                </a:cxn>
                <a:cxn ang="f204">
                  <a:pos x="f301" y="f302"/>
                </a:cxn>
                <a:cxn ang="f204">
                  <a:pos x="f303" y="f304"/>
                </a:cxn>
                <a:cxn ang="f204">
                  <a:pos x="f305" y="f306"/>
                </a:cxn>
                <a:cxn ang="f204">
                  <a:pos x="f307" y="f308"/>
                </a:cxn>
                <a:cxn ang="f204">
                  <a:pos x="f309" y="f310"/>
                </a:cxn>
                <a:cxn ang="f204">
                  <a:pos x="f311" y="f312"/>
                </a:cxn>
                <a:cxn ang="f204">
                  <a:pos x="f313" y="f314"/>
                </a:cxn>
                <a:cxn ang="f204">
                  <a:pos x="f315" y="f316"/>
                </a:cxn>
                <a:cxn ang="f204">
                  <a:pos x="f317" y="f318"/>
                </a:cxn>
                <a:cxn ang="f204">
                  <a:pos x="f319" y="f320"/>
                </a:cxn>
                <a:cxn ang="f204">
                  <a:pos x="f321" y="f320"/>
                </a:cxn>
                <a:cxn ang="f204">
                  <a:pos x="f322" y="f323"/>
                </a:cxn>
                <a:cxn ang="f204">
                  <a:pos x="f322" y="f316"/>
                </a:cxn>
                <a:cxn ang="f204">
                  <a:pos x="f322" y="f314"/>
                </a:cxn>
                <a:cxn ang="f204">
                  <a:pos x="f324" y="f325"/>
                </a:cxn>
                <a:cxn ang="f204">
                  <a:pos x="f326" y="f325"/>
                </a:cxn>
                <a:cxn ang="f204">
                  <a:pos x="f327" y="f325"/>
                </a:cxn>
                <a:cxn ang="f204">
                  <a:pos x="f328" y="f325"/>
                </a:cxn>
                <a:cxn ang="f204">
                  <a:pos x="f329" y="f325"/>
                </a:cxn>
                <a:cxn ang="f204">
                  <a:pos x="f330" y="f325"/>
                </a:cxn>
                <a:cxn ang="f204">
                  <a:pos x="f331" y="f332"/>
                </a:cxn>
                <a:cxn ang="f204">
                  <a:pos x="f333" y="f334"/>
                </a:cxn>
              </a:cxnLst>
              <a:rect l="f270" t="f273" r="f271" b="f272"/>
              <a:pathLst>
                <a:path w="508" h="260">
                  <a:moveTo>
                    <a:pt x="f8" y="f7"/>
                  </a:moveTo>
                  <a:lnTo>
                    <a:pt x="f9" y="f10"/>
                  </a:lnTo>
                  <a:lnTo>
                    <a:pt x="f11" y="f12"/>
                  </a:lnTo>
                  <a:lnTo>
                    <a:pt x="f5" y="f13"/>
                  </a:lnTo>
                  <a:lnTo>
                    <a:pt x="f14" y="f15"/>
                  </a:lnTo>
                  <a:lnTo>
                    <a:pt x="f5" y="f16"/>
                  </a:lnTo>
                  <a:lnTo>
                    <a:pt x="f5" y="f17"/>
                  </a:lnTo>
                  <a:lnTo>
                    <a:pt x="f5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14"/>
                  </a:lnTo>
                  <a:lnTo>
                    <a:pt x="f30" y="f5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43" y="f44"/>
                  </a:lnTo>
                  <a:lnTo>
                    <a:pt x="f45" y="f46"/>
                  </a:lnTo>
                  <a:lnTo>
                    <a:pt x="f47" y="f48"/>
                  </a:lnTo>
                  <a:lnTo>
                    <a:pt x="f49" y="f50"/>
                  </a:lnTo>
                  <a:lnTo>
                    <a:pt x="f51" y="f33"/>
                  </a:lnTo>
                  <a:lnTo>
                    <a:pt x="f52" y="f33"/>
                  </a:lnTo>
                  <a:lnTo>
                    <a:pt x="f53" y="f31"/>
                  </a:lnTo>
                  <a:lnTo>
                    <a:pt x="f53" y="f48"/>
                  </a:lnTo>
                  <a:lnTo>
                    <a:pt x="f53" y="f54"/>
                  </a:lnTo>
                  <a:lnTo>
                    <a:pt x="f55" y="f56"/>
                  </a:lnTo>
                  <a:lnTo>
                    <a:pt x="f57" y="f56"/>
                  </a:lnTo>
                  <a:lnTo>
                    <a:pt x="f58" y="f56"/>
                  </a:lnTo>
                  <a:lnTo>
                    <a:pt x="f59" y="f56"/>
                  </a:lnTo>
                  <a:lnTo>
                    <a:pt x="f60" y="f56"/>
                  </a:lnTo>
                  <a:lnTo>
                    <a:pt x="f61" y="f56"/>
                  </a:lnTo>
                  <a:lnTo>
                    <a:pt x="f62" y="f63"/>
                  </a:lnTo>
                  <a:lnTo>
                    <a:pt x="f6" y="f64"/>
                  </a:lnTo>
                </a:path>
              </a:pathLst>
            </a:custGeom>
            <a:noFill/>
            <a:ln w="30166">
              <a:solidFill>
                <a:srgbClr val="603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21" name="Freeform 23"/>
            <p:cNvSpPr/>
            <p:nvPr/>
          </p:nvSpPr>
          <p:spPr>
            <a:xfrm>
              <a:off x="2414180" y="2028477"/>
              <a:ext cx="578824" cy="62740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91"/>
                <a:gd name="f7" fmla="val 555"/>
                <a:gd name="f8" fmla="val 14"/>
                <a:gd name="f9" fmla="val 260"/>
                <a:gd name="f10" fmla="val 19"/>
                <a:gd name="f11" fmla="val 238"/>
                <a:gd name="f12" fmla="val 26"/>
                <a:gd name="f13" fmla="val 196"/>
                <a:gd name="f14" fmla="val 199"/>
                <a:gd name="f15" fmla="val 8"/>
                <a:gd name="f16" fmla="val 136"/>
                <a:gd name="f17" fmla="val 105"/>
                <a:gd name="f18" fmla="val 84"/>
                <a:gd name="f19" fmla="val 59"/>
                <a:gd name="f20" fmla="val 16"/>
                <a:gd name="f21" fmla="val 52"/>
                <a:gd name="f22" fmla="val 35"/>
                <a:gd name="f23" fmla="val 33"/>
                <a:gd name="f24" fmla="val 54"/>
                <a:gd name="f25" fmla="val 28"/>
                <a:gd name="f26" fmla="val 69"/>
                <a:gd name="f27" fmla="val 22"/>
                <a:gd name="f28" fmla="val 87"/>
                <a:gd name="f29" fmla="val 1"/>
                <a:gd name="f30" fmla="val 106"/>
                <a:gd name="f31" fmla="val 135"/>
                <a:gd name="f32" fmla="val 148"/>
                <a:gd name="f33" fmla="val 17"/>
                <a:gd name="f34" fmla="val 169"/>
                <a:gd name="f35" fmla="val 38"/>
                <a:gd name="f36" fmla="val 187"/>
                <a:gd name="f37" fmla="val 41"/>
                <a:gd name="f38" fmla="val 200"/>
                <a:gd name="f39" fmla="val 46"/>
                <a:gd name="f40" fmla="val 225"/>
                <a:gd name="f41" fmla="val 79"/>
                <a:gd name="f42" fmla="val 241"/>
                <a:gd name="f43" fmla="val 78"/>
                <a:gd name="f44" fmla="val 256"/>
                <a:gd name="f45" fmla="val 92"/>
                <a:gd name="f46" fmla="val 274"/>
                <a:gd name="f47" fmla="val 101"/>
                <a:gd name="f48" fmla="val 278"/>
                <a:gd name="f49" fmla="val 126"/>
                <a:gd name="f50" fmla="val 309"/>
                <a:gd name="f51" fmla="val 143"/>
                <a:gd name="f52" fmla="val 312"/>
                <a:gd name="f53" fmla="val 335"/>
                <a:gd name="f54" fmla="val 347"/>
                <a:gd name="f55" fmla="val 102"/>
                <a:gd name="f56" fmla="val 368"/>
                <a:gd name="f57" fmla="val 90"/>
                <a:gd name="f58" fmla="val 391"/>
                <a:gd name="f59" fmla="val 414"/>
                <a:gd name="f60" fmla="val 437"/>
                <a:gd name="f61" fmla="val 460"/>
                <a:gd name="f62" fmla="val 481"/>
                <a:gd name="f63" fmla="val 504"/>
                <a:gd name="f64" fmla="val 518"/>
                <a:gd name="f65" fmla="val 130"/>
                <a:gd name="f66" fmla="val 505"/>
                <a:gd name="f67" fmla="val 171"/>
                <a:gd name="f68" fmla="val 537"/>
                <a:gd name="f69" fmla="val 216"/>
                <a:gd name="f70" fmla="val 553"/>
                <a:gd name="f71" fmla="val 218"/>
                <a:gd name="f72" fmla="val 575"/>
                <a:gd name="f73" fmla="val 240"/>
                <a:gd name="f74" fmla="val 292"/>
                <a:gd name="f75" fmla="val 574"/>
                <a:gd name="f76" fmla="val 307"/>
                <a:gd name="f77" fmla="val 566"/>
                <a:gd name="f78" fmla="val 328"/>
                <a:gd name="f79" fmla="val 531"/>
                <a:gd name="f80" fmla="val 371"/>
                <a:gd name="f81" fmla="val 522"/>
                <a:gd name="f82" fmla="val 394"/>
                <a:gd name="f83" fmla="val 509"/>
                <a:gd name="f84" fmla="val 420"/>
                <a:gd name="f85" fmla="val 496"/>
                <a:gd name="f86" fmla="val 426"/>
                <a:gd name="f87" fmla="val 469"/>
                <a:gd name="f88" fmla="val 438"/>
                <a:gd name="f89" fmla="val 454"/>
                <a:gd name="f90" fmla="val 425"/>
                <a:gd name="f91" fmla="val 434"/>
                <a:gd name="f92" fmla="val 401"/>
                <a:gd name="f93" fmla="val 395"/>
                <a:gd name="f94" fmla="val 393"/>
                <a:gd name="f95" fmla="val 400"/>
                <a:gd name="f96" fmla="val 379"/>
                <a:gd name="f97" fmla="val 399"/>
                <a:gd name="f98" fmla="val 377"/>
                <a:gd name="f99" fmla="val 429"/>
                <a:gd name="f100" fmla="val 348"/>
                <a:gd name="f101" fmla="val 441"/>
                <a:gd name="f102" fmla="val 302"/>
                <a:gd name="f103" fmla="val 443"/>
                <a:gd name="f104" fmla="val 282"/>
                <a:gd name="f105" fmla="val 245"/>
                <a:gd name="f106" fmla="val 447"/>
                <a:gd name="f107" fmla="val 233"/>
                <a:gd name="f108" fmla="val 451"/>
                <a:gd name="f109" fmla="val 221"/>
                <a:gd name="f110" fmla="val 478"/>
                <a:gd name="f111" fmla="val 224"/>
                <a:gd name="f112" fmla="val 519"/>
                <a:gd name="f113" fmla="val 188"/>
                <a:gd name="f114" fmla="val 497"/>
                <a:gd name="f115" fmla="val 166"/>
                <a:gd name="f116" fmla="val 485"/>
                <a:gd name="f117" fmla="val 121"/>
                <a:gd name="f118" fmla="val 459"/>
                <a:gd name="f119" fmla="val 129"/>
                <a:gd name="f120" fmla="val 439"/>
                <a:gd name="f121" fmla="val 123"/>
                <a:gd name="f122" fmla="val 411"/>
                <a:gd name="f123" fmla="val 131"/>
                <a:gd name="f124" fmla="val 373"/>
                <a:gd name="f125" fmla="val 109"/>
                <a:gd name="f126" fmla="val 350"/>
                <a:gd name="f127" fmla="val 327"/>
                <a:gd name="f128" fmla="val 305"/>
                <a:gd name="f129" fmla="val 308"/>
                <a:gd name="f130" fmla="val 297"/>
                <a:gd name="f131" fmla="val 27"/>
                <a:gd name="f132" fmla="val 21"/>
                <a:gd name="f133" fmla="val 269"/>
                <a:gd name="f134" fmla="+- 0 0 -90"/>
                <a:gd name="f135" fmla="*/ f3 1 591"/>
                <a:gd name="f136" fmla="*/ f4 1 555"/>
                <a:gd name="f137" fmla="+- f7 0 f5"/>
                <a:gd name="f138" fmla="+- f6 0 f5"/>
                <a:gd name="f139" fmla="*/ f134 f0 1"/>
                <a:gd name="f140" fmla="*/ f138 1 591"/>
                <a:gd name="f141" fmla="*/ f137 1 555"/>
                <a:gd name="f142" fmla="*/ 11 f138 1"/>
                <a:gd name="f143" fmla="*/ 128 f137 1"/>
                <a:gd name="f144" fmla="*/ 0 f138 1"/>
                <a:gd name="f145" fmla="*/ 107 f137 1"/>
                <a:gd name="f146" fmla="*/ 56 f137 1"/>
                <a:gd name="f147" fmla="*/ 32 f137 1"/>
                <a:gd name="f148" fmla="*/ 20 f138 1"/>
                <a:gd name="f149" fmla="*/ 18 f137 1"/>
                <a:gd name="f150" fmla="*/ 39 f138 1"/>
                <a:gd name="f151" fmla="*/ 12 f137 1"/>
                <a:gd name="f152" fmla="*/ 60 f138 1"/>
                <a:gd name="f153" fmla="*/ 5 f137 1"/>
                <a:gd name="f154" fmla="*/ 84 f138 1"/>
                <a:gd name="f155" fmla="*/ 9 f137 1"/>
                <a:gd name="f156" fmla="*/ 106 f138 1"/>
                <a:gd name="f157" fmla="*/ 22 f137 1"/>
                <a:gd name="f158" fmla="*/ 127 f138 1"/>
                <a:gd name="f159" fmla="*/ 42 f137 1"/>
                <a:gd name="f160" fmla="*/ 145 f138 1"/>
                <a:gd name="f161" fmla="*/ 50 f137 1"/>
                <a:gd name="f162" fmla="*/ 157 f138 1"/>
                <a:gd name="f163" fmla="*/ 67 f137 1"/>
                <a:gd name="f164" fmla="*/ 176 f138 1"/>
                <a:gd name="f165" fmla="*/ 90 f137 1"/>
                <a:gd name="f166" fmla="*/ 196 f138 1"/>
                <a:gd name="f167" fmla="*/ 80 f137 1"/>
                <a:gd name="f168" fmla="*/ 54 f137 1"/>
                <a:gd name="f169" fmla="*/ 222 f138 1"/>
                <a:gd name="f170" fmla="*/ 48 f137 1"/>
                <a:gd name="f171" fmla="*/ 248 f138 1"/>
                <a:gd name="f172" fmla="*/ 272 f138 1"/>
                <a:gd name="f173" fmla="*/ 294 f138 1"/>
                <a:gd name="f174" fmla="*/ 70 f137 1"/>
                <a:gd name="f175" fmla="*/ 304 f138 1"/>
                <a:gd name="f176" fmla="*/ 116 f137 1"/>
                <a:gd name="f177" fmla="*/ 326 f138 1"/>
                <a:gd name="f178" fmla="*/ 325 f138 1"/>
                <a:gd name="f179" fmla="*/ 164 f137 1"/>
                <a:gd name="f180" fmla="*/ 300 f138 1"/>
                <a:gd name="f181" fmla="*/ 199 f137 1"/>
                <a:gd name="f182" fmla="*/ 288 f138 1"/>
                <a:gd name="f183" fmla="*/ 225 f137 1"/>
                <a:gd name="f184" fmla="*/ 266 f138 1"/>
                <a:gd name="f185" fmla="*/ 235 f137 1"/>
                <a:gd name="f186" fmla="*/ 246 f138 1"/>
                <a:gd name="f187" fmla="*/ 215 f137 1"/>
                <a:gd name="f188" fmla="*/ 223 f138 1"/>
                <a:gd name="f189" fmla="*/ 213 f138 1"/>
                <a:gd name="f190" fmla="*/ 231 f137 1"/>
                <a:gd name="f191" fmla="*/ 171 f138 1"/>
                <a:gd name="f192" fmla="*/ 238 f137 1"/>
                <a:gd name="f193" fmla="*/ 147 f138 1"/>
                <a:gd name="f194" fmla="*/ 236 f137 1"/>
                <a:gd name="f195" fmla="*/ 132 f138 1"/>
                <a:gd name="f196" fmla="*/ 241 f137 1"/>
                <a:gd name="f197" fmla="*/ 297 f137 1"/>
                <a:gd name="f198" fmla="*/ 107 f138 1"/>
                <a:gd name="f199" fmla="*/ 267 f137 1"/>
                <a:gd name="f200" fmla="*/ 81 f138 1"/>
                <a:gd name="f201" fmla="*/ 260 f137 1"/>
                <a:gd name="f202" fmla="*/ 69 f138 1"/>
                <a:gd name="f203" fmla="*/ 246 f137 1"/>
                <a:gd name="f204" fmla="*/ 70 f138 1"/>
                <a:gd name="f205" fmla="*/ 220 f137 1"/>
                <a:gd name="f206" fmla="*/ 61 f138 1"/>
                <a:gd name="f207" fmla="*/ 188 f137 1"/>
                <a:gd name="f208" fmla="*/ 26 f138 1"/>
                <a:gd name="f209" fmla="*/ 159 f137 1"/>
                <a:gd name="f210" fmla="*/ 12 f138 1"/>
                <a:gd name="f211" fmla="*/ 145 f137 1"/>
                <a:gd name="f212" fmla="*/ 0 f137 1"/>
                <a:gd name="f213" fmla="*/ 591 f138 1"/>
                <a:gd name="f214" fmla="*/ 555 f137 1"/>
                <a:gd name="f215" fmla="*/ f139 1 f2"/>
                <a:gd name="f216" fmla="*/ f142 1 591"/>
                <a:gd name="f217" fmla="*/ f143 1 555"/>
                <a:gd name="f218" fmla="*/ f144 1 591"/>
                <a:gd name="f219" fmla="*/ f145 1 555"/>
                <a:gd name="f220" fmla="*/ f146 1 555"/>
                <a:gd name="f221" fmla="*/ f147 1 555"/>
                <a:gd name="f222" fmla="*/ f148 1 591"/>
                <a:gd name="f223" fmla="*/ f149 1 555"/>
                <a:gd name="f224" fmla="*/ f150 1 591"/>
                <a:gd name="f225" fmla="*/ f151 1 555"/>
                <a:gd name="f226" fmla="*/ f152 1 591"/>
                <a:gd name="f227" fmla="*/ f153 1 555"/>
                <a:gd name="f228" fmla="*/ f154 1 591"/>
                <a:gd name="f229" fmla="*/ f155 1 555"/>
                <a:gd name="f230" fmla="*/ f156 1 591"/>
                <a:gd name="f231" fmla="*/ f157 1 555"/>
                <a:gd name="f232" fmla="*/ f158 1 591"/>
                <a:gd name="f233" fmla="*/ f159 1 555"/>
                <a:gd name="f234" fmla="*/ f160 1 591"/>
                <a:gd name="f235" fmla="*/ f161 1 555"/>
                <a:gd name="f236" fmla="*/ f162 1 591"/>
                <a:gd name="f237" fmla="*/ f163 1 555"/>
                <a:gd name="f238" fmla="*/ f164 1 591"/>
                <a:gd name="f239" fmla="*/ f165 1 555"/>
                <a:gd name="f240" fmla="*/ f166 1 591"/>
                <a:gd name="f241" fmla="*/ f167 1 555"/>
                <a:gd name="f242" fmla="*/ f168 1 555"/>
                <a:gd name="f243" fmla="*/ f169 1 591"/>
                <a:gd name="f244" fmla="*/ f170 1 555"/>
                <a:gd name="f245" fmla="*/ f171 1 591"/>
                <a:gd name="f246" fmla="*/ f172 1 591"/>
                <a:gd name="f247" fmla="*/ f173 1 591"/>
                <a:gd name="f248" fmla="*/ f174 1 555"/>
                <a:gd name="f249" fmla="*/ f175 1 591"/>
                <a:gd name="f250" fmla="*/ f176 1 555"/>
                <a:gd name="f251" fmla="*/ f177 1 591"/>
                <a:gd name="f252" fmla="*/ f178 1 591"/>
                <a:gd name="f253" fmla="*/ f179 1 555"/>
                <a:gd name="f254" fmla="*/ f180 1 591"/>
                <a:gd name="f255" fmla="*/ f181 1 555"/>
                <a:gd name="f256" fmla="*/ f182 1 591"/>
                <a:gd name="f257" fmla="*/ f183 1 555"/>
                <a:gd name="f258" fmla="*/ f184 1 591"/>
                <a:gd name="f259" fmla="*/ f185 1 555"/>
                <a:gd name="f260" fmla="*/ f186 1 591"/>
                <a:gd name="f261" fmla="*/ f187 1 555"/>
                <a:gd name="f262" fmla="*/ f188 1 591"/>
                <a:gd name="f263" fmla="*/ f189 1 591"/>
                <a:gd name="f264" fmla="*/ f190 1 555"/>
                <a:gd name="f265" fmla="*/ f191 1 591"/>
                <a:gd name="f266" fmla="*/ f192 1 555"/>
                <a:gd name="f267" fmla="*/ f193 1 591"/>
                <a:gd name="f268" fmla="*/ f194 1 555"/>
                <a:gd name="f269" fmla="*/ f195 1 591"/>
                <a:gd name="f270" fmla="*/ f196 1 555"/>
                <a:gd name="f271" fmla="*/ f197 1 555"/>
                <a:gd name="f272" fmla="*/ f198 1 591"/>
                <a:gd name="f273" fmla="*/ f199 1 555"/>
                <a:gd name="f274" fmla="*/ f200 1 591"/>
                <a:gd name="f275" fmla="*/ f201 1 555"/>
                <a:gd name="f276" fmla="*/ f202 1 591"/>
                <a:gd name="f277" fmla="*/ f203 1 555"/>
                <a:gd name="f278" fmla="*/ f204 1 591"/>
                <a:gd name="f279" fmla="*/ f205 1 555"/>
                <a:gd name="f280" fmla="*/ f206 1 591"/>
                <a:gd name="f281" fmla="*/ f207 1 555"/>
                <a:gd name="f282" fmla="*/ f208 1 591"/>
                <a:gd name="f283" fmla="*/ f209 1 555"/>
                <a:gd name="f284" fmla="*/ f210 1 591"/>
                <a:gd name="f285" fmla="*/ f211 1 555"/>
                <a:gd name="f286" fmla="*/ f212 1 555"/>
                <a:gd name="f287" fmla="*/ f213 1 591"/>
                <a:gd name="f288" fmla="*/ f214 1 555"/>
                <a:gd name="f289" fmla="+- f215 0 f1"/>
                <a:gd name="f290" fmla="*/ f216 1 f140"/>
                <a:gd name="f291" fmla="*/ f217 1 f141"/>
                <a:gd name="f292" fmla="*/ f218 1 f140"/>
                <a:gd name="f293" fmla="*/ f219 1 f141"/>
                <a:gd name="f294" fmla="*/ f220 1 f141"/>
                <a:gd name="f295" fmla="*/ f221 1 f141"/>
                <a:gd name="f296" fmla="*/ f222 1 f140"/>
                <a:gd name="f297" fmla="*/ f223 1 f141"/>
                <a:gd name="f298" fmla="*/ f224 1 f140"/>
                <a:gd name="f299" fmla="*/ f225 1 f141"/>
                <a:gd name="f300" fmla="*/ f226 1 f140"/>
                <a:gd name="f301" fmla="*/ f227 1 f141"/>
                <a:gd name="f302" fmla="*/ f228 1 f140"/>
                <a:gd name="f303" fmla="*/ f229 1 f141"/>
                <a:gd name="f304" fmla="*/ f230 1 f140"/>
                <a:gd name="f305" fmla="*/ f231 1 f141"/>
                <a:gd name="f306" fmla="*/ f232 1 f140"/>
                <a:gd name="f307" fmla="*/ f233 1 f141"/>
                <a:gd name="f308" fmla="*/ f234 1 f140"/>
                <a:gd name="f309" fmla="*/ f235 1 f141"/>
                <a:gd name="f310" fmla="*/ f236 1 f140"/>
                <a:gd name="f311" fmla="*/ f237 1 f141"/>
                <a:gd name="f312" fmla="*/ f238 1 f140"/>
                <a:gd name="f313" fmla="*/ f239 1 f141"/>
                <a:gd name="f314" fmla="*/ f240 1 f140"/>
                <a:gd name="f315" fmla="*/ f241 1 f141"/>
                <a:gd name="f316" fmla="*/ f242 1 f141"/>
                <a:gd name="f317" fmla="*/ f243 1 f140"/>
                <a:gd name="f318" fmla="*/ f244 1 f141"/>
                <a:gd name="f319" fmla="*/ f245 1 f140"/>
                <a:gd name="f320" fmla="*/ f246 1 f140"/>
                <a:gd name="f321" fmla="*/ f247 1 f140"/>
                <a:gd name="f322" fmla="*/ f248 1 f141"/>
                <a:gd name="f323" fmla="*/ f249 1 f140"/>
                <a:gd name="f324" fmla="*/ f250 1 f141"/>
                <a:gd name="f325" fmla="*/ f251 1 f140"/>
                <a:gd name="f326" fmla="*/ f252 1 f140"/>
                <a:gd name="f327" fmla="*/ f253 1 f141"/>
                <a:gd name="f328" fmla="*/ f254 1 f140"/>
                <a:gd name="f329" fmla="*/ f255 1 f141"/>
                <a:gd name="f330" fmla="*/ f256 1 f140"/>
                <a:gd name="f331" fmla="*/ f257 1 f141"/>
                <a:gd name="f332" fmla="*/ f258 1 f140"/>
                <a:gd name="f333" fmla="*/ f259 1 f141"/>
                <a:gd name="f334" fmla="*/ f260 1 f140"/>
                <a:gd name="f335" fmla="*/ f261 1 f141"/>
                <a:gd name="f336" fmla="*/ f262 1 f140"/>
                <a:gd name="f337" fmla="*/ f263 1 f140"/>
                <a:gd name="f338" fmla="*/ f264 1 f141"/>
                <a:gd name="f339" fmla="*/ f265 1 f140"/>
                <a:gd name="f340" fmla="*/ f266 1 f141"/>
                <a:gd name="f341" fmla="*/ f267 1 f140"/>
                <a:gd name="f342" fmla="*/ f268 1 f141"/>
                <a:gd name="f343" fmla="*/ f269 1 f140"/>
                <a:gd name="f344" fmla="*/ f270 1 f141"/>
                <a:gd name="f345" fmla="*/ f271 1 f141"/>
                <a:gd name="f346" fmla="*/ f272 1 f140"/>
                <a:gd name="f347" fmla="*/ f273 1 f141"/>
                <a:gd name="f348" fmla="*/ f274 1 f140"/>
                <a:gd name="f349" fmla="*/ f275 1 f141"/>
                <a:gd name="f350" fmla="*/ f276 1 f140"/>
                <a:gd name="f351" fmla="*/ f277 1 f141"/>
                <a:gd name="f352" fmla="*/ f278 1 f140"/>
                <a:gd name="f353" fmla="*/ f279 1 f141"/>
                <a:gd name="f354" fmla="*/ f280 1 f140"/>
                <a:gd name="f355" fmla="*/ f281 1 f141"/>
                <a:gd name="f356" fmla="*/ f282 1 f140"/>
                <a:gd name="f357" fmla="*/ f283 1 f141"/>
                <a:gd name="f358" fmla="*/ f284 1 f140"/>
                <a:gd name="f359" fmla="*/ f285 1 f141"/>
                <a:gd name="f360" fmla="*/ f287 1 f140"/>
                <a:gd name="f361" fmla="*/ f286 1 f141"/>
                <a:gd name="f362" fmla="*/ f288 1 f141"/>
                <a:gd name="f363" fmla="*/ f292 f135 1"/>
                <a:gd name="f364" fmla="*/ f360 f135 1"/>
                <a:gd name="f365" fmla="*/ f362 f136 1"/>
                <a:gd name="f366" fmla="*/ f361 f136 1"/>
                <a:gd name="f367" fmla="*/ f290 f135 1"/>
                <a:gd name="f368" fmla="*/ f291 f136 1"/>
                <a:gd name="f369" fmla="*/ f293 f136 1"/>
                <a:gd name="f370" fmla="*/ f294 f136 1"/>
                <a:gd name="f371" fmla="*/ f295 f136 1"/>
                <a:gd name="f372" fmla="*/ f296 f135 1"/>
                <a:gd name="f373" fmla="*/ f297 f136 1"/>
                <a:gd name="f374" fmla="*/ f298 f135 1"/>
                <a:gd name="f375" fmla="*/ f299 f136 1"/>
                <a:gd name="f376" fmla="*/ f300 f135 1"/>
                <a:gd name="f377" fmla="*/ f301 f136 1"/>
                <a:gd name="f378" fmla="*/ f302 f135 1"/>
                <a:gd name="f379" fmla="*/ f303 f136 1"/>
                <a:gd name="f380" fmla="*/ f304 f135 1"/>
                <a:gd name="f381" fmla="*/ f305 f136 1"/>
                <a:gd name="f382" fmla="*/ f306 f135 1"/>
                <a:gd name="f383" fmla="*/ f307 f136 1"/>
                <a:gd name="f384" fmla="*/ f308 f135 1"/>
                <a:gd name="f385" fmla="*/ f309 f136 1"/>
                <a:gd name="f386" fmla="*/ f310 f135 1"/>
                <a:gd name="f387" fmla="*/ f311 f136 1"/>
                <a:gd name="f388" fmla="*/ f312 f135 1"/>
                <a:gd name="f389" fmla="*/ f313 f136 1"/>
                <a:gd name="f390" fmla="*/ f314 f135 1"/>
                <a:gd name="f391" fmla="*/ f315 f136 1"/>
                <a:gd name="f392" fmla="*/ f316 f136 1"/>
                <a:gd name="f393" fmla="*/ f317 f135 1"/>
                <a:gd name="f394" fmla="*/ f318 f136 1"/>
                <a:gd name="f395" fmla="*/ f319 f135 1"/>
                <a:gd name="f396" fmla="*/ f320 f135 1"/>
                <a:gd name="f397" fmla="*/ f321 f135 1"/>
                <a:gd name="f398" fmla="*/ f322 f136 1"/>
                <a:gd name="f399" fmla="*/ f323 f135 1"/>
                <a:gd name="f400" fmla="*/ f324 f136 1"/>
                <a:gd name="f401" fmla="*/ f325 f135 1"/>
                <a:gd name="f402" fmla="*/ f326 f135 1"/>
                <a:gd name="f403" fmla="*/ f327 f136 1"/>
                <a:gd name="f404" fmla="*/ f328 f135 1"/>
                <a:gd name="f405" fmla="*/ f329 f136 1"/>
                <a:gd name="f406" fmla="*/ f330 f135 1"/>
                <a:gd name="f407" fmla="*/ f331 f136 1"/>
                <a:gd name="f408" fmla="*/ f332 f135 1"/>
                <a:gd name="f409" fmla="*/ f333 f136 1"/>
                <a:gd name="f410" fmla="*/ f334 f135 1"/>
                <a:gd name="f411" fmla="*/ f335 f136 1"/>
                <a:gd name="f412" fmla="*/ f336 f135 1"/>
                <a:gd name="f413" fmla="*/ f337 f135 1"/>
                <a:gd name="f414" fmla="*/ f338 f136 1"/>
                <a:gd name="f415" fmla="*/ f339 f135 1"/>
                <a:gd name="f416" fmla="*/ f340 f136 1"/>
                <a:gd name="f417" fmla="*/ f341 f135 1"/>
                <a:gd name="f418" fmla="*/ f342 f136 1"/>
                <a:gd name="f419" fmla="*/ f343 f135 1"/>
                <a:gd name="f420" fmla="*/ f344 f136 1"/>
                <a:gd name="f421" fmla="*/ f345 f136 1"/>
                <a:gd name="f422" fmla="*/ f346 f135 1"/>
                <a:gd name="f423" fmla="*/ f347 f136 1"/>
                <a:gd name="f424" fmla="*/ f348 f135 1"/>
                <a:gd name="f425" fmla="*/ f349 f136 1"/>
                <a:gd name="f426" fmla="*/ f350 f135 1"/>
                <a:gd name="f427" fmla="*/ f351 f136 1"/>
                <a:gd name="f428" fmla="*/ f352 f135 1"/>
                <a:gd name="f429" fmla="*/ f353 f136 1"/>
                <a:gd name="f430" fmla="*/ f354 f135 1"/>
                <a:gd name="f431" fmla="*/ f355 f136 1"/>
                <a:gd name="f432" fmla="*/ f356 f135 1"/>
                <a:gd name="f433" fmla="*/ f357 f136 1"/>
                <a:gd name="f434" fmla="*/ f358 f135 1"/>
                <a:gd name="f435" fmla="*/ f359 f13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9">
                  <a:pos x="f367" y="f368"/>
                </a:cxn>
                <a:cxn ang="f289">
                  <a:pos x="f363" y="f369"/>
                </a:cxn>
                <a:cxn ang="f289">
                  <a:pos x="f363" y="f370"/>
                </a:cxn>
                <a:cxn ang="f289">
                  <a:pos x="f363" y="f371"/>
                </a:cxn>
                <a:cxn ang="f289">
                  <a:pos x="f372" y="f373"/>
                </a:cxn>
                <a:cxn ang="f289">
                  <a:pos x="f374" y="f375"/>
                </a:cxn>
                <a:cxn ang="f289">
                  <a:pos x="f376" y="f377"/>
                </a:cxn>
                <a:cxn ang="f289">
                  <a:pos x="f378" y="f379"/>
                </a:cxn>
                <a:cxn ang="f289">
                  <a:pos x="f380" y="f381"/>
                </a:cxn>
                <a:cxn ang="f289">
                  <a:pos x="f382" y="f383"/>
                </a:cxn>
                <a:cxn ang="f289">
                  <a:pos x="f384" y="f385"/>
                </a:cxn>
                <a:cxn ang="f289">
                  <a:pos x="f386" y="f387"/>
                </a:cxn>
                <a:cxn ang="f289">
                  <a:pos x="f388" y="f389"/>
                </a:cxn>
                <a:cxn ang="f289">
                  <a:pos x="f390" y="f391"/>
                </a:cxn>
                <a:cxn ang="f289">
                  <a:pos x="f390" y="f392"/>
                </a:cxn>
                <a:cxn ang="f289">
                  <a:pos x="f393" y="f394"/>
                </a:cxn>
                <a:cxn ang="f289">
                  <a:pos x="f395" y="f394"/>
                </a:cxn>
                <a:cxn ang="f289">
                  <a:pos x="f396" y="f394"/>
                </a:cxn>
                <a:cxn ang="f289">
                  <a:pos x="f397" y="f398"/>
                </a:cxn>
                <a:cxn ang="f289">
                  <a:pos x="f399" y="f400"/>
                </a:cxn>
                <a:cxn ang="f289">
                  <a:pos x="f401" y="f368"/>
                </a:cxn>
                <a:cxn ang="f289">
                  <a:pos x="f402" y="f403"/>
                </a:cxn>
                <a:cxn ang="f289">
                  <a:pos x="f404" y="f405"/>
                </a:cxn>
                <a:cxn ang="f289">
                  <a:pos x="f406" y="f407"/>
                </a:cxn>
                <a:cxn ang="f289">
                  <a:pos x="f408" y="f409"/>
                </a:cxn>
                <a:cxn ang="f289">
                  <a:pos x="f410" y="f411"/>
                </a:cxn>
                <a:cxn ang="f289">
                  <a:pos x="f412" y="f411"/>
                </a:cxn>
                <a:cxn ang="f289">
                  <a:pos x="f413" y="f414"/>
                </a:cxn>
                <a:cxn ang="f289">
                  <a:pos x="f415" y="f416"/>
                </a:cxn>
                <a:cxn ang="f289">
                  <a:pos x="f417" y="f418"/>
                </a:cxn>
                <a:cxn ang="f289">
                  <a:pos x="f419" y="f420"/>
                </a:cxn>
                <a:cxn ang="f289">
                  <a:pos x="f382" y="f421"/>
                </a:cxn>
                <a:cxn ang="f289">
                  <a:pos x="f422" y="f423"/>
                </a:cxn>
                <a:cxn ang="f289">
                  <a:pos x="f424" y="f425"/>
                </a:cxn>
                <a:cxn ang="f289">
                  <a:pos x="f426" y="f427"/>
                </a:cxn>
                <a:cxn ang="f289">
                  <a:pos x="f428" y="f429"/>
                </a:cxn>
                <a:cxn ang="f289">
                  <a:pos x="f430" y="f431"/>
                </a:cxn>
                <a:cxn ang="f289">
                  <a:pos x="f430" y="f403"/>
                </a:cxn>
                <a:cxn ang="f289">
                  <a:pos x="f432" y="f433"/>
                </a:cxn>
                <a:cxn ang="f289">
                  <a:pos x="f434" y="f435"/>
                </a:cxn>
              </a:cxnLst>
              <a:rect l="f363" t="f366" r="f364" b="f365"/>
              <a:pathLst>
                <a:path w="591" h="555">
                  <a:moveTo>
                    <a:pt x="f8" y="f9"/>
                  </a:moveTo>
                  <a:lnTo>
                    <a:pt x="f10" y="f11"/>
                  </a:lnTo>
                  <a:lnTo>
                    <a:pt x="f12" y="f13"/>
                  </a:lnTo>
                  <a:lnTo>
                    <a:pt x="f5" y="f14"/>
                  </a:lnTo>
                  <a:lnTo>
                    <a:pt x="f15" y="f16"/>
                  </a:lnTo>
                  <a:lnTo>
                    <a:pt x="f5" y="f17"/>
                  </a:lnTo>
                  <a:lnTo>
                    <a:pt x="f5" y="f18"/>
                  </a:lnTo>
                  <a:lnTo>
                    <a:pt x="f5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15"/>
                  </a:lnTo>
                  <a:lnTo>
                    <a:pt x="f31" y="f5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34"/>
                  </a:lnTo>
                  <a:lnTo>
                    <a:pt x="f53" y="f34"/>
                  </a:lnTo>
                  <a:lnTo>
                    <a:pt x="f54" y="f32"/>
                  </a:lnTo>
                  <a:lnTo>
                    <a:pt x="f54" y="f49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7"/>
                  </a:lnTo>
                  <a:lnTo>
                    <a:pt x="f59" y="f57"/>
                  </a:lnTo>
                  <a:lnTo>
                    <a:pt x="f60" y="f57"/>
                  </a:lnTo>
                  <a:lnTo>
                    <a:pt x="f61" y="f57"/>
                  </a:lnTo>
                  <a:lnTo>
                    <a:pt x="f62" y="f57"/>
                  </a:lnTo>
                  <a:lnTo>
                    <a:pt x="f63" y="f57"/>
                  </a:lnTo>
                  <a:lnTo>
                    <a:pt x="f64" y="f65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72" y="f73"/>
                  </a:lnTo>
                  <a:lnTo>
                    <a:pt x="f6" y="f74"/>
                  </a:lnTo>
                  <a:lnTo>
                    <a:pt x="f75" y="f76"/>
                  </a:lnTo>
                  <a:lnTo>
                    <a:pt x="f77" y="f78"/>
                  </a:lnTo>
                  <a:lnTo>
                    <a:pt x="f79" y="f80"/>
                  </a:lnTo>
                  <a:lnTo>
                    <a:pt x="f81" y="f82"/>
                  </a:lnTo>
                  <a:lnTo>
                    <a:pt x="f83" y="f84"/>
                  </a:lnTo>
                  <a:lnTo>
                    <a:pt x="f85" y="f86"/>
                  </a:lnTo>
                  <a:lnTo>
                    <a:pt x="f87" y="f88"/>
                  </a:lnTo>
                  <a:lnTo>
                    <a:pt x="f89" y="f90"/>
                  </a:lnTo>
                  <a:lnTo>
                    <a:pt x="f91" y="f92"/>
                  </a:lnTo>
                  <a:lnTo>
                    <a:pt x="f59" y="f93"/>
                  </a:lnTo>
                  <a:lnTo>
                    <a:pt x="f94" y="f95"/>
                  </a:lnTo>
                  <a:lnTo>
                    <a:pt x="f96" y="f97"/>
                  </a:lnTo>
                  <a:lnTo>
                    <a:pt x="f98" y="f99"/>
                  </a:lnTo>
                  <a:lnTo>
                    <a:pt x="f100" y="f101"/>
                  </a:lnTo>
                  <a:lnTo>
                    <a:pt x="f102" y="f103"/>
                  </a:lnTo>
                  <a:lnTo>
                    <a:pt x="f104" y="f101"/>
                  </a:lnTo>
                  <a:lnTo>
                    <a:pt x="f9" y="f101"/>
                  </a:lnTo>
                  <a:lnTo>
                    <a:pt x="f105" y="f106"/>
                  </a:lnTo>
                  <a:lnTo>
                    <a:pt x="f107" y="f108"/>
                  </a:lnTo>
                  <a:lnTo>
                    <a:pt x="f109" y="f110"/>
                  </a:lnTo>
                  <a:lnTo>
                    <a:pt x="f111" y="f7"/>
                  </a:lnTo>
                  <a:lnTo>
                    <a:pt x="f38" y="f112"/>
                  </a:lnTo>
                  <a:lnTo>
                    <a:pt x="f113" y="f114"/>
                  </a:lnTo>
                  <a:lnTo>
                    <a:pt x="f115" y="f116"/>
                  </a:lnTo>
                  <a:lnTo>
                    <a:pt x="f51" y="f116"/>
                  </a:lnTo>
                  <a:lnTo>
                    <a:pt x="f117" y="f116"/>
                  </a:lnTo>
                  <a:lnTo>
                    <a:pt x="f117" y="f118"/>
                  </a:lnTo>
                  <a:lnTo>
                    <a:pt x="f119" y="f120"/>
                  </a:lnTo>
                  <a:lnTo>
                    <a:pt x="f121" y="f122"/>
                  </a:lnTo>
                  <a:lnTo>
                    <a:pt x="f123" y="f124"/>
                  </a:lnTo>
                  <a:lnTo>
                    <a:pt x="f125" y="f126"/>
                  </a:lnTo>
                  <a:lnTo>
                    <a:pt x="f125" y="f127"/>
                  </a:lnTo>
                  <a:lnTo>
                    <a:pt x="f125" y="f128"/>
                  </a:lnTo>
                  <a:lnTo>
                    <a:pt x="f41" y="f129"/>
                  </a:lnTo>
                  <a:lnTo>
                    <a:pt x="f39" y="f130"/>
                  </a:lnTo>
                  <a:lnTo>
                    <a:pt x="f131" y="f104"/>
                  </a:lnTo>
                  <a:lnTo>
                    <a:pt x="f132" y="f133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FD9AB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22" name="Freeform 24"/>
            <p:cNvSpPr/>
            <p:nvPr/>
          </p:nvSpPr>
          <p:spPr>
            <a:xfrm>
              <a:off x="2817815" y="2488941"/>
              <a:ext cx="479392" cy="54671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88"/>
                <a:gd name="f7" fmla="val 486"/>
                <a:gd name="f8" fmla="val 447"/>
                <a:gd name="f9" fmla="val 14"/>
                <a:gd name="f10" fmla="val 431"/>
                <a:gd name="f11" fmla="val 27"/>
                <a:gd name="f12" fmla="val 411"/>
                <a:gd name="f13" fmla="val 37"/>
                <a:gd name="f14" fmla="val 387"/>
                <a:gd name="f15" fmla="val 42"/>
                <a:gd name="f16" fmla="val 372"/>
                <a:gd name="f17" fmla="val 49"/>
                <a:gd name="f18" fmla="val 354"/>
                <a:gd name="f19" fmla="val 60"/>
                <a:gd name="f20" fmla="val 340"/>
                <a:gd name="f21" fmla="val 79"/>
                <a:gd name="f22" fmla="val 316"/>
                <a:gd name="f23" fmla="val 108"/>
                <a:gd name="f24" fmla="val 295"/>
                <a:gd name="f25" fmla="val 114"/>
                <a:gd name="f26" fmla="val 289"/>
                <a:gd name="f27" fmla="val 129"/>
                <a:gd name="f28" fmla="val 271"/>
                <a:gd name="f29" fmla="val 149"/>
                <a:gd name="f30" fmla="val 249"/>
                <a:gd name="f31" fmla="val 171"/>
                <a:gd name="f32" fmla="val 172"/>
                <a:gd name="f33" fmla="val 230"/>
                <a:gd name="f34" fmla="val 173"/>
                <a:gd name="f35" fmla="val 228"/>
                <a:gd name="f36" fmla="val 174"/>
                <a:gd name="f37" fmla="val 207"/>
                <a:gd name="f38" fmla="val 170"/>
                <a:gd name="f39" fmla="val 183"/>
                <a:gd name="f40" fmla="val 178"/>
                <a:gd name="f41" fmla="val 147"/>
                <a:gd name="f42" fmla="val 213"/>
                <a:gd name="f43" fmla="val 130"/>
                <a:gd name="f44" fmla="val 240"/>
                <a:gd name="f45" fmla="val 128"/>
                <a:gd name="f46" fmla="val 251"/>
                <a:gd name="f47" fmla="val 93"/>
                <a:gd name="f48" fmla="val 273"/>
                <a:gd name="f49" fmla="val 59"/>
                <a:gd name="f50" fmla="val 281"/>
                <a:gd name="f51" fmla="val 69"/>
                <a:gd name="f52" fmla="val 301"/>
                <a:gd name="f53" fmla="val 325"/>
                <a:gd name="f54" fmla="val 38"/>
                <a:gd name="f55" fmla="val 344"/>
                <a:gd name="f56" fmla="val 361"/>
                <a:gd name="f57" fmla="val 24"/>
                <a:gd name="f58" fmla="val 373"/>
                <a:gd name="f59" fmla="val 383"/>
                <a:gd name="f60" fmla="val 55"/>
                <a:gd name="f61" fmla="val 409"/>
                <a:gd name="f62" fmla="val 57"/>
                <a:gd name="f63" fmla="val 410"/>
                <a:gd name="f64" fmla="val 94"/>
                <a:gd name="f65" fmla="val 419"/>
                <a:gd name="f66" fmla="val 107"/>
                <a:gd name="f67" fmla="val 434"/>
                <a:gd name="f68" fmla="val 462"/>
                <a:gd name="f69" fmla="val 136"/>
                <a:gd name="f70" fmla="val 465"/>
                <a:gd name="f71" fmla="val 192"/>
                <a:gd name="f72" fmla="val 445"/>
                <a:gd name="f73" fmla="val 423"/>
                <a:gd name="f74" fmla="val 399"/>
                <a:gd name="f75" fmla="val 161"/>
                <a:gd name="f76" fmla="val 154"/>
                <a:gd name="f77" fmla="val 379"/>
                <a:gd name="f78" fmla="val 185"/>
                <a:gd name="f79" fmla="val 381"/>
                <a:gd name="f80" fmla="val 215"/>
                <a:gd name="f81" fmla="val 258"/>
                <a:gd name="f82" fmla="val 338"/>
                <a:gd name="f83" fmla="val 252"/>
                <a:gd name="f84" fmla="val 283"/>
                <a:gd name="f85" fmla="val 305"/>
                <a:gd name="f86" fmla="val 327"/>
                <a:gd name="f87" fmla="val 336"/>
                <a:gd name="f88" fmla="val 358"/>
                <a:gd name="f89" fmla="val 292"/>
                <a:gd name="f90" fmla="val 353"/>
                <a:gd name="f91" fmla="val 355"/>
                <a:gd name="f92" fmla="val 248"/>
                <a:gd name="f93" fmla="val 406"/>
                <a:gd name="f94" fmla="val 234"/>
                <a:gd name="f95" fmla="val 446"/>
                <a:gd name="f96" fmla="val 214"/>
                <a:gd name="f97" fmla="val 459"/>
                <a:gd name="f98" fmla="val 202"/>
                <a:gd name="f99" fmla="val 469"/>
                <a:gd name="f100" fmla="val 145"/>
                <a:gd name="f101" fmla="val 485"/>
                <a:gd name="f102" fmla="val 101"/>
                <a:gd name="f103" fmla="val 453"/>
                <a:gd name="f104" fmla="val 102"/>
                <a:gd name="f105" fmla="val 440"/>
                <a:gd name="f106" fmla="val 80"/>
                <a:gd name="f107" fmla="val 441"/>
                <a:gd name="f108" fmla="val 26"/>
                <a:gd name="f109" fmla="val 443"/>
                <a:gd name="f110" fmla="+- 0 0 -90"/>
                <a:gd name="f111" fmla="*/ f3 1 488"/>
                <a:gd name="f112" fmla="*/ f4 1 486"/>
                <a:gd name="f113" fmla="+- f7 0 f5"/>
                <a:gd name="f114" fmla="+- f6 0 f5"/>
                <a:gd name="f115" fmla="*/ f110 f0 1"/>
                <a:gd name="f116" fmla="*/ f114 1 488"/>
                <a:gd name="f117" fmla="*/ f113 1 486"/>
                <a:gd name="f118" fmla="*/ 8 f114 1"/>
                <a:gd name="f119" fmla="*/ 228 f113 1"/>
                <a:gd name="f120" fmla="*/ 21 f114 1"/>
                <a:gd name="f121" fmla="*/ 205 f113 1"/>
                <a:gd name="f122" fmla="*/ 27 f114 1"/>
                <a:gd name="f123" fmla="*/ 187 f113 1"/>
                <a:gd name="f124" fmla="*/ 45 f114 1"/>
                <a:gd name="f125" fmla="*/ 167 f113 1"/>
                <a:gd name="f126" fmla="*/ 64 f114 1"/>
                <a:gd name="f127" fmla="*/ 153 f113 1"/>
                <a:gd name="f128" fmla="*/ 84 f114 1"/>
                <a:gd name="f129" fmla="*/ 132 f113 1"/>
                <a:gd name="f130" fmla="*/ 97 f114 1"/>
                <a:gd name="f131" fmla="*/ 121 f113 1"/>
                <a:gd name="f132" fmla="*/ 98 f114 1"/>
                <a:gd name="f133" fmla="*/ 109 f113 1"/>
                <a:gd name="f134" fmla="*/ 100 f114 1"/>
                <a:gd name="f135" fmla="*/ 78 f113 1"/>
                <a:gd name="f136" fmla="*/ 135 f114 1"/>
                <a:gd name="f137" fmla="*/ 68 f113 1"/>
                <a:gd name="f138" fmla="*/ 154 f114 1"/>
                <a:gd name="f139" fmla="*/ 32 f113 1"/>
                <a:gd name="f140" fmla="*/ 170 f114 1"/>
                <a:gd name="f141" fmla="*/ 22 f113 1"/>
                <a:gd name="f142" fmla="*/ 194 f114 1"/>
                <a:gd name="f143" fmla="*/ 20 f113 1"/>
                <a:gd name="f144" fmla="*/ 210 f114 1"/>
                <a:gd name="f145" fmla="*/ 0 f113 1"/>
                <a:gd name="f146" fmla="*/ 230 f114 1"/>
                <a:gd name="f147" fmla="*/ 30 f113 1"/>
                <a:gd name="f148" fmla="*/ 236 f114 1"/>
                <a:gd name="f149" fmla="*/ 57 f113 1"/>
                <a:gd name="f150" fmla="*/ 260 f114 1"/>
                <a:gd name="f151" fmla="*/ 72 f113 1"/>
                <a:gd name="f152" fmla="*/ 262 f114 1"/>
                <a:gd name="f153" fmla="*/ 92 f113 1"/>
                <a:gd name="f154" fmla="*/ 250 f114 1"/>
                <a:gd name="f155" fmla="*/ 225 f114 1"/>
                <a:gd name="f156" fmla="*/ 85 f113 1"/>
                <a:gd name="f157" fmla="*/ 213 f114 1"/>
                <a:gd name="f158" fmla="*/ 98 f113 1"/>
                <a:gd name="f159" fmla="*/ 137 f113 1"/>
                <a:gd name="f160" fmla="*/ 190 f114 1"/>
                <a:gd name="f161" fmla="*/ 150 f113 1"/>
                <a:gd name="f162" fmla="*/ 172 f113 1"/>
                <a:gd name="f163" fmla="*/ 164 f114 1"/>
                <a:gd name="f164" fmla="*/ 186 f113 1"/>
                <a:gd name="f165" fmla="*/ 141 f114 1"/>
                <a:gd name="f166" fmla="*/ 230 f113 1"/>
                <a:gd name="f167" fmla="*/ 121 f114 1"/>
                <a:gd name="f168" fmla="*/ 243 f113 1"/>
                <a:gd name="f169" fmla="*/ 257 f113 1"/>
                <a:gd name="f170" fmla="*/ 57 f114 1"/>
                <a:gd name="f171" fmla="*/ 239 f113 1"/>
                <a:gd name="f172" fmla="*/ 234 f113 1"/>
                <a:gd name="f173" fmla="*/ 233 f113 1"/>
                <a:gd name="f174" fmla="*/ 0 f114 1"/>
                <a:gd name="f175" fmla="*/ 236 f113 1"/>
                <a:gd name="f176" fmla="*/ 488 f114 1"/>
                <a:gd name="f177" fmla="*/ 486 f113 1"/>
                <a:gd name="f178" fmla="*/ f115 1 f2"/>
                <a:gd name="f179" fmla="*/ f118 1 488"/>
                <a:gd name="f180" fmla="*/ f119 1 486"/>
                <a:gd name="f181" fmla="*/ f120 1 488"/>
                <a:gd name="f182" fmla="*/ f121 1 486"/>
                <a:gd name="f183" fmla="*/ f122 1 488"/>
                <a:gd name="f184" fmla="*/ f123 1 486"/>
                <a:gd name="f185" fmla="*/ f124 1 488"/>
                <a:gd name="f186" fmla="*/ f125 1 486"/>
                <a:gd name="f187" fmla="*/ f126 1 488"/>
                <a:gd name="f188" fmla="*/ f127 1 486"/>
                <a:gd name="f189" fmla="*/ f128 1 488"/>
                <a:gd name="f190" fmla="*/ f129 1 486"/>
                <a:gd name="f191" fmla="*/ f130 1 488"/>
                <a:gd name="f192" fmla="*/ f131 1 486"/>
                <a:gd name="f193" fmla="*/ f132 1 488"/>
                <a:gd name="f194" fmla="*/ f133 1 486"/>
                <a:gd name="f195" fmla="*/ f134 1 488"/>
                <a:gd name="f196" fmla="*/ f135 1 486"/>
                <a:gd name="f197" fmla="*/ f136 1 488"/>
                <a:gd name="f198" fmla="*/ f137 1 486"/>
                <a:gd name="f199" fmla="*/ f138 1 488"/>
                <a:gd name="f200" fmla="*/ f139 1 486"/>
                <a:gd name="f201" fmla="*/ f140 1 488"/>
                <a:gd name="f202" fmla="*/ f141 1 486"/>
                <a:gd name="f203" fmla="*/ f142 1 488"/>
                <a:gd name="f204" fmla="*/ f143 1 486"/>
                <a:gd name="f205" fmla="*/ f144 1 488"/>
                <a:gd name="f206" fmla="*/ f145 1 486"/>
                <a:gd name="f207" fmla="*/ f146 1 488"/>
                <a:gd name="f208" fmla="*/ f147 1 486"/>
                <a:gd name="f209" fmla="*/ f148 1 488"/>
                <a:gd name="f210" fmla="*/ f149 1 486"/>
                <a:gd name="f211" fmla="*/ f150 1 488"/>
                <a:gd name="f212" fmla="*/ f151 1 486"/>
                <a:gd name="f213" fmla="*/ f152 1 488"/>
                <a:gd name="f214" fmla="*/ f153 1 486"/>
                <a:gd name="f215" fmla="*/ f154 1 488"/>
                <a:gd name="f216" fmla="*/ f155 1 488"/>
                <a:gd name="f217" fmla="*/ f156 1 486"/>
                <a:gd name="f218" fmla="*/ f157 1 488"/>
                <a:gd name="f219" fmla="*/ f158 1 486"/>
                <a:gd name="f220" fmla="*/ f159 1 486"/>
                <a:gd name="f221" fmla="*/ f160 1 488"/>
                <a:gd name="f222" fmla="*/ f161 1 486"/>
                <a:gd name="f223" fmla="*/ f162 1 486"/>
                <a:gd name="f224" fmla="*/ f163 1 488"/>
                <a:gd name="f225" fmla="*/ f164 1 486"/>
                <a:gd name="f226" fmla="*/ f165 1 488"/>
                <a:gd name="f227" fmla="*/ f166 1 486"/>
                <a:gd name="f228" fmla="*/ f167 1 488"/>
                <a:gd name="f229" fmla="*/ f168 1 486"/>
                <a:gd name="f230" fmla="*/ f169 1 486"/>
                <a:gd name="f231" fmla="*/ f170 1 488"/>
                <a:gd name="f232" fmla="*/ f171 1 486"/>
                <a:gd name="f233" fmla="*/ f172 1 486"/>
                <a:gd name="f234" fmla="*/ f173 1 486"/>
                <a:gd name="f235" fmla="*/ f174 1 488"/>
                <a:gd name="f236" fmla="*/ f175 1 486"/>
                <a:gd name="f237" fmla="*/ f176 1 488"/>
                <a:gd name="f238" fmla="*/ f177 1 486"/>
                <a:gd name="f239" fmla="+- f178 0 f1"/>
                <a:gd name="f240" fmla="*/ f179 1 f116"/>
                <a:gd name="f241" fmla="*/ f180 1 f117"/>
                <a:gd name="f242" fmla="*/ f181 1 f116"/>
                <a:gd name="f243" fmla="*/ f182 1 f117"/>
                <a:gd name="f244" fmla="*/ f183 1 f116"/>
                <a:gd name="f245" fmla="*/ f184 1 f117"/>
                <a:gd name="f246" fmla="*/ f185 1 f116"/>
                <a:gd name="f247" fmla="*/ f186 1 f117"/>
                <a:gd name="f248" fmla="*/ f187 1 f116"/>
                <a:gd name="f249" fmla="*/ f188 1 f117"/>
                <a:gd name="f250" fmla="*/ f189 1 f116"/>
                <a:gd name="f251" fmla="*/ f190 1 f117"/>
                <a:gd name="f252" fmla="*/ f191 1 f116"/>
                <a:gd name="f253" fmla="*/ f192 1 f117"/>
                <a:gd name="f254" fmla="*/ f193 1 f116"/>
                <a:gd name="f255" fmla="*/ f194 1 f117"/>
                <a:gd name="f256" fmla="*/ f195 1 f116"/>
                <a:gd name="f257" fmla="*/ f196 1 f117"/>
                <a:gd name="f258" fmla="*/ f197 1 f116"/>
                <a:gd name="f259" fmla="*/ f198 1 f117"/>
                <a:gd name="f260" fmla="*/ f199 1 f116"/>
                <a:gd name="f261" fmla="*/ f200 1 f117"/>
                <a:gd name="f262" fmla="*/ f201 1 f116"/>
                <a:gd name="f263" fmla="*/ f202 1 f117"/>
                <a:gd name="f264" fmla="*/ f203 1 f116"/>
                <a:gd name="f265" fmla="*/ f204 1 f117"/>
                <a:gd name="f266" fmla="*/ f205 1 f116"/>
                <a:gd name="f267" fmla="*/ f206 1 f117"/>
                <a:gd name="f268" fmla="*/ f207 1 f116"/>
                <a:gd name="f269" fmla="*/ f208 1 f117"/>
                <a:gd name="f270" fmla="*/ f209 1 f116"/>
                <a:gd name="f271" fmla="*/ f210 1 f117"/>
                <a:gd name="f272" fmla="*/ f211 1 f116"/>
                <a:gd name="f273" fmla="*/ f212 1 f117"/>
                <a:gd name="f274" fmla="*/ f213 1 f116"/>
                <a:gd name="f275" fmla="*/ f214 1 f117"/>
                <a:gd name="f276" fmla="*/ f215 1 f116"/>
                <a:gd name="f277" fmla="*/ f216 1 f116"/>
                <a:gd name="f278" fmla="*/ f217 1 f117"/>
                <a:gd name="f279" fmla="*/ f218 1 f116"/>
                <a:gd name="f280" fmla="*/ f219 1 f117"/>
                <a:gd name="f281" fmla="*/ f220 1 f117"/>
                <a:gd name="f282" fmla="*/ f221 1 f116"/>
                <a:gd name="f283" fmla="*/ f222 1 f117"/>
                <a:gd name="f284" fmla="*/ f223 1 f117"/>
                <a:gd name="f285" fmla="*/ f224 1 f116"/>
                <a:gd name="f286" fmla="*/ f225 1 f117"/>
                <a:gd name="f287" fmla="*/ f226 1 f116"/>
                <a:gd name="f288" fmla="*/ f227 1 f117"/>
                <a:gd name="f289" fmla="*/ f228 1 f116"/>
                <a:gd name="f290" fmla="*/ f229 1 f117"/>
                <a:gd name="f291" fmla="*/ f230 1 f117"/>
                <a:gd name="f292" fmla="*/ f231 1 f116"/>
                <a:gd name="f293" fmla="*/ f232 1 f117"/>
                <a:gd name="f294" fmla="*/ f233 1 f117"/>
                <a:gd name="f295" fmla="*/ f234 1 f117"/>
                <a:gd name="f296" fmla="*/ f235 1 f116"/>
                <a:gd name="f297" fmla="*/ f236 1 f117"/>
                <a:gd name="f298" fmla="*/ f237 1 f116"/>
                <a:gd name="f299" fmla="*/ f238 1 f117"/>
                <a:gd name="f300" fmla="*/ f296 f111 1"/>
                <a:gd name="f301" fmla="*/ f298 f111 1"/>
                <a:gd name="f302" fmla="*/ f299 f112 1"/>
                <a:gd name="f303" fmla="*/ f267 f112 1"/>
                <a:gd name="f304" fmla="*/ f240 f111 1"/>
                <a:gd name="f305" fmla="*/ f241 f112 1"/>
                <a:gd name="f306" fmla="*/ f242 f111 1"/>
                <a:gd name="f307" fmla="*/ f243 f112 1"/>
                <a:gd name="f308" fmla="*/ f244 f111 1"/>
                <a:gd name="f309" fmla="*/ f245 f112 1"/>
                <a:gd name="f310" fmla="*/ f246 f111 1"/>
                <a:gd name="f311" fmla="*/ f247 f112 1"/>
                <a:gd name="f312" fmla="*/ f248 f111 1"/>
                <a:gd name="f313" fmla="*/ f249 f112 1"/>
                <a:gd name="f314" fmla="*/ f250 f111 1"/>
                <a:gd name="f315" fmla="*/ f251 f112 1"/>
                <a:gd name="f316" fmla="*/ f252 f111 1"/>
                <a:gd name="f317" fmla="*/ f253 f112 1"/>
                <a:gd name="f318" fmla="*/ f254 f111 1"/>
                <a:gd name="f319" fmla="*/ f255 f112 1"/>
                <a:gd name="f320" fmla="*/ f256 f111 1"/>
                <a:gd name="f321" fmla="*/ f257 f112 1"/>
                <a:gd name="f322" fmla="*/ f258 f111 1"/>
                <a:gd name="f323" fmla="*/ f259 f112 1"/>
                <a:gd name="f324" fmla="*/ f260 f111 1"/>
                <a:gd name="f325" fmla="*/ f261 f112 1"/>
                <a:gd name="f326" fmla="*/ f262 f111 1"/>
                <a:gd name="f327" fmla="*/ f263 f112 1"/>
                <a:gd name="f328" fmla="*/ f264 f111 1"/>
                <a:gd name="f329" fmla="*/ f265 f112 1"/>
                <a:gd name="f330" fmla="*/ f266 f111 1"/>
                <a:gd name="f331" fmla="*/ f268 f111 1"/>
                <a:gd name="f332" fmla="*/ f269 f112 1"/>
                <a:gd name="f333" fmla="*/ f270 f111 1"/>
                <a:gd name="f334" fmla="*/ f271 f112 1"/>
                <a:gd name="f335" fmla="*/ f272 f111 1"/>
                <a:gd name="f336" fmla="*/ f273 f112 1"/>
                <a:gd name="f337" fmla="*/ f274 f111 1"/>
                <a:gd name="f338" fmla="*/ f275 f112 1"/>
                <a:gd name="f339" fmla="*/ f276 f111 1"/>
                <a:gd name="f340" fmla="*/ f277 f111 1"/>
                <a:gd name="f341" fmla="*/ f278 f112 1"/>
                <a:gd name="f342" fmla="*/ f279 f111 1"/>
                <a:gd name="f343" fmla="*/ f280 f112 1"/>
                <a:gd name="f344" fmla="*/ f281 f112 1"/>
                <a:gd name="f345" fmla="*/ f282 f111 1"/>
                <a:gd name="f346" fmla="*/ f283 f112 1"/>
                <a:gd name="f347" fmla="*/ f284 f112 1"/>
                <a:gd name="f348" fmla="*/ f285 f111 1"/>
                <a:gd name="f349" fmla="*/ f286 f112 1"/>
                <a:gd name="f350" fmla="*/ f287 f111 1"/>
                <a:gd name="f351" fmla="*/ f288 f112 1"/>
                <a:gd name="f352" fmla="*/ f289 f111 1"/>
                <a:gd name="f353" fmla="*/ f290 f112 1"/>
                <a:gd name="f354" fmla="*/ f291 f112 1"/>
                <a:gd name="f355" fmla="*/ f292 f111 1"/>
                <a:gd name="f356" fmla="*/ f293 f112 1"/>
                <a:gd name="f357" fmla="*/ f294 f112 1"/>
                <a:gd name="f358" fmla="*/ f295 f112 1"/>
                <a:gd name="f359" fmla="*/ f297 f1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9">
                  <a:pos x="f304" y="f305"/>
                </a:cxn>
                <a:cxn ang="f239">
                  <a:pos x="f306" y="f307"/>
                </a:cxn>
                <a:cxn ang="f239">
                  <a:pos x="f308" y="f309"/>
                </a:cxn>
                <a:cxn ang="f239">
                  <a:pos x="f310" y="f311"/>
                </a:cxn>
                <a:cxn ang="f239">
                  <a:pos x="f312" y="f313"/>
                </a:cxn>
                <a:cxn ang="f239">
                  <a:pos x="f314" y="f315"/>
                </a:cxn>
                <a:cxn ang="f239">
                  <a:pos x="f316" y="f317"/>
                </a:cxn>
                <a:cxn ang="f239">
                  <a:pos x="f318" y="f319"/>
                </a:cxn>
                <a:cxn ang="f239">
                  <a:pos x="f320" y="f321"/>
                </a:cxn>
                <a:cxn ang="f239">
                  <a:pos x="f322" y="f323"/>
                </a:cxn>
                <a:cxn ang="f239">
                  <a:pos x="f324" y="f325"/>
                </a:cxn>
                <a:cxn ang="f239">
                  <a:pos x="f326" y="f327"/>
                </a:cxn>
                <a:cxn ang="f239">
                  <a:pos x="f328" y="f329"/>
                </a:cxn>
                <a:cxn ang="f239">
                  <a:pos x="f330" y="f303"/>
                </a:cxn>
                <a:cxn ang="f239">
                  <a:pos x="f331" y="f332"/>
                </a:cxn>
                <a:cxn ang="f239">
                  <a:pos x="f333" y="f334"/>
                </a:cxn>
                <a:cxn ang="f239">
                  <a:pos x="f335" y="f336"/>
                </a:cxn>
                <a:cxn ang="f239">
                  <a:pos x="f337" y="f338"/>
                </a:cxn>
                <a:cxn ang="f239">
                  <a:pos x="f339" y="f319"/>
                </a:cxn>
                <a:cxn ang="f239">
                  <a:pos x="f340" y="f341"/>
                </a:cxn>
                <a:cxn ang="f239">
                  <a:pos x="f342" y="f343"/>
                </a:cxn>
                <a:cxn ang="f239">
                  <a:pos x="f330" y="f344"/>
                </a:cxn>
                <a:cxn ang="f239">
                  <a:pos x="f345" y="f346"/>
                </a:cxn>
                <a:cxn ang="f239">
                  <a:pos x="f345" y="f347"/>
                </a:cxn>
                <a:cxn ang="f239">
                  <a:pos x="f348" y="f349"/>
                </a:cxn>
                <a:cxn ang="f239">
                  <a:pos x="f350" y="f349"/>
                </a:cxn>
                <a:cxn ang="f239">
                  <a:pos x="f322" y="f351"/>
                </a:cxn>
                <a:cxn ang="f239">
                  <a:pos x="f352" y="f353"/>
                </a:cxn>
                <a:cxn ang="f239">
                  <a:pos x="f318" y="f354"/>
                </a:cxn>
                <a:cxn ang="f239">
                  <a:pos x="f355" y="f356"/>
                </a:cxn>
                <a:cxn ang="f239">
                  <a:pos x="f310" y="f357"/>
                </a:cxn>
                <a:cxn ang="f239">
                  <a:pos x="f306" y="f358"/>
                </a:cxn>
                <a:cxn ang="f239">
                  <a:pos x="f300" y="f359"/>
                </a:cxn>
              </a:cxnLst>
              <a:rect l="f300" t="f303" r="f301" b="f302"/>
              <a:pathLst>
                <a:path w="488" h="486">
                  <a:moveTo>
                    <a:pt x="f5" y="f8"/>
                  </a:move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0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15"/>
                  </a:lnTo>
                  <a:lnTo>
                    <a:pt x="f53" y="f54"/>
                  </a:lnTo>
                  <a:lnTo>
                    <a:pt x="f55" y="f54"/>
                  </a:lnTo>
                  <a:lnTo>
                    <a:pt x="f56" y="f57"/>
                  </a:lnTo>
                  <a:lnTo>
                    <a:pt x="f58" y="f5"/>
                  </a:lnTo>
                  <a:lnTo>
                    <a:pt x="f59" y="f60"/>
                  </a:lnTo>
                  <a:lnTo>
                    <a:pt x="f61" y="f62"/>
                  </a:lnTo>
                  <a:lnTo>
                    <a:pt x="f63" y="f64"/>
                  </a:lnTo>
                  <a:lnTo>
                    <a:pt x="f65" y="f66"/>
                  </a:lnTo>
                  <a:lnTo>
                    <a:pt x="f67" y="f45"/>
                  </a:lnTo>
                  <a:lnTo>
                    <a:pt x="f68" y="f69"/>
                  </a:lnTo>
                  <a:lnTo>
                    <a:pt x="f6" y="f29"/>
                  </a:lnTo>
                  <a:lnTo>
                    <a:pt x="f70" y="f36"/>
                  </a:lnTo>
                  <a:lnTo>
                    <a:pt x="f68" y="f71"/>
                  </a:lnTo>
                  <a:lnTo>
                    <a:pt x="f72" y="f37"/>
                  </a:lnTo>
                  <a:lnTo>
                    <a:pt x="f73" y="f40"/>
                  </a:lnTo>
                  <a:lnTo>
                    <a:pt x="f74" y="f75"/>
                  </a:lnTo>
                  <a:lnTo>
                    <a:pt x="f58" y="f76"/>
                  </a:lnTo>
                  <a:lnTo>
                    <a:pt x="f77" y="f78"/>
                  </a:lnTo>
                  <a:lnTo>
                    <a:pt x="f79" y="f80"/>
                  </a:lnTo>
                  <a:lnTo>
                    <a:pt x="f58" y="f81"/>
                  </a:lnTo>
                  <a:lnTo>
                    <a:pt x="f82" y="f83"/>
                  </a:lnTo>
                  <a:lnTo>
                    <a:pt x="f82" y="f84"/>
                  </a:lnTo>
                  <a:lnTo>
                    <a:pt x="f82" y="f85"/>
                  </a:lnTo>
                  <a:lnTo>
                    <a:pt x="f82" y="f86"/>
                  </a:lnTo>
                  <a:lnTo>
                    <a:pt x="f87" y="f88"/>
                  </a:lnTo>
                  <a:lnTo>
                    <a:pt x="f89" y="f90"/>
                  </a:lnTo>
                  <a:lnTo>
                    <a:pt x="f28" y="f91"/>
                  </a:lnTo>
                  <a:lnTo>
                    <a:pt x="f46" y="f90"/>
                  </a:lnTo>
                  <a:lnTo>
                    <a:pt x="f92" y="f93"/>
                  </a:lnTo>
                  <a:lnTo>
                    <a:pt x="f44" y="f67"/>
                  </a:lnTo>
                  <a:lnTo>
                    <a:pt x="f94" y="f95"/>
                  </a:lnTo>
                  <a:lnTo>
                    <a:pt x="f96" y="f97"/>
                  </a:lnTo>
                  <a:lnTo>
                    <a:pt x="f98" y="f99"/>
                  </a:lnTo>
                  <a:lnTo>
                    <a:pt x="f36" y="f7"/>
                  </a:lnTo>
                  <a:lnTo>
                    <a:pt x="f100" y="f101"/>
                  </a:lnTo>
                  <a:lnTo>
                    <a:pt x="f102" y="f103"/>
                  </a:lnTo>
                  <a:lnTo>
                    <a:pt x="f104" y="f105"/>
                  </a:lnTo>
                  <a:lnTo>
                    <a:pt x="f106" y="f107"/>
                  </a:lnTo>
                  <a:lnTo>
                    <a:pt x="f62" y="f107"/>
                  </a:lnTo>
                  <a:lnTo>
                    <a:pt x="f54" y="f105"/>
                  </a:lnTo>
                  <a:lnTo>
                    <a:pt x="f108" y="f109"/>
                  </a:lnTo>
                  <a:lnTo>
                    <a:pt x="f5" y="f8"/>
                  </a:lnTo>
                  <a:close/>
                </a:path>
              </a:pathLst>
            </a:custGeom>
            <a:solidFill>
              <a:srgbClr val="FFD9AB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23" name="Freeform 25"/>
            <p:cNvSpPr/>
            <p:nvPr/>
          </p:nvSpPr>
          <p:spPr>
            <a:xfrm>
              <a:off x="2631981" y="2475033"/>
              <a:ext cx="363391" cy="51471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69"/>
                <a:gd name="f7" fmla="val 458"/>
                <a:gd name="f8" fmla="val 190"/>
                <a:gd name="f9" fmla="val 187"/>
                <a:gd name="f10" fmla="val 440"/>
                <a:gd name="f11" fmla="val 168"/>
                <a:gd name="f12" fmla="val 428"/>
                <a:gd name="f13" fmla="val 141"/>
                <a:gd name="f14" fmla="val 400"/>
                <a:gd name="f15" fmla="val 127"/>
                <a:gd name="f16" fmla="val 396"/>
                <a:gd name="f17" fmla="val 106"/>
                <a:gd name="f18" fmla="val 388"/>
                <a:gd name="f19" fmla="val 56"/>
                <a:gd name="f20" fmla="val 362"/>
                <a:gd name="f21" fmla="val 48"/>
                <a:gd name="f22" fmla="val 348"/>
                <a:gd name="f23" fmla="val 26"/>
                <a:gd name="f24" fmla="val 350"/>
                <a:gd name="f25" fmla="val 19"/>
                <a:gd name="f26" fmla="val 334"/>
                <a:gd name="f27" fmla="val 8"/>
                <a:gd name="f28" fmla="val 311"/>
                <a:gd name="f29" fmla="val 2"/>
                <a:gd name="f30" fmla="val 282"/>
                <a:gd name="f31" fmla="val 261"/>
                <a:gd name="f32" fmla="val 215"/>
                <a:gd name="f33" fmla="val 192"/>
                <a:gd name="f34" fmla="val 160"/>
                <a:gd name="f35" fmla="val 138"/>
                <a:gd name="f36" fmla="val 116"/>
                <a:gd name="f37" fmla="val 92"/>
                <a:gd name="f38" fmla="val 76"/>
                <a:gd name="f39" fmla="val 11"/>
                <a:gd name="f40" fmla="val 34"/>
                <a:gd name="f41" fmla="val 46"/>
                <a:gd name="f42" fmla="val 80"/>
                <a:gd name="f43" fmla="val 103"/>
                <a:gd name="f44" fmla="val 126"/>
                <a:gd name="f45" fmla="val 155"/>
                <a:gd name="f46" fmla="val 157"/>
                <a:gd name="f47" fmla="val 4"/>
                <a:gd name="f48" fmla="val 191"/>
                <a:gd name="f49" fmla="val 208"/>
                <a:gd name="f50" fmla="val 3"/>
                <a:gd name="f51" fmla="val 238"/>
                <a:gd name="f52" fmla="val 256"/>
                <a:gd name="f53" fmla="val 51"/>
                <a:gd name="f54" fmla="val 57"/>
                <a:gd name="f55" fmla="val 268"/>
                <a:gd name="f56" fmla="val 75"/>
                <a:gd name="f57" fmla="val 274"/>
                <a:gd name="f58" fmla="val 93"/>
                <a:gd name="f59" fmla="val 288"/>
                <a:gd name="f60" fmla="val 96"/>
                <a:gd name="f61" fmla="val 309"/>
                <a:gd name="f62" fmla="val 322"/>
                <a:gd name="f63" fmla="val 339"/>
                <a:gd name="f64" fmla="val 125"/>
                <a:gd name="f65" fmla="val 352"/>
                <a:gd name="f66" fmla="val 134"/>
                <a:gd name="f67" fmla="val 159"/>
                <a:gd name="f68" fmla="val 365"/>
                <a:gd name="f69" fmla="val 173"/>
                <a:gd name="f70" fmla="val 361"/>
                <a:gd name="f71" fmla="val 364"/>
                <a:gd name="f72" fmla="val 219"/>
                <a:gd name="f73" fmla="val 363"/>
                <a:gd name="f74" fmla="val 240"/>
                <a:gd name="f75" fmla="val 330"/>
                <a:gd name="f76" fmla="val 271"/>
                <a:gd name="f77" fmla="val 306"/>
                <a:gd name="f78" fmla="val 300"/>
                <a:gd name="f79" fmla="val 287"/>
                <a:gd name="f80" fmla="val 315"/>
                <a:gd name="f81" fmla="val 329"/>
                <a:gd name="f82" fmla="val 257"/>
                <a:gd name="f83" fmla="val 345"/>
                <a:gd name="f84" fmla="val 249"/>
                <a:gd name="f85" fmla="val 353"/>
                <a:gd name="f86" fmla="val 367"/>
                <a:gd name="f87" fmla="val 235"/>
                <a:gd name="f88" fmla="val 378"/>
                <a:gd name="f89" fmla="val 218"/>
                <a:gd name="f90" fmla="val 422"/>
                <a:gd name="f91" fmla="val 204"/>
                <a:gd name="f92" fmla="val 443"/>
                <a:gd name="f93" fmla="+- 0 0 -90"/>
                <a:gd name="f94" fmla="*/ f3 1 369"/>
                <a:gd name="f95" fmla="*/ f4 1 458"/>
                <a:gd name="f96" fmla="+- f7 0 f5"/>
                <a:gd name="f97" fmla="+- f6 0 f5"/>
                <a:gd name="f98" fmla="*/ f93 f0 1"/>
                <a:gd name="f99" fmla="*/ f97 1 369"/>
                <a:gd name="f100" fmla="*/ f96 1 458"/>
                <a:gd name="f101" fmla="*/ 107 f97 1"/>
                <a:gd name="f102" fmla="*/ 242 f96 1"/>
                <a:gd name="f103" fmla="*/ 106 f97 1"/>
                <a:gd name="f104" fmla="*/ 232 f96 1"/>
                <a:gd name="f105" fmla="*/ 95 f97 1"/>
                <a:gd name="f106" fmla="*/ 226 f96 1"/>
                <a:gd name="f107" fmla="*/ 80 f97 1"/>
                <a:gd name="f108" fmla="*/ 211 f96 1"/>
                <a:gd name="f109" fmla="*/ 72 f97 1"/>
                <a:gd name="f110" fmla="*/ 209 f96 1"/>
                <a:gd name="f111" fmla="*/ 60 f97 1"/>
                <a:gd name="f112" fmla="*/ 204 f96 1"/>
                <a:gd name="f113" fmla="*/ 31 f97 1"/>
                <a:gd name="f114" fmla="*/ 191 f96 1"/>
                <a:gd name="f115" fmla="*/ 27 f97 1"/>
                <a:gd name="f116" fmla="*/ 183 f96 1"/>
                <a:gd name="f117" fmla="*/ 14 f97 1"/>
                <a:gd name="f118" fmla="*/ 185 f96 1"/>
                <a:gd name="f119" fmla="*/ 11 f97 1"/>
                <a:gd name="f120" fmla="*/ 176 f96 1"/>
                <a:gd name="f121" fmla="*/ 5 f97 1"/>
                <a:gd name="f122" fmla="*/ 164 f96 1"/>
                <a:gd name="f123" fmla="*/ 2 f97 1"/>
                <a:gd name="f124" fmla="*/ 149 f96 1"/>
                <a:gd name="f125" fmla="*/ 137 f96 1"/>
                <a:gd name="f126" fmla="*/ 114 f96 1"/>
                <a:gd name="f127" fmla="*/ 101 f96 1"/>
                <a:gd name="f128" fmla="*/ 84 f96 1"/>
                <a:gd name="f129" fmla="*/ 73 f96 1"/>
                <a:gd name="f130" fmla="*/ 0 f97 1"/>
                <a:gd name="f131" fmla="*/ 61 f96 1"/>
                <a:gd name="f132" fmla="*/ 48 f96 1"/>
                <a:gd name="f133" fmla="*/ 40 f96 1"/>
                <a:gd name="f134" fmla="*/ 6 f97 1"/>
                <a:gd name="f135" fmla="*/ 29 f96 1"/>
                <a:gd name="f136" fmla="*/ 19 f97 1"/>
                <a:gd name="f137" fmla="*/ 24 f96 1"/>
                <a:gd name="f138" fmla="*/ 45 f97 1"/>
                <a:gd name="f139" fmla="*/ 58 f97 1"/>
                <a:gd name="f140" fmla="*/ 71 f97 1"/>
                <a:gd name="f141" fmla="*/ 88 f97 1"/>
                <a:gd name="f142" fmla="*/ 18 f96 1"/>
                <a:gd name="f143" fmla="*/ 2 f96 1"/>
                <a:gd name="f144" fmla="*/ 108 f97 1"/>
                <a:gd name="f145" fmla="*/ 0 f96 1"/>
                <a:gd name="f146" fmla="*/ 117 f97 1"/>
                <a:gd name="f147" fmla="*/ 135 f97 1"/>
                <a:gd name="f148" fmla="*/ 145 f97 1"/>
                <a:gd name="f149" fmla="*/ 27 f96 1"/>
                <a:gd name="f150" fmla="*/ 148 f97 1"/>
                <a:gd name="f151" fmla="*/ 30 f96 1"/>
                <a:gd name="f152" fmla="*/ 151 f97 1"/>
                <a:gd name="f153" fmla="*/ 155 f97 1"/>
                <a:gd name="f154" fmla="*/ 49 f96 1"/>
                <a:gd name="f155" fmla="*/ 163 f97 1"/>
                <a:gd name="f156" fmla="*/ 51 f96 1"/>
                <a:gd name="f157" fmla="*/ 174 f97 1"/>
                <a:gd name="f158" fmla="*/ 182 f97 1"/>
                <a:gd name="f159" fmla="*/ 191 f97 1"/>
                <a:gd name="f160" fmla="*/ 66 f96 1"/>
                <a:gd name="f161" fmla="*/ 199 f97 1"/>
                <a:gd name="f162" fmla="*/ 70 f96 1"/>
                <a:gd name="f163" fmla="*/ 208 f97 1"/>
                <a:gd name="f164" fmla="*/ 83 f96 1"/>
                <a:gd name="f165" fmla="*/ 207 f97 1"/>
                <a:gd name="f166" fmla="*/ 91 f96 1"/>
                <a:gd name="f167" fmla="*/ 203 f97 1"/>
                <a:gd name="f168" fmla="*/ 206 f97 1"/>
                <a:gd name="f169" fmla="*/ 116 f96 1"/>
                <a:gd name="f170" fmla="*/ 205 f97 1"/>
                <a:gd name="f171" fmla="*/ 127 f96 1"/>
                <a:gd name="f172" fmla="*/ 187 f97 1"/>
                <a:gd name="f173" fmla="*/ 143 f96 1"/>
                <a:gd name="f174" fmla="*/ 173 f97 1"/>
                <a:gd name="f175" fmla="*/ 158 f96 1"/>
                <a:gd name="f176" fmla="*/ 162 f97 1"/>
                <a:gd name="f177" fmla="*/ 166 f96 1"/>
                <a:gd name="f178" fmla="*/ 174 f96 1"/>
                <a:gd name="f179" fmla="*/ 182 f96 1"/>
                <a:gd name="f180" fmla="*/ 141 f97 1"/>
                <a:gd name="f181" fmla="*/ 186 f96 1"/>
                <a:gd name="f182" fmla="*/ 193 f96 1"/>
                <a:gd name="f183" fmla="*/ 132 f97 1"/>
                <a:gd name="f184" fmla="*/ 199 f96 1"/>
                <a:gd name="f185" fmla="*/ 123 f97 1"/>
                <a:gd name="f186" fmla="*/ 222 f96 1"/>
                <a:gd name="f187" fmla="*/ 116 f97 1"/>
                <a:gd name="f188" fmla="*/ 233 f96 1"/>
                <a:gd name="f189" fmla="*/ 369 f97 1"/>
                <a:gd name="f190" fmla="*/ 458 f96 1"/>
                <a:gd name="f191" fmla="*/ f98 1 f2"/>
                <a:gd name="f192" fmla="*/ f101 1 369"/>
                <a:gd name="f193" fmla="*/ f102 1 458"/>
                <a:gd name="f194" fmla="*/ f103 1 369"/>
                <a:gd name="f195" fmla="*/ f104 1 458"/>
                <a:gd name="f196" fmla="*/ f105 1 369"/>
                <a:gd name="f197" fmla="*/ f106 1 458"/>
                <a:gd name="f198" fmla="*/ f107 1 369"/>
                <a:gd name="f199" fmla="*/ f108 1 458"/>
                <a:gd name="f200" fmla="*/ f109 1 369"/>
                <a:gd name="f201" fmla="*/ f110 1 458"/>
                <a:gd name="f202" fmla="*/ f111 1 369"/>
                <a:gd name="f203" fmla="*/ f112 1 458"/>
                <a:gd name="f204" fmla="*/ f113 1 369"/>
                <a:gd name="f205" fmla="*/ f114 1 458"/>
                <a:gd name="f206" fmla="*/ f115 1 369"/>
                <a:gd name="f207" fmla="*/ f116 1 458"/>
                <a:gd name="f208" fmla="*/ f117 1 369"/>
                <a:gd name="f209" fmla="*/ f118 1 458"/>
                <a:gd name="f210" fmla="*/ f119 1 369"/>
                <a:gd name="f211" fmla="*/ f120 1 458"/>
                <a:gd name="f212" fmla="*/ f121 1 369"/>
                <a:gd name="f213" fmla="*/ f122 1 458"/>
                <a:gd name="f214" fmla="*/ f123 1 369"/>
                <a:gd name="f215" fmla="*/ f124 1 458"/>
                <a:gd name="f216" fmla="*/ f125 1 458"/>
                <a:gd name="f217" fmla="*/ f126 1 458"/>
                <a:gd name="f218" fmla="*/ f127 1 458"/>
                <a:gd name="f219" fmla="*/ f128 1 458"/>
                <a:gd name="f220" fmla="*/ f129 1 458"/>
                <a:gd name="f221" fmla="*/ f130 1 369"/>
                <a:gd name="f222" fmla="*/ f131 1 458"/>
                <a:gd name="f223" fmla="*/ f132 1 458"/>
                <a:gd name="f224" fmla="*/ f133 1 458"/>
                <a:gd name="f225" fmla="*/ f134 1 369"/>
                <a:gd name="f226" fmla="*/ f135 1 458"/>
                <a:gd name="f227" fmla="*/ f136 1 369"/>
                <a:gd name="f228" fmla="*/ f137 1 458"/>
                <a:gd name="f229" fmla="*/ f138 1 369"/>
                <a:gd name="f230" fmla="*/ f139 1 369"/>
                <a:gd name="f231" fmla="*/ f140 1 369"/>
                <a:gd name="f232" fmla="*/ f141 1 369"/>
                <a:gd name="f233" fmla="*/ f142 1 458"/>
                <a:gd name="f234" fmla="*/ f143 1 458"/>
                <a:gd name="f235" fmla="*/ f144 1 369"/>
                <a:gd name="f236" fmla="*/ f145 1 458"/>
                <a:gd name="f237" fmla="*/ f146 1 369"/>
                <a:gd name="f238" fmla="*/ f147 1 369"/>
                <a:gd name="f239" fmla="*/ f148 1 369"/>
                <a:gd name="f240" fmla="*/ f149 1 458"/>
                <a:gd name="f241" fmla="*/ f150 1 369"/>
                <a:gd name="f242" fmla="*/ f151 1 458"/>
                <a:gd name="f243" fmla="*/ f152 1 369"/>
                <a:gd name="f244" fmla="*/ f153 1 369"/>
                <a:gd name="f245" fmla="*/ f154 1 458"/>
                <a:gd name="f246" fmla="*/ f155 1 369"/>
                <a:gd name="f247" fmla="*/ f156 1 458"/>
                <a:gd name="f248" fmla="*/ f157 1 369"/>
                <a:gd name="f249" fmla="*/ f158 1 369"/>
                <a:gd name="f250" fmla="*/ f159 1 369"/>
                <a:gd name="f251" fmla="*/ f160 1 458"/>
                <a:gd name="f252" fmla="*/ f161 1 369"/>
                <a:gd name="f253" fmla="*/ f162 1 458"/>
                <a:gd name="f254" fmla="*/ f163 1 369"/>
                <a:gd name="f255" fmla="*/ f164 1 458"/>
                <a:gd name="f256" fmla="*/ f165 1 369"/>
                <a:gd name="f257" fmla="*/ f166 1 458"/>
                <a:gd name="f258" fmla="*/ f167 1 369"/>
                <a:gd name="f259" fmla="*/ f168 1 369"/>
                <a:gd name="f260" fmla="*/ f169 1 458"/>
                <a:gd name="f261" fmla="*/ f170 1 369"/>
                <a:gd name="f262" fmla="*/ f171 1 458"/>
                <a:gd name="f263" fmla="*/ f172 1 369"/>
                <a:gd name="f264" fmla="*/ f173 1 458"/>
                <a:gd name="f265" fmla="*/ f174 1 369"/>
                <a:gd name="f266" fmla="*/ f175 1 458"/>
                <a:gd name="f267" fmla="*/ f176 1 369"/>
                <a:gd name="f268" fmla="*/ f177 1 458"/>
                <a:gd name="f269" fmla="*/ f178 1 458"/>
                <a:gd name="f270" fmla="*/ f179 1 458"/>
                <a:gd name="f271" fmla="*/ f180 1 369"/>
                <a:gd name="f272" fmla="*/ f181 1 458"/>
                <a:gd name="f273" fmla="*/ f182 1 458"/>
                <a:gd name="f274" fmla="*/ f183 1 369"/>
                <a:gd name="f275" fmla="*/ f184 1 458"/>
                <a:gd name="f276" fmla="*/ f185 1 369"/>
                <a:gd name="f277" fmla="*/ f186 1 458"/>
                <a:gd name="f278" fmla="*/ f187 1 369"/>
                <a:gd name="f279" fmla="*/ f188 1 458"/>
                <a:gd name="f280" fmla="*/ f189 1 369"/>
                <a:gd name="f281" fmla="*/ f190 1 458"/>
                <a:gd name="f282" fmla="+- f191 0 f1"/>
                <a:gd name="f283" fmla="*/ f192 1 f99"/>
                <a:gd name="f284" fmla="*/ f193 1 f100"/>
                <a:gd name="f285" fmla="*/ f194 1 f99"/>
                <a:gd name="f286" fmla="*/ f195 1 f100"/>
                <a:gd name="f287" fmla="*/ f196 1 f99"/>
                <a:gd name="f288" fmla="*/ f197 1 f100"/>
                <a:gd name="f289" fmla="*/ f198 1 f99"/>
                <a:gd name="f290" fmla="*/ f199 1 f100"/>
                <a:gd name="f291" fmla="*/ f200 1 f99"/>
                <a:gd name="f292" fmla="*/ f201 1 f100"/>
                <a:gd name="f293" fmla="*/ f202 1 f99"/>
                <a:gd name="f294" fmla="*/ f203 1 f100"/>
                <a:gd name="f295" fmla="*/ f204 1 f99"/>
                <a:gd name="f296" fmla="*/ f205 1 f100"/>
                <a:gd name="f297" fmla="*/ f206 1 f99"/>
                <a:gd name="f298" fmla="*/ f207 1 f100"/>
                <a:gd name="f299" fmla="*/ f208 1 f99"/>
                <a:gd name="f300" fmla="*/ f209 1 f100"/>
                <a:gd name="f301" fmla="*/ f210 1 f99"/>
                <a:gd name="f302" fmla="*/ f211 1 f100"/>
                <a:gd name="f303" fmla="*/ f212 1 f99"/>
                <a:gd name="f304" fmla="*/ f213 1 f100"/>
                <a:gd name="f305" fmla="*/ f214 1 f99"/>
                <a:gd name="f306" fmla="*/ f215 1 f100"/>
                <a:gd name="f307" fmla="*/ f216 1 f100"/>
                <a:gd name="f308" fmla="*/ f217 1 f100"/>
                <a:gd name="f309" fmla="*/ f218 1 f100"/>
                <a:gd name="f310" fmla="*/ f219 1 f100"/>
                <a:gd name="f311" fmla="*/ f220 1 f100"/>
                <a:gd name="f312" fmla="*/ f221 1 f99"/>
                <a:gd name="f313" fmla="*/ f222 1 f100"/>
                <a:gd name="f314" fmla="*/ f223 1 f100"/>
                <a:gd name="f315" fmla="*/ f224 1 f100"/>
                <a:gd name="f316" fmla="*/ f225 1 f99"/>
                <a:gd name="f317" fmla="*/ f226 1 f100"/>
                <a:gd name="f318" fmla="*/ f227 1 f99"/>
                <a:gd name="f319" fmla="*/ f228 1 f100"/>
                <a:gd name="f320" fmla="*/ f229 1 f99"/>
                <a:gd name="f321" fmla="*/ f230 1 f99"/>
                <a:gd name="f322" fmla="*/ f231 1 f99"/>
                <a:gd name="f323" fmla="*/ f232 1 f99"/>
                <a:gd name="f324" fmla="*/ f233 1 f100"/>
                <a:gd name="f325" fmla="*/ f234 1 f100"/>
                <a:gd name="f326" fmla="*/ f235 1 f99"/>
                <a:gd name="f327" fmla="*/ f236 1 f100"/>
                <a:gd name="f328" fmla="*/ f237 1 f99"/>
                <a:gd name="f329" fmla="*/ f238 1 f99"/>
                <a:gd name="f330" fmla="*/ f239 1 f99"/>
                <a:gd name="f331" fmla="*/ f240 1 f100"/>
                <a:gd name="f332" fmla="*/ f241 1 f99"/>
                <a:gd name="f333" fmla="*/ f242 1 f100"/>
                <a:gd name="f334" fmla="*/ f243 1 f99"/>
                <a:gd name="f335" fmla="*/ f244 1 f99"/>
                <a:gd name="f336" fmla="*/ f245 1 f100"/>
                <a:gd name="f337" fmla="*/ f246 1 f99"/>
                <a:gd name="f338" fmla="*/ f247 1 f100"/>
                <a:gd name="f339" fmla="*/ f248 1 f99"/>
                <a:gd name="f340" fmla="*/ f249 1 f99"/>
                <a:gd name="f341" fmla="*/ f250 1 f99"/>
                <a:gd name="f342" fmla="*/ f251 1 f100"/>
                <a:gd name="f343" fmla="*/ f252 1 f99"/>
                <a:gd name="f344" fmla="*/ f253 1 f100"/>
                <a:gd name="f345" fmla="*/ f254 1 f99"/>
                <a:gd name="f346" fmla="*/ f255 1 f100"/>
                <a:gd name="f347" fmla="*/ f256 1 f99"/>
                <a:gd name="f348" fmla="*/ f257 1 f100"/>
                <a:gd name="f349" fmla="*/ f258 1 f99"/>
                <a:gd name="f350" fmla="*/ f259 1 f99"/>
                <a:gd name="f351" fmla="*/ f260 1 f100"/>
                <a:gd name="f352" fmla="*/ f261 1 f99"/>
                <a:gd name="f353" fmla="*/ f262 1 f100"/>
                <a:gd name="f354" fmla="*/ f263 1 f99"/>
                <a:gd name="f355" fmla="*/ f264 1 f100"/>
                <a:gd name="f356" fmla="*/ f265 1 f99"/>
                <a:gd name="f357" fmla="*/ f266 1 f100"/>
                <a:gd name="f358" fmla="*/ f267 1 f99"/>
                <a:gd name="f359" fmla="*/ f268 1 f100"/>
                <a:gd name="f360" fmla="*/ f269 1 f100"/>
                <a:gd name="f361" fmla="*/ f270 1 f100"/>
                <a:gd name="f362" fmla="*/ f271 1 f99"/>
                <a:gd name="f363" fmla="*/ f272 1 f100"/>
                <a:gd name="f364" fmla="*/ f273 1 f100"/>
                <a:gd name="f365" fmla="*/ f274 1 f99"/>
                <a:gd name="f366" fmla="*/ f275 1 f100"/>
                <a:gd name="f367" fmla="*/ f276 1 f99"/>
                <a:gd name="f368" fmla="*/ f277 1 f100"/>
                <a:gd name="f369" fmla="*/ f278 1 f99"/>
                <a:gd name="f370" fmla="*/ f279 1 f100"/>
                <a:gd name="f371" fmla="*/ f280 1 f99"/>
                <a:gd name="f372" fmla="*/ f281 1 f100"/>
                <a:gd name="f373" fmla="*/ f312 f94 1"/>
                <a:gd name="f374" fmla="*/ f371 f94 1"/>
                <a:gd name="f375" fmla="*/ f372 f95 1"/>
                <a:gd name="f376" fmla="*/ f327 f95 1"/>
                <a:gd name="f377" fmla="*/ f283 f94 1"/>
                <a:gd name="f378" fmla="*/ f284 f95 1"/>
                <a:gd name="f379" fmla="*/ f285 f94 1"/>
                <a:gd name="f380" fmla="*/ f286 f95 1"/>
                <a:gd name="f381" fmla="*/ f287 f94 1"/>
                <a:gd name="f382" fmla="*/ f288 f95 1"/>
                <a:gd name="f383" fmla="*/ f289 f94 1"/>
                <a:gd name="f384" fmla="*/ f290 f95 1"/>
                <a:gd name="f385" fmla="*/ f291 f94 1"/>
                <a:gd name="f386" fmla="*/ f292 f95 1"/>
                <a:gd name="f387" fmla="*/ f293 f94 1"/>
                <a:gd name="f388" fmla="*/ f294 f95 1"/>
                <a:gd name="f389" fmla="*/ f295 f94 1"/>
                <a:gd name="f390" fmla="*/ f296 f95 1"/>
                <a:gd name="f391" fmla="*/ f297 f94 1"/>
                <a:gd name="f392" fmla="*/ f298 f95 1"/>
                <a:gd name="f393" fmla="*/ f299 f94 1"/>
                <a:gd name="f394" fmla="*/ f300 f95 1"/>
                <a:gd name="f395" fmla="*/ f301 f94 1"/>
                <a:gd name="f396" fmla="*/ f302 f95 1"/>
                <a:gd name="f397" fmla="*/ f303 f94 1"/>
                <a:gd name="f398" fmla="*/ f304 f95 1"/>
                <a:gd name="f399" fmla="*/ f305 f94 1"/>
                <a:gd name="f400" fmla="*/ f306 f95 1"/>
                <a:gd name="f401" fmla="*/ f307 f95 1"/>
                <a:gd name="f402" fmla="*/ f308 f95 1"/>
                <a:gd name="f403" fmla="*/ f309 f95 1"/>
                <a:gd name="f404" fmla="*/ f310 f95 1"/>
                <a:gd name="f405" fmla="*/ f311 f95 1"/>
                <a:gd name="f406" fmla="*/ f313 f95 1"/>
                <a:gd name="f407" fmla="*/ f314 f95 1"/>
                <a:gd name="f408" fmla="*/ f315 f95 1"/>
                <a:gd name="f409" fmla="*/ f316 f94 1"/>
                <a:gd name="f410" fmla="*/ f317 f95 1"/>
                <a:gd name="f411" fmla="*/ f318 f94 1"/>
                <a:gd name="f412" fmla="*/ f319 f95 1"/>
                <a:gd name="f413" fmla="*/ f320 f94 1"/>
                <a:gd name="f414" fmla="*/ f321 f94 1"/>
                <a:gd name="f415" fmla="*/ f322 f94 1"/>
                <a:gd name="f416" fmla="*/ f323 f94 1"/>
                <a:gd name="f417" fmla="*/ f324 f95 1"/>
                <a:gd name="f418" fmla="*/ f325 f95 1"/>
                <a:gd name="f419" fmla="*/ f326 f94 1"/>
                <a:gd name="f420" fmla="*/ f328 f94 1"/>
                <a:gd name="f421" fmla="*/ f329 f94 1"/>
                <a:gd name="f422" fmla="*/ f330 f94 1"/>
                <a:gd name="f423" fmla="*/ f331 f95 1"/>
                <a:gd name="f424" fmla="*/ f332 f94 1"/>
                <a:gd name="f425" fmla="*/ f333 f95 1"/>
                <a:gd name="f426" fmla="*/ f334 f94 1"/>
                <a:gd name="f427" fmla="*/ f335 f94 1"/>
                <a:gd name="f428" fmla="*/ f336 f95 1"/>
                <a:gd name="f429" fmla="*/ f337 f94 1"/>
                <a:gd name="f430" fmla="*/ f338 f95 1"/>
                <a:gd name="f431" fmla="*/ f339 f94 1"/>
                <a:gd name="f432" fmla="*/ f340 f94 1"/>
                <a:gd name="f433" fmla="*/ f341 f94 1"/>
                <a:gd name="f434" fmla="*/ f342 f95 1"/>
                <a:gd name="f435" fmla="*/ f343 f94 1"/>
                <a:gd name="f436" fmla="*/ f344 f95 1"/>
                <a:gd name="f437" fmla="*/ f345 f94 1"/>
                <a:gd name="f438" fmla="*/ f346 f95 1"/>
                <a:gd name="f439" fmla="*/ f347 f94 1"/>
                <a:gd name="f440" fmla="*/ f348 f95 1"/>
                <a:gd name="f441" fmla="*/ f349 f94 1"/>
                <a:gd name="f442" fmla="*/ f350 f94 1"/>
                <a:gd name="f443" fmla="*/ f351 f95 1"/>
                <a:gd name="f444" fmla="*/ f352 f94 1"/>
                <a:gd name="f445" fmla="*/ f353 f95 1"/>
                <a:gd name="f446" fmla="*/ f354 f94 1"/>
                <a:gd name="f447" fmla="*/ f355 f95 1"/>
                <a:gd name="f448" fmla="*/ f356 f94 1"/>
                <a:gd name="f449" fmla="*/ f357 f95 1"/>
                <a:gd name="f450" fmla="*/ f358 f94 1"/>
                <a:gd name="f451" fmla="*/ f359 f95 1"/>
                <a:gd name="f452" fmla="*/ f360 f95 1"/>
                <a:gd name="f453" fmla="*/ f361 f95 1"/>
                <a:gd name="f454" fmla="*/ f362 f94 1"/>
                <a:gd name="f455" fmla="*/ f363 f95 1"/>
                <a:gd name="f456" fmla="*/ f364 f95 1"/>
                <a:gd name="f457" fmla="*/ f365 f94 1"/>
                <a:gd name="f458" fmla="*/ f366 f95 1"/>
                <a:gd name="f459" fmla="*/ f367 f94 1"/>
                <a:gd name="f460" fmla="*/ f368 f95 1"/>
                <a:gd name="f461" fmla="*/ f369 f94 1"/>
                <a:gd name="f462" fmla="*/ f370 f9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2">
                  <a:pos x="f377" y="f378"/>
                </a:cxn>
                <a:cxn ang="f282">
                  <a:pos x="f379" y="f380"/>
                </a:cxn>
                <a:cxn ang="f282">
                  <a:pos x="f381" y="f382"/>
                </a:cxn>
                <a:cxn ang="f282">
                  <a:pos x="f383" y="f384"/>
                </a:cxn>
                <a:cxn ang="f282">
                  <a:pos x="f385" y="f386"/>
                </a:cxn>
                <a:cxn ang="f282">
                  <a:pos x="f387" y="f388"/>
                </a:cxn>
                <a:cxn ang="f282">
                  <a:pos x="f389" y="f390"/>
                </a:cxn>
                <a:cxn ang="f282">
                  <a:pos x="f391" y="f392"/>
                </a:cxn>
                <a:cxn ang="f282">
                  <a:pos x="f393" y="f394"/>
                </a:cxn>
                <a:cxn ang="f282">
                  <a:pos x="f395" y="f396"/>
                </a:cxn>
                <a:cxn ang="f282">
                  <a:pos x="f397" y="f398"/>
                </a:cxn>
                <a:cxn ang="f282">
                  <a:pos x="f399" y="f400"/>
                </a:cxn>
                <a:cxn ang="f282">
                  <a:pos x="f399" y="f401"/>
                </a:cxn>
                <a:cxn ang="f282">
                  <a:pos x="f399" y="f402"/>
                </a:cxn>
                <a:cxn ang="f282">
                  <a:pos x="f399" y="f403"/>
                </a:cxn>
                <a:cxn ang="f282">
                  <a:pos x="f399" y="f404"/>
                </a:cxn>
                <a:cxn ang="f282">
                  <a:pos x="f399" y="f405"/>
                </a:cxn>
                <a:cxn ang="f282">
                  <a:pos x="f373" y="f406"/>
                </a:cxn>
                <a:cxn ang="f282">
                  <a:pos x="f373" y="f407"/>
                </a:cxn>
                <a:cxn ang="f282">
                  <a:pos x="f373" y="f408"/>
                </a:cxn>
                <a:cxn ang="f282">
                  <a:pos x="f409" y="f410"/>
                </a:cxn>
                <a:cxn ang="f282">
                  <a:pos x="f411" y="f412"/>
                </a:cxn>
                <a:cxn ang="f282">
                  <a:pos x="f389" y="f412"/>
                </a:cxn>
                <a:cxn ang="f282">
                  <a:pos x="f413" y="f412"/>
                </a:cxn>
                <a:cxn ang="f282">
                  <a:pos x="f414" y="f412"/>
                </a:cxn>
                <a:cxn ang="f282">
                  <a:pos x="f415" y="f412"/>
                </a:cxn>
                <a:cxn ang="f282">
                  <a:pos x="f416" y="f417"/>
                </a:cxn>
                <a:cxn ang="f282">
                  <a:pos x="f416" y="f418"/>
                </a:cxn>
                <a:cxn ang="f282">
                  <a:pos x="f419" y="f376"/>
                </a:cxn>
                <a:cxn ang="f282">
                  <a:pos x="f420" y="f418"/>
                </a:cxn>
                <a:cxn ang="f282">
                  <a:pos x="f421" y="f417"/>
                </a:cxn>
                <a:cxn ang="f282">
                  <a:pos x="f422" y="f423"/>
                </a:cxn>
                <a:cxn ang="f282">
                  <a:pos x="f424" y="f425"/>
                </a:cxn>
                <a:cxn ang="f282">
                  <a:pos x="f426" y="f408"/>
                </a:cxn>
                <a:cxn ang="f282">
                  <a:pos x="f427" y="f428"/>
                </a:cxn>
                <a:cxn ang="f282">
                  <a:pos x="f429" y="f430"/>
                </a:cxn>
                <a:cxn ang="f282">
                  <a:pos x="f431" y="f428"/>
                </a:cxn>
                <a:cxn ang="f282">
                  <a:pos x="f432" y="f430"/>
                </a:cxn>
                <a:cxn ang="f282">
                  <a:pos x="f433" y="f434"/>
                </a:cxn>
                <a:cxn ang="f282">
                  <a:pos x="f435" y="f436"/>
                </a:cxn>
                <a:cxn ang="f282">
                  <a:pos x="f437" y="f438"/>
                </a:cxn>
                <a:cxn ang="f282">
                  <a:pos x="f439" y="f440"/>
                </a:cxn>
                <a:cxn ang="f282">
                  <a:pos x="f441" y="f403"/>
                </a:cxn>
                <a:cxn ang="f282">
                  <a:pos x="f442" y="f443"/>
                </a:cxn>
                <a:cxn ang="f282">
                  <a:pos x="f444" y="f445"/>
                </a:cxn>
                <a:cxn ang="f282">
                  <a:pos x="f441" y="f401"/>
                </a:cxn>
                <a:cxn ang="f282">
                  <a:pos x="f433" y="f401"/>
                </a:cxn>
                <a:cxn ang="f282">
                  <a:pos x="f446" y="f447"/>
                </a:cxn>
                <a:cxn ang="f282">
                  <a:pos x="f448" y="f449"/>
                </a:cxn>
                <a:cxn ang="f282">
                  <a:pos x="f450" y="f451"/>
                </a:cxn>
                <a:cxn ang="f282">
                  <a:pos x="f426" y="f452"/>
                </a:cxn>
                <a:cxn ang="f282">
                  <a:pos x="f422" y="f453"/>
                </a:cxn>
                <a:cxn ang="f282">
                  <a:pos x="f454" y="f455"/>
                </a:cxn>
                <a:cxn ang="f282">
                  <a:pos x="f421" y="f456"/>
                </a:cxn>
                <a:cxn ang="f282">
                  <a:pos x="f457" y="f458"/>
                </a:cxn>
                <a:cxn ang="f282">
                  <a:pos x="f459" y="f460"/>
                </a:cxn>
                <a:cxn ang="f282">
                  <a:pos x="f461" y="f462"/>
                </a:cxn>
                <a:cxn ang="f282">
                  <a:pos x="f377" y="f378"/>
                </a:cxn>
              </a:cxnLst>
              <a:rect l="f373" t="f376" r="f374" b="f375"/>
              <a:pathLst>
                <a:path w="369" h="458">
                  <a:moveTo>
                    <a:pt x="f8" y="f7"/>
                  </a:move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29" y="f31"/>
                  </a:lnTo>
                  <a:lnTo>
                    <a:pt x="f29" y="f32"/>
                  </a:lnTo>
                  <a:lnTo>
                    <a:pt x="f29" y="f33"/>
                  </a:lnTo>
                  <a:lnTo>
                    <a:pt x="f29" y="f34"/>
                  </a:lnTo>
                  <a:lnTo>
                    <a:pt x="f29" y="f35"/>
                  </a:lnTo>
                  <a:lnTo>
                    <a:pt x="f5" y="f36"/>
                  </a:lnTo>
                  <a:lnTo>
                    <a:pt x="f5" y="f37"/>
                  </a:lnTo>
                  <a:lnTo>
                    <a:pt x="f5" y="f38"/>
                  </a:lnTo>
                  <a:lnTo>
                    <a:pt x="f39" y="f19"/>
                  </a:lnTo>
                  <a:lnTo>
                    <a:pt x="f40" y="f41"/>
                  </a:lnTo>
                  <a:lnTo>
                    <a:pt x="f19" y="f41"/>
                  </a:lnTo>
                  <a:lnTo>
                    <a:pt x="f42" y="f41"/>
                  </a:lnTo>
                  <a:lnTo>
                    <a:pt x="f43" y="f41"/>
                  </a:lnTo>
                  <a:lnTo>
                    <a:pt x="f44" y="f41"/>
                  </a:lnTo>
                  <a:lnTo>
                    <a:pt x="f45" y="f40"/>
                  </a:lnTo>
                  <a:lnTo>
                    <a:pt x="f46" y="f47"/>
                  </a:lnTo>
                  <a:lnTo>
                    <a:pt x="f48" y="f5"/>
                  </a:lnTo>
                  <a:lnTo>
                    <a:pt x="f49" y="f50"/>
                  </a:lnTo>
                  <a:lnTo>
                    <a:pt x="f51" y="f40"/>
                  </a:lnTo>
                  <a:lnTo>
                    <a:pt x="f52" y="f53"/>
                  </a:lnTo>
                  <a:lnTo>
                    <a:pt x="f31" y="f54"/>
                  </a:lnTo>
                  <a:lnTo>
                    <a:pt x="f55" y="f56"/>
                  </a:lnTo>
                  <a:lnTo>
                    <a:pt x="f57" y="f58"/>
                  </a:lnTo>
                  <a:lnTo>
                    <a:pt x="f59" y="f60"/>
                  </a:lnTo>
                  <a:lnTo>
                    <a:pt x="f61" y="f58"/>
                  </a:lnTo>
                  <a:lnTo>
                    <a:pt x="f62" y="f60"/>
                  </a:lnTo>
                  <a:lnTo>
                    <a:pt x="f63" y="f64"/>
                  </a:lnTo>
                  <a:lnTo>
                    <a:pt x="f65" y="f66"/>
                  </a:lnTo>
                  <a:lnTo>
                    <a:pt x="f6" y="f67"/>
                  </a:lnTo>
                  <a:lnTo>
                    <a:pt x="f68" y="f69"/>
                  </a:lnTo>
                  <a:lnTo>
                    <a:pt x="f70" y="f33"/>
                  </a:lnTo>
                  <a:lnTo>
                    <a:pt x="f71" y="f72"/>
                  </a:lnTo>
                  <a:lnTo>
                    <a:pt x="f73" y="f74"/>
                  </a:lnTo>
                  <a:lnTo>
                    <a:pt x="f70" y="f31"/>
                  </a:lnTo>
                  <a:lnTo>
                    <a:pt x="f63" y="f31"/>
                  </a:lnTo>
                  <a:lnTo>
                    <a:pt x="f75" y="f76"/>
                  </a:lnTo>
                  <a:lnTo>
                    <a:pt x="f77" y="f78"/>
                  </a:lnTo>
                  <a:lnTo>
                    <a:pt x="f79" y="f80"/>
                  </a:lnTo>
                  <a:lnTo>
                    <a:pt x="f55" y="f81"/>
                  </a:lnTo>
                  <a:lnTo>
                    <a:pt x="f82" y="f83"/>
                  </a:lnTo>
                  <a:lnTo>
                    <a:pt x="f84" y="f85"/>
                  </a:lnTo>
                  <a:lnTo>
                    <a:pt x="f51" y="f86"/>
                  </a:lnTo>
                  <a:lnTo>
                    <a:pt x="f87" y="f88"/>
                  </a:lnTo>
                  <a:lnTo>
                    <a:pt x="f89" y="f90"/>
                  </a:lnTo>
                  <a:lnTo>
                    <a:pt x="f91" y="f92"/>
                  </a:lnTo>
                  <a:lnTo>
                    <a:pt x="f8" y="f7"/>
                  </a:lnTo>
                  <a:close/>
                </a:path>
              </a:pathLst>
            </a:custGeom>
            <a:solidFill>
              <a:srgbClr val="FFD9AB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24" name="Freeform 26"/>
            <p:cNvSpPr/>
            <p:nvPr/>
          </p:nvSpPr>
          <p:spPr>
            <a:xfrm>
              <a:off x="2906594" y="2847853"/>
              <a:ext cx="326696" cy="42012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34"/>
                <a:gd name="f7" fmla="val 374"/>
                <a:gd name="f8" fmla="val 12"/>
                <a:gd name="f9" fmla="val 373"/>
                <a:gd name="f10" fmla="val 356"/>
                <a:gd name="f11" fmla="val 15"/>
                <a:gd name="f12" fmla="val 311"/>
                <a:gd name="f13" fmla="val 17"/>
                <a:gd name="f14" fmla="val 296"/>
                <a:gd name="f15" fmla="val 270"/>
                <a:gd name="f16" fmla="val 10"/>
                <a:gd name="f17" fmla="val 244"/>
                <a:gd name="f18" fmla="val 220"/>
                <a:gd name="f19" fmla="val 198"/>
                <a:gd name="f20" fmla="val 176"/>
                <a:gd name="f21" fmla="val 8"/>
                <a:gd name="f22" fmla="val 155"/>
                <a:gd name="f23" fmla="val 120"/>
                <a:gd name="f24" fmla="val 133"/>
                <a:gd name="f25" fmla="val 25"/>
                <a:gd name="f26" fmla="val 144"/>
                <a:gd name="f27" fmla="val 53"/>
                <a:gd name="f28" fmla="val 165"/>
                <a:gd name="f29" fmla="val 74"/>
                <a:gd name="f30" fmla="val 166"/>
                <a:gd name="f31" fmla="val 83"/>
                <a:gd name="f32" fmla="val 101"/>
                <a:gd name="f33" fmla="val 125"/>
                <a:gd name="f34" fmla="val 138"/>
                <a:gd name="f35" fmla="val 143"/>
                <a:gd name="f36" fmla="val 126"/>
                <a:gd name="f37" fmla="val 151"/>
                <a:gd name="f38" fmla="val 109"/>
                <a:gd name="f39" fmla="val 159"/>
                <a:gd name="f40" fmla="val 72"/>
                <a:gd name="f41" fmla="val 160"/>
                <a:gd name="f42" fmla="val 33"/>
                <a:gd name="f43" fmla="val 35"/>
                <a:gd name="f44" fmla="val 201"/>
                <a:gd name="f45" fmla="val 227"/>
                <a:gd name="f46" fmla="val 36"/>
                <a:gd name="f47" fmla="val 245"/>
                <a:gd name="f48" fmla="val 38"/>
                <a:gd name="f49" fmla="val 248"/>
                <a:gd name="f50" fmla="val 283"/>
                <a:gd name="f51" fmla="val 7"/>
                <a:gd name="f52" fmla="val 294"/>
                <a:gd name="f53" fmla="val 30"/>
                <a:gd name="f54" fmla="val 52"/>
                <a:gd name="f55" fmla="val 75"/>
                <a:gd name="f56" fmla="val 320"/>
                <a:gd name="f57" fmla="val 92"/>
                <a:gd name="f58" fmla="val 114"/>
                <a:gd name="f59" fmla="val 332"/>
                <a:gd name="f60" fmla="val 317"/>
                <a:gd name="f61" fmla="val 188"/>
                <a:gd name="f62" fmla="val 304"/>
                <a:gd name="f63" fmla="val 221"/>
                <a:gd name="f64" fmla="val 266"/>
                <a:gd name="f65" fmla="val 289"/>
                <a:gd name="f66" fmla="val 354"/>
                <a:gd name="f67" fmla="val 344"/>
                <a:gd name="f68" fmla="val 226"/>
                <a:gd name="f69" fmla="val 204"/>
                <a:gd name="f70" fmla="val 367"/>
                <a:gd name="f71" fmla="val 181"/>
                <a:gd name="f72" fmla="val 163"/>
                <a:gd name="f73" fmla="val 136"/>
                <a:gd name="f74" fmla="val 362"/>
                <a:gd name="f75" fmla="val 293"/>
                <a:gd name="f76" fmla="val 84"/>
                <a:gd name="f77" fmla="val 285"/>
                <a:gd name="f78" fmla="val 57"/>
                <a:gd name="f79" fmla="val 34"/>
                <a:gd name="f80" fmla="+- 0 0 -90"/>
                <a:gd name="f81" fmla="*/ f3 1 334"/>
                <a:gd name="f82" fmla="*/ f4 1 374"/>
                <a:gd name="f83" fmla="+- f7 0 f5"/>
                <a:gd name="f84" fmla="+- f6 0 f5"/>
                <a:gd name="f85" fmla="*/ f80 f0 1"/>
                <a:gd name="f86" fmla="*/ f84 1 334"/>
                <a:gd name="f87" fmla="*/ f83 1 374"/>
                <a:gd name="f88" fmla="*/ 7 f84 1"/>
                <a:gd name="f89" fmla="*/ 198 f83 1"/>
                <a:gd name="f90" fmla="*/ 189 f83 1"/>
                <a:gd name="f91" fmla="*/ 178 f83 1"/>
                <a:gd name="f92" fmla="*/ 8 f84 1"/>
                <a:gd name="f93" fmla="*/ 165 f83 1"/>
                <a:gd name="f94" fmla="*/ 10 f84 1"/>
                <a:gd name="f95" fmla="*/ 157 f83 1"/>
                <a:gd name="f96" fmla="*/ 143 f83 1"/>
                <a:gd name="f97" fmla="*/ 6 f84 1"/>
                <a:gd name="f98" fmla="*/ 130 f83 1"/>
                <a:gd name="f99" fmla="*/ 117 f83 1"/>
                <a:gd name="f100" fmla="*/ 105 f83 1"/>
                <a:gd name="f101" fmla="*/ 0 f84 1"/>
                <a:gd name="f102" fmla="*/ 94 f83 1"/>
                <a:gd name="f103" fmla="*/ 5 f84 1"/>
                <a:gd name="f104" fmla="*/ 83 f83 1"/>
                <a:gd name="f105" fmla="*/ 64 f83 1"/>
                <a:gd name="f106" fmla="*/ 70 f83 1"/>
                <a:gd name="f107" fmla="*/ 14 f84 1"/>
                <a:gd name="f108" fmla="*/ 77 f83 1"/>
                <a:gd name="f109" fmla="*/ 30 f84 1"/>
                <a:gd name="f110" fmla="*/ 88 f83 1"/>
                <a:gd name="f111" fmla="*/ 41 f84 1"/>
                <a:gd name="f112" fmla="*/ 47 f84 1"/>
                <a:gd name="f113" fmla="*/ 57 f84 1"/>
                <a:gd name="f114" fmla="*/ 70 f84 1"/>
                <a:gd name="f115" fmla="*/ 74 f83 1"/>
                <a:gd name="f116" fmla="*/ 81 f84 1"/>
                <a:gd name="f117" fmla="*/ 67 f83 1"/>
                <a:gd name="f118" fmla="*/ 85 f84 1"/>
                <a:gd name="f119" fmla="*/ 58 f83 1"/>
                <a:gd name="f120" fmla="*/ 89 f84 1"/>
                <a:gd name="f121" fmla="*/ 38 f83 1"/>
                <a:gd name="f122" fmla="*/ 90 f84 1"/>
                <a:gd name="f123" fmla="*/ 18 f83 1"/>
                <a:gd name="f124" fmla="*/ 102 f84 1"/>
                <a:gd name="f125" fmla="*/ 19 f83 1"/>
                <a:gd name="f126" fmla="*/ 113 f84 1"/>
                <a:gd name="f127" fmla="*/ 128 f84 1"/>
                <a:gd name="f128" fmla="*/ 138 f84 1"/>
                <a:gd name="f129" fmla="*/ 20 f83 1"/>
                <a:gd name="f130" fmla="*/ 140 f84 1"/>
                <a:gd name="f131" fmla="*/ 0 f83 1"/>
                <a:gd name="f132" fmla="*/ 159 f84 1"/>
                <a:gd name="f133" fmla="*/ 4 f83 1"/>
                <a:gd name="f134" fmla="*/ 166 f84 1"/>
                <a:gd name="f135" fmla="*/ 15 f83 1"/>
                <a:gd name="f136" fmla="*/ 28 f83 1"/>
                <a:gd name="f137" fmla="*/ 40 f83 1"/>
                <a:gd name="f138" fmla="*/ 180 f84 1"/>
                <a:gd name="f139" fmla="*/ 49 f83 1"/>
                <a:gd name="f140" fmla="*/ 188 f84 1"/>
                <a:gd name="f141" fmla="*/ 61 f83 1"/>
                <a:gd name="f142" fmla="*/ 187 f84 1"/>
                <a:gd name="f143" fmla="*/ 179 f84 1"/>
                <a:gd name="f144" fmla="*/ 100 f83 1"/>
                <a:gd name="f145" fmla="*/ 171 f84 1"/>
                <a:gd name="f146" fmla="*/ 142 f83 1"/>
                <a:gd name="f147" fmla="*/ 154 f83 1"/>
                <a:gd name="f148" fmla="*/ 150 f84 1"/>
                <a:gd name="f149" fmla="*/ 183 f83 1"/>
                <a:gd name="f150" fmla="*/ 116 f84 1"/>
                <a:gd name="f151" fmla="*/ 195 f83 1"/>
                <a:gd name="f152" fmla="*/ 93 f84 1"/>
                <a:gd name="f153" fmla="*/ 77 f84 1"/>
                <a:gd name="f154" fmla="*/ 71 f84 1"/>
                <a:gd name="f155" fmla="*/ 192 f83 1"/>
                <a:gd name="f156" fmla="*/ 61 f84 1"/>
                <a:gd name="f157" fmla="*/ 156 f83 1"/>
                <a:gd name="f158" fmla="*/ 152 f83 1"/>
                <a:gd name="f159" fmla="*/ 32 f84 1"/>
                <a:gd name="f160" fmla="*/ 19 f84 1"/>
                <a:gd name="f161" fmla="*/ 334 f84 1"/>
                <a:gd name="f162" fmla="*/ 374 f83 1"/>
                <a:gd name="f163" fmla="*/ f85 1 f2"/>
                <a:gd name="f164" fmla="*/ f88 1 334"/>
                <a:gd name="f165" fmla="*/ f89 1 374"/>
                <a:gd name="f166" fmla="*/ f90 1 374"/>
                <a:gd name="f167" fmla="*/ f91 1 374"/>
                <a:gd name="f168" fmla="*/ f92 1 334"/>
                <a:gd name="f169" fmla="*/ f93 1 374"/>
                <a:gd name="f170" fmla="*/ f94 1 334"/>
                <a:gd name="f171" fmla="*/ f95 1 374"/>
                <a:gd name="f172" fmla="*/ f96 1 374"/>
                <a:gd name="f173" fmla="*/ f97 1 334"/>
                <a:gd name="f174" fmla="*/ f98 1 374"/>
                <a:gd name="f175" fmla="*/ f99 1 374"/>
                <a:gd name="f176" fmla="*/ f100 1 374"/>
                <a:gd name="f177" fmla="*/ f101 1 334"/>
                <a:gd name="f178" fmla="*/ f102 1 374"/>
                <a:gd name="f179" fmla="*/ f103 1 334"/>
                <a:gd name="f180" fmla="*/ f104 1 374"/>
                <a:gd name="f181" fmla="*/ f105 1 374"/>
                <a:gd name="f182" fmla="*/ f106 1 374"/>
                <a:gd name="f183" fmla="*/ f107 1 334"/>
                <a:gd name="f184" fmla="*/ f108 1 374"/>
                <a:gd name="f185" fmla="*/ f109 1 334"/>
                <a:gd name="f186" fmla="*/ f110 1 374"/>
                <a:gd name="f187" fmla="*/ f111 1 334"/>
                <a:gd name="f188" fmla="*/ f112 1 334"/>
                <a:gd name="f189" fmla="*/ f113 1 334"/>
                <a:gd name="f190" fmla="*/ f114 1 334"/>
                <a:gd name="f191" fmla="*/ f115 1 374"/>
                <a:gd name="f192" fmla="*/ f116 1 334"/>
                <a:gd name="f193" fmla="*/ f117 1 374"/>
                <a:gd name="f194" fmla="*/ f118 1 334"/>
                <a:gd name="f195" fmla="*/ f119 1 374"/>
                <a:gd name="f196" fmla="*/ f120 1 334"/>
                <a:gd name="f197" fmla="*/ f121 1 374"/>
                <a:gd name="f198" fmla="*/ f122 1 334"/>
                <a:gd name="f199" fmla="*/ f123 1 374"/>
                <a:gd name="f200" fmla="*/ f124 1 334"/>
                <a:gd name="f201" fmla="*/ f125 1 374"/>
                <a:gd name="f202" fmla="*/ f126 1 334"/>
                <a:gd name="f203" fmla="*/ f127 1 334"/>
                <a:gd name="f204" fmla="*/ f128 1 334"/>
                <a:gd name="f205" fmla="*/ f129 1 374"/>
                <a:gd name="f206" fmla="*/ f130 1 334"/>
                <a:gd name="f207" fmla="*/ f131 1 374"/>
                <a:gd name="f208" fmla="*/ f132 1 334"/>
                <a:gd name="f209" fmla="*/ f133 1 374"/>
                <a:gd name="f210" fmla="*/ f134 1 334"/>
                <a:gd name="f211" fmla="*/ f135 1 374"/>
                <a:gd name="f212" fmla="*/ f136 1 374"/>
                <a:gd name="f213" fmla="*/ f137 1 374"/>
                <a:gd name="f214" fmla="*/ f138 1 334"/>
                <a:gd name="f215" fmla="*/ f139 1 374"/>
                <a:gd name="f216" fmla="*/ f140 1 334"/>
                <a:gd name="f217" fmla="*/ f141 1 374"/>
                <a:gd name="f218" fmla="*/ f142 1 334"/>
                <a:gd name="f219" fmla="*/ f143 1 334"/>
                <a:gd name="f220" fmla="*/ f144 1 374"/>
                <a:gd name="f221" fmla="*/ f145 1 334"/>
                <a:gd name="f222" fmla="*/ f146 1 374"/>
                <a:gd name="f223" fmla="*/ f147 1 374"/>
                <a:gd name="f224" fmla="*/ f148 1 334"/>
                <a:gd name="f225" fmla="*/ f149 1 374"/>
                <a:gd name="f226" fmla="*/ f150 1 334"/>
                <a:gd name="f227" fmla="*/ f151 1 374"/>
                <a:gd name="f228" fmla="*/ f152 1 334"/>
                <a:gd name="f229" fmla="*/ f153 1 334"/>
                <a:gd name="f230" fmla="*/ f154 1 334"/>
                <a:gd name="f231" fmla="*/ f155 1 374"/>
                <a:gd name="f232" fmla="*/ f156 1 334"/>
                <a:gd name="f233" fmla="*/ f157 1 374"/>
                <a:gd name="f234" fmla="*/ f158 1 374"/>
                <a:gd name="f235" fmla="*/ f159 1 334"/>
                <a:gd name="f236" fmla="*/ f160 1 334"/>
                <a:gd name="f237" fmla="*/ f161 1 334"/>
                <a:gd name="f238" fmla="*/ f162 1 374"/>
                <a:gd name="f239" fmla="+- f163 0 f1"/>
                <a:gd name="f240" fmla="*/ f164 1 f86"/>
                <a:gd name="f241" fmla="*/ f165 1 f87"/>
                <a:gd name="f242" fmla="*/ f166 1 f87"/>
                <a:gd name="f243" fmla="*/ f167 1 f87"/>
                <a:gd name="f244" fmla="*/ f168 1 f86"/>
                <a:gd name="f245" fmla="*/ f169 1 f87"/>
                <a:gd name="f246" fmla="*/ f170 1 f86"/>
                <a:gd name="f247" fmla="*/ f171 1 f87"/>
                <a:gd name="f248" fmla="*/ f172 1 f87"/>
                <a:gd name="f249" fmla="*/ f173 1 f86"/>
                <a:gd name="f250" fmla="*/ f174 1 f87"/>
                <a:gd name="f251" fmla="*/ f175 1 f87"/>
                <a:gd name="f252" fmla="*/ f176 1 f87"/>
                <a:gd name="f253" fmla="*/ f177 1 f86"/>
                <a:gd name="f254" fmla="*/ f178 1 f87"/>
                <a:gd name="f255" fmla="*/ f179 1 f86"/>
                <a:gd name="f256" fmla="*/ f180 1 f87"/>
                <a:gd name="f257" fmla="*/ f181 1 f87"/>
                <a:gd name="f258" fmla="*/ f182 1 f87"/>
                <a:gd name="f259" fmla="*/ f183 1 f86"/>
                <a:gd name="f260" fmla="*/ f184 1 f87"/>
                <a:gd name="f261" fmla="*/ f185 1 f86"/>
                <a:gd name="f262" fmla="*/ f186 1 f87"/>
                <a:gd name="f263" fmla="*/ f187 1 f86"/>
                <a:gd name="f264" fmla="*/ f188 1 f86"/>
                <a:gd name="f265" fmla="*/ f189 1 f86"/>
                <a:gd name="f266" fmla="*/ f190 1 f86"/>
                <a:gd name="f267" fmla="*/ f191 1 f87"/>
                <a:gd name="f268" fmla="*/ f192 1 f86"/>
                <a:gd name="f269" fmla="*/ f193 1 f87"/>
                <a:gd name="f270" fmla="*/ f194 1 f86"/>
                <a:gd name="f271" fmla="*/ f195 1 f87"/>
                <a:gd name="f272" fmla="*/ f196 1 f86"/>
                <a:gd name="f273" fmla="*/ f197 1 f87"/>
                <a:gd name="f274" fmla="*/ f198 1 f86"/>
                <a:gd name="f275" fmla="*/ f199 1 f87"/>
                <a:gd name="f276" fmla="*/ f200 1 f86"/>
                <a:gd name="f277" fmla="*/ f201 1 f87"/>
                <a:gd name="f278" fmla="*/ f202 1 f86"/>
                <a:gd name="f279" fmla="*/ f203 1 f86"/>
                <a:gd name="f280" fmla="*/ f204 1 f86"/>
                <a:gd name="f281" fmla="*/ f205 1 f87"/>
                <a:gd name="f282" fmla="*/ f206 1 f86"/>
                <a:gd name="f283" fmla="*/ f207 1 f87"/>
                <a:gd name="f284" fmla="*/ f208 1 f86"/>
                <a:gd name="f285" fmla="*/ f209 1 f87"/>
                <a:gd name="f286" fmla="*/ f210 1 f86"/>
                <a:gd name="f287" fmla="*/ f211 1 f87"/>
                <a:gd name="f288" fmla="*/ f212 1 f87"/>
                <a:gd name="f289" fmla="*/ f213 1 f87"/>
                <a:gd name="f290" fmla="*/ f214 1 f86"/>
                <a:gd name="f291" fmla="*/ f215 1 f87"/>
                <a:gd name="f292" fmla="*/ f216 1 f86"/>
                <a:gd name="f293" fmla="*/ f217 1 f87"/>
                <a:gd name="f294" fmla="*/ f218 1 f86"/>
                <a:gd name="f295" fmla="*/ f219 1 f86"/>
                <a:gd name="f296" fmla="*/ f220 1 f87"/>
                <a:gd name="f297" fmla="*/ f221 1 f86"/>
                <a:gd name="f298" fmla="*/ f222 1 f87"/>
                <a:gd name="f299" fmla="*/ f223 1 f87"/>
                <a:gd name="f300" fmla="*/ f224 1 f86"/>
                <a:gd name="f301" fmla="*/ f225 1 f87"/>
                <a:gd name="f302" fmla="*/ f226 1 f86"/>
                <a:gd name="f303" fmla="*/ f227 1 f87"/>
                <a:gd name="f304" fmla="*/ f228 1 f86"/>
                <a:gd name="f305" fmla="*/ f229 1 f86"/>
                <a:gd name="f306" fmla="*/ f230 1 f86"/>
                <a:gd name="f307" fmla="*/ f231 1 f87"/>
                <a:gd name="f308" fmla="*/ f232 1 f86"/>
                <a:gd name="f309" fmla="*/ f233 1 f87"/>
                <a:gd name="f310" fmla="*/ f234 1 f87"/>
                <a:gd name="f311" fmla="*/ f235 1 f86"/>
                <a:gd name="f312" fmla="*/ f236 1 f86"/>
                <a:gd name="f313" fmla="*/ f237 1 f86"/>
                <a:gd name="f314" fmla="*/ f238 1 f87"/>
                <a:gd name="f315" fmla="*/ f253 f81 1"/>
                <a:gd name="f316" fmla="*/ f313 f81 1"/>
                <a:gd name="f317" fmla="*/ f314 f82 1"/>
                <a:gd name="f318" fmla="*/ f283 f82 1"/>
                <a:gd name="f319" fmla="*/ f240 f81 1"/>
                <a:gd name="f320" fmla="*/ f241 f82 1"/>
                <a:gd name="f321" fmla="*/ f242 f82 1"/>
                <a:gd name="f322" fmla="*/ f243 f82 1"/>
                <a:gd name="f323" fmla="*/ f244 f81 1"/>
                <a:gd name="f324" fmla="*/ f245 f82 1"/>
                <a:gd name="f325" fmla="*/ f246 f81 1"/>
                <a:gd name="f326" fmla="*/ f247 f82 1"/>
                <a:gd name="f327" fmla="*/ f248 f82 1"/>
                <a:gd name="f328" fmla="*/ f249 f81 1"/>
                <a:gd name="f329" fmla="*/ f250 f82 1"/>
                <a:gd name="f330" fmla="*/ f251 f82 1"/>
                <a:gd name="f331" fmla="*/ f252 f82 1"/>
                <a:gd name="f332" fmla="*/ f254 f82 1"/>
                <a:gd name="f333" fmla="*/ f255 f81 1"/>
                <a:gd name="f334" fmla="*/ f256 f82 1"/>
                <a:gd name="f335" fmla="*/ f257 f82 1"/>
                <a:gd name="f336" fmla="*/ f258 f82 1"/>
                <a:gd name="f337" fmla="*/ f259 f81 1"/>
                <a:gd name="f338" fmla="*/ f260 f82 1"/>
                <a:gd name="f339" fmla="*/ f261 f81 1"/>
                <a:gd name="f340" fmla="*/ f262 f82 1"/>
                <a:gd name="f341" fmla="*/ f263 f81 1"/>
                <a:gd name="f342" fmla="*/ f264 f81 1"/>
                <a:gd name="f343" fmla="*/ f265 f81 1"/>
                <a:gd name="f344" fmla="*/ f266 f81 1"/>
                <a:gd name="f345" fmla="*/ f267 f82 1"/>
                <a:gd name="f346" fmla="*/ f268 f81 1"/>
                <a:gd name="f347" fmla="*/ f269 f82 1"/>
                <a:gd name="f348" fmla="*/ f270 f81 1"/>
                <a:gd name="f349" fmla="*/ f271 f82 1"/>
                <a:gd name="f350" fmla="*/ f272 f81 1"/>
                <a:gd name="f351" fmla="*/ f273 f82 1"/>
                <a:gd name="f352" fmla="*/ f274 f81 1"/>
                <a:gd name="f353" fmla="*/ f275 f82 1"/>
                <a:gd name="f354" fmla="*/ f276 f81 1"/>
                <a:gd name="f355" fmla="*/ f277 f82 1"/>
                <a:gd name="f356" fmla="*/ f278 f81 1"/>
                <a:gd name="f357" fmla="*/ f279 f81 1"/>
                <a:gd name="f358" fmla="*/ f280 f81 1"/>
                <a:gd name="f359" fmla="*/ f281 f82 1"/>
                <a:gd name="f360" fmla="*/ f282 f81 1"/>
                <a:gd name="f361" fmla="*/ f284 f81 1"/>
                <a:gd name="f362" fmla="*/ f285 f82 1"/>
                <a:gd name="f363" fmla="*/ f286 f81 1"/>
                <a:gd name="f364" fmla="*/ f287 f82 1"/>
                <a:gd name="f365" fmla="*/ f288 f82 1"/>
                <a:gd name="f366" fmla="*/ f289 f82 1"/>
                <a:gd name="f367" fmla="*/ f290 f81 1"/>
                <a:gd name="f368" fmla="*/ f291 f82 1"/>
                <a:gd name="f369" fmla="*/ f292 f81 1"/>
                <a:gd name="f370" fmla="*/ f293 f82 1"/>
                <a:gd name="f371" fmla="*/ f294 f81 1"/>
                <a:gd name="f372" fmla="*/ f295 f81 1"/>
                <a:gd name="f373" fmla="*/ f296 f82 1"/>
                <a:gd name="f374" fmla="*/ f297 f81 1"/>
                <a:gd name="f375" fmla="*/ f298 f82 1"/>
                <a:gd name="f376" fmla="*/ f299 f82 1"/>
                <a:gd name="f377" fmla="*/ f300 f81 1"/>
                <a:gd name="f378" fmla="*/ f301 f82 1"/>
                <a:gd name="f379" fmla="*/ f302 f81 1"/>
                <a:gd name="f380" fmla="*/ f303 f82 1"/>
                <a:gd name="f381" fmla="*/ f304 f81 1"/>
                <a:gd name="f382" fmla="*/ f305 f81 1"/>
                <a:gd name="f383" fmla="*/ f306 f81 1"/>
                <a:gd name="f384" fmla="*/ f307 f82 1"/>
                <a:gd name="f385" fmla="*/ f308 f81 1"/>
                <a:gd name="f386" fmla="*/ f309 f82 1"/>
                <a:gd name="f387" fmla="*/ f310 f82 1"/>
                <a:gd name="f388" fmla="*/ f311 f81 1"/>
                <a:gd name="f389" fmla="*/ f312 f8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9">
                  <a:pos x="f319" y="f320"/>
                </a:cxn>
                <a:cxn ang="f239">
                  <a:pos x="f319" y="f321"/>
                </a:cxn>
                <a:cxn ang="f239">
                  <a:pos x="f319" y="f322"/>
                </a:cxn>
                <a:cxn ang="f239">
                  <a:pos x="f323" y="f324"/>
                </a:cxn>
                <a:cxn ang="f239">
                  <a:pos x="f325" y="f326"/>
                </a:cxn>
                <a:cxn ang="f239">
                  <a:pos x="f325" y="f327"/>
                </a:cxn>
                <a:cxn ang="f239">
                  <a:pos x="f328" y="f329"/>
                </a:cxn>
                <a:cxn ang="f239">
                  <a:pos x="f328" y="f330"/>
                </a:cxn>
                <a:cxn ang="f239">
                  <a:pos x="f319" y="f331"/>
                </a:cxn>
                <a:cxn ang="f239">
                  <a:pos x="f315" y="f332"/>
                </a:cxn>
                <a:cxn ang="f239">
                  <a:pos x="f333" y="f334"/>
                </a:cxn>
                <a:cxn ang="f239">
                  <a:pos x="f319" y="f335"/>
                </a:cxn>
                <a:cxn ang="f239">
                  <a:pos x="f328" y="f336"/>
                </a:cxn>
                <a:cxn ang="f239">
                  <a:pos x="f337" y="f338"/>
                </a:cxn>
                <a:cxn ang="f239">
                  <a:pos x="f339" y="f340"/>
                </a:cxn>
                <a:cxn ang="f239">
                  <a:pos x="f341" y="f340"/>
                </a:cxn>
                <a:cxn ang="f239">
                  <a:pos x="f342" y="f340"/>
                </a:cxn>
                <a:cxn ang="f239">
                  <a:pos x="f343" y="f334"/>
                </a:cxn>
                <a:cxn ang="f239">
                  <a:pos x="f344" y="f345"/>
                </a:cxn>
                <a:cxn ang="f239">
                  <a:pos x="f346" y="f347"/>
                </a:cxn>
                <a:cxn ang="f239">
                  <a:pos x="f348" y="f349"/>
                </a:cxn>
                <a:cxn ang="f239">
                  <a:pos x="f350" y="f351"/>
                </a:cxn>
                <a:cxn ang="f239">
                  <a:pos x="f352" y="f353"/>
                </a:cxn>
                <a:cxn ang="f239">
                  <a:pos x="f354" y="f355"/>
                </a:cxn>
                <a:cxn ang="f239">
                  <a:pos x="f356" y="f353"/>
                </a:cxn>
                <a:cxn ang="f239">
                  <a:pos x="f357" y="f355"/>
                </a:cxn>
                <a:cxn ang="f239">
                  <a:pos x="f358" y="f359"/>
                </a:cxn>
                <a:cxn ang="f239">
                  <a:pos x="f360" y="f318"/>
                </a:cxn>
                <a:cxn ang="f239">
                  <a:pos x="f361" y="f362"/>
                </a:cxn>
                <a:cxn ang="f239">
                  <a:pos x="f363" y="f364"/>
                </a:cxn>
                <a:cxn ang="f239">
                  <a:pos x="f363" y="f365"/>
                </a:cxn>
                <a:cxn ang="f239">
                  <a:pos x="f363" y="f366"/>
                </a:cxn>
                <a:cxn ang="f239">
                  <a:pos x="f367" y="f368"/>
                </a:cxn>
                <a:cxn ang="f239">
                  <a:pos x="f369" y="f370"/>
                </a:cxn>
                <a:cxn ang="f239">
                  <a:pos x="f371" y="f334"/>
                </a:cxn>
                <a:cxn ang="f239">
                  <a:pos x="f372" y="f340"/>
                </a:cxn>
                <a:cxn ang="f239">
                  <a:pos x="f372" y="f373"/>
                </a:cxn>
                <a:cxn ang="f239">
                  <a:pos x="f374" y="f330"/>
                </a:cxn>
                <a:cxn ang="f239">
                  <a:pos x="f363" y="f329"/>
                </a:cxn>
                <a:cxn ang="f239">
                  <a:pos x="f363" y="f375"/>
                </a:cxn>
                <a:cxn ang="f239">
                  <a:pos x="f361" y="f376"/>
                </a:cxn>
                <a:cxn ang="f239">
                  <a:pos x="f361" y="f324"/>
                </a:cxn>
                <a:cxn ang="f239">
                  <a:pos x="f377" y="f321"/>
                </a:cxn>
                <a:cxn ang="f239">
                  <a:pos x="f360" y="f378"/>
                </a:cxn>
                <a:cxn ang="f239">
                  <a:pos x="f357" y="f321"/>
                </a:cxn>
                <a:cxn ang="f239">
                  <a:pos x="f379" y="f380"/>
                </a:cxn>
                <a:cxn ang="f239">
                  <a:pos x="f354" y="f380"/>
                </a:cxn>
                <a:cxn ang="f239">
                  <a:pos x="f381" y="f320"/>
                </a:cxn>
                <a:cxn ang="f239">
                  <a:pos x="f382" y="f380"/>
                </a:cxn>
                <a:cxn ang="f239">
                  <a:pos x="f383" y="f384"/>
                </a:cxn>
                <a:cxn ang="f239">
                  <a:pos x="f385" y="f386"/>
                </a:cxn>
                <a:cxn ang="f239">
                  <a:pos x="f342" y="f387"/>
                </a:cxn>
                <a:cxn ang="f239">
                  <a:pos x="f388" y="f378"/>
                </a:cxn>
                <a:cxn ang="f239">
                  <a:pos x="f389" y="f321"/>
                </a:cxn>
                <a:cxn ang="f239">
                  <a:pos x="f319" y="f320"/>
                </a:cxn>
              </a:cxnLst>
              <a:rect l="f315" t="f318" r="f316" b="f317"/>
              <a:pathLst>
                <a:path w="334" h="374">
                  <a:moveTo>
                    <a:pt x="f8" y="f9"/>
                  </a:moveTo>
                  <a:lnTo>
                    <a:pt x="f8" y="f10"/>
                  </a:lnTo>
                  <a:lnTo>
                    <a:pt x="f8" y="f6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3" y="f15"/>
                  </a:lnTo>
                  <a:lnTo>
                    <a:pt x="f16" y="f17"/>
                  </a:lnTo>
                  <a:lnTo>
                    <a:pt x="f16" y="f18"/>
                  </a:lnTo>
                  <a:lnTo>
                    <a:pt x="f8" y="f19"/>
                  </a:lnTo>
                  <a:lnTo>
                    <a:pt x="f5" y="f20"/>
                  </a:lnTo>
                  <a:lnTo>
                    <a:pt x="f21" y="f22"/>
                  </a:lnTo>
                  <a:lnTo>
                    <a:pt x="f8" y="f23"/>
                  </a:lnTo>
                  <a:lnTo>
                    <a:pt x="f16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0"/>
                  </a:lnTo>
                  <a:lnTo>
                    <a:pt x="f32" y="f2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2" y="f43"/>
                  </a:lnTo>
                  <a:lnTo>
                    <a:pt x="f44" y="f42"/>
                  </a:lnTo>
                  <a:lnTo>
                    <a:pt x="f45" y="f46"/>
                  </a:lnTo>
                  <a:lnTo>
                    <a:pt x="f47" y="f48"/>
                  </a:lnTo>
                  <a:lnTo>
                    <a:pt x="f49" y="f5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2" y="f54"/>
                  </a:lnTo>
                  <a:lnTo>
                    <a:pt x="f52" y="f55"/>
                  </a:lnTo>
                  <a:lnTo>
                    <a:pt x="f56" y="f57"/>
                  </a:lnTo>
                  <a:lnTo>
                    <a:pt x="f6" y="f58"/>
                  </a:lnTo>
                  <a:lnTo>
                    <a:pt x="f59" y="f22"/>
                  </a:lnTo>
                  <a:lnTo>
                    <a:pt x="f60" y="f28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52" y="f17"/>
                  </a:lnTo>
                  <a:lnTo>
                    <a:pt x="f52" y="f64"/>
                  </a:lnTo>
                  <a:lnTo>
                    <a:pt x="f50" y="f65"/>
                  </a:lnTo>
                  <a:lnTo>
                    <a:pt x="f50" y="f12"/>
                  </a:lnTo>
                  <a:lnTo>
                    <a:pt x="f64" y="f66"/>
                  </a:lnTo>
                  <a:lnTo>
                    <a:pt x="f49" y="f67"/>
                  </a:lnTo>
                  <a:lnTo>
                    <a:pt x="f68" y="f10"/>
                  </a:lnTo>
                  <a:lnTo>
                    <a:pt x="f69" y="f70"/>
                  </a:lnTo>
                  <a:lnTo>
                    <a:pt x="f71" y="f70"/>
                  </a:lnTo>
                  <a:lnTo>
                    <a:pt x="f72" y="f7"/>
                  </a:lnTo>
                  <a:lnTo>
                    <a:pt x="f73" y="f70"/>
                  </a:lnTo>
                  <a:lnTo>
                    <a:pt x="f36" y="f74"/>
                  </a:lnTo>
                  <a:lnTo>
                    <a:pt x="f38" y="f75"/>
                  </a:lnTo>
                  <a:lnTo>
                    <a:pt x="f76" y="f77"/>
                  </a:lnTo>
                  <a:lnTo>
                    <a:pt x="f78" y="f67"/>
                  </a:lnTo>
                  <a:lnTo>
                    <a:pt x="f79" y="f10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FD9AB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25" name="Freeform 27"/>
            <p:cNvSpPr/>
            <p:nvPr/>
          </p:nvSpPr>
          <p:spPr>
            <a:xfrm>
              <a:off x="2873456" y="2057692"/>
              <a:ext cx="390622" cy="59540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00"/>
                <a:gd name="f7" fmla="val 529"/>
                <a:gd name="f8" fmla="val 74"/>
                <a:gd name="f9" fmla="val 465"/>
                <a:gd name="f10" fmla="val 64"/>
                <a:gd name="f11" fmla="val 464"/>
                <a:gd name="f12" fmla="val 54"/>
                <a:gd name="f13" fmla="val 49"/>
                <a:gd name="f14" fmla="val 42"/>
                <a:gd name="f15" fmla="val 466"/>
                <a:gd name="f16" fmla="val 27"/>
                <a:gd name="f17" fmla="val 463"/>
                <a:gd name="f18" fmla="val 15"/>
                <a:gd name="f19" fmla="val 432"/>
                <a:gd name="f20" fmla="val 413"/>
                <a:gd name="f21" fmla="val 21"/>
                <a:gd name="f22" fmla="val 402"/>
                <a:gd name="f23" fmla="val 39"/>
                <a:gd name="f24" fmla="val 395"/>
                <a:gd name="f25" fmla="val 58"/>
                <a:gd name="f26" fmla="val 356"/>
                <a:gd name="f27" fmla="val 56"/>
                <a:gd name="f28" fmla="val 345"/>
                <a:gd name="f29" fmla="val 86"/>
                <a:gd name="f30" fmla="val 320"/>
                <a:gd name="f31" fmla="val 105"/>
                <a:gd name="f32" fmla="val 282"/>
                <a:gd name="f33" fmla="val 122"/>
                <a:gd name="f34" fmla="val 267"/>
                <a:gd name="f35" fmla="val 112"/>
                <a:gd name="f36" fmla="val 235"/>
                <a:gd name="f37" fmla="val 103"/>
                <a:gd name="f38" fmla="val 213"/>
                <a:gd name="f39" fmla="val 84"/>
                <a:gd name="f40" fmla="val 199"/>
                <a:gd name="f41" fmla="val 68"/>
                <a:gd name="f42" fmla="val 191"/>
                <a:gd name="f43" fmla="val 172"/>
                <a:gd name="f44" fmla="val 36"/>
                <a:gd name="f45" fmla="val 146"/>
                <a:gd name="f46" fmla="val 40"/>
                <a:gd name="f47" fmla="val 130"/>
                <a:gd name="f48" fmla="val 44"/>
                <a:gd name="f49" fmla="val 43"/>
                <a:gd name="f50" fmla="val 96"/>
                <a:gd name="f51" fmla="val 41"/>
                <a:gd name="f52" fmla="val 73"/>
                <a:gd name="f53" fmla="val 60"/>
                <a:gd name="f54" fmla="val 34"/>
                <a:gd name="f55" fmla="val 92"/>
                <a:gd name="f56" fmla="val 11"/>
                <a:gd name="f57" fmla="val 135"/>
                <a:gd name="f58" fmla="val 159"/>
                <a:gd name="f59" fmla="val 32"/>
                <a:gd name="f60" fmla="val 182"/>
                <a:gd name="f61" fmla="val 77"/>
                <a:gd name="f62" fmla="val 203"/>
                <a:gd name="f63" fmla="val 226"/>
                <a:gd name="f64" fmla="val 248"/>
                <a:gd name="f65" fmla="val 271"/>
                <a:gd name="f66" fmla="val 293"/>
                <a:gd name="f67" fmla="val 317"/>
                <a:gd name="f68" fmla="val 338"/>
                <a:gd name="f69" fmla="val 351"/>
                <a:gd name="f70" fmla="val 66"/>
                <a:gd name="f71" fmla="val 374"/>
                <a:gd name="f72" fmla="val 101"/>
                <a:gd name="f73" fmla="val 123"/>
                <a:gd name="f74" fmla="val 148"/>
                <a:gd name="f75" fmla="val 399"/>
                <a:gd name="f76" fmla="val 167"/>
                <a:gd name="f77" fmla="val 385"/>
                <a:gd name="f78" fmla="val 198"/>
                <a:gd name="f79" fmla="val 364"/>
                <a:gd name="f80" fmla="val 224"/>
                <a:gd name="f81" fmla="val 354"/>
                <a:gd name="f82" fmla="val 233"/>
                <a:gd name="f83" fmla="val 259"/>
                <a:gd name="f84" fmla="val 328"/>
                <a:gd name="f85" fmla="val 291"/>
                <a:gd name="f86" fmla="val 304"/>
                <a:gd name="f87" fmla="val 335"/>
                <a:gd name="f88" fmla="val 389"/>
                <a:gd name="f89" fmla="val 305"/>
                <a:gd name="f90" fmla="val 404"/>
                <a:gd name="f91" fmla="val 419"/>
                <a:gd name="f92" fmla="val 244"/>
                <a:gd name="f93" fmla="val 424"/>
                <a:gd name="f94" fmla="val 451"/>
                <a:gd name="f95" fmla="val 216"/>
                <a:gd name="f96" fmla="val 442"/>
                <a:gd name="f97" fmla="val 214"/>
                <a:gd name="f98" fmla="val 447"/>
                <a:gd name="f99" fmla="val 194"/>
                <a:gd name="f100" fmla="val 475"/>
                <a:gd name="f101" fmla="val 183"/>
                <a:gd name="f102" fmla="val 510"/>
                <a:gd name="f103" fmla="val 157"/>
                <a:gd name="f104" fmla="val 513"/>
                <a:gd name="f105" fmla="val 111"/>
                <a:gd name="f106" fmla="val 104"/>
                <a:gd name="f107" fmla="val 504"/>
                <a:gd name="f108" fmla="val 495"/>
                <a:gd name="f109" fmla="val 81"/>
                <a:gd name="f110" fmla="+- 0 0 -90"/>
                <a:gd name="f111" fmla="*/ f3 1 400"/>
                <a:gd name="f112" fmla="*/ f4 1 529"/>
                <a:gd name="f113" fmla="+- f7 0 f5"/>
                <a:gd name="f114" fmla="+- f6 0 f5"/>
                <a:gd name="f115" fmla="*/ f110 f0 1"/>
                <a:gd name="f116" fmla="*/ f114 1 400"/>
                <a:gd name="f117" fmla="*/ f113 1 529"/>
                <a:gd name="f118" fmla="*/ 36 f114 1"/>
                <a:gd name="f119" fmla="*/ 245 f113 1"/>
                <a:gd name="f120" fmla="*/ 27 f114 1"/>
                <a:gd name="f121" fmla="*/ 246 f113 1"/>
                <a:gd name="f122" fmla="*/ 15 f114 1"/>
                <a:gd name="f123" fmla="*/ 0 f114 1"/>
                <a:gd name="f124" fmla="*/ 218 f113 1"/>
                <a:gd name="f125" fmla="*/ 21 f114 1"/>
                <a:gd name="f126" fmla="*/ 210 f113 1"/>
                <a:gd name="f127" fmla="*/ 31 f114 1"/>
                <a:gd name="f128" fmla="*/ 183 f113 1"/>
                <a:gd name="f129" fmla="*/ 59 f114 1"/>
                <a:gd name="f130" fmla="*/ 149 f113 1"/>
                <a:gd name="f131" fmla="*/ 63 f114 1"/>
                <a:gd name="f132" fmla="*/ 125 f113 1"/>
                <a:gd name="f133" fmla="*/ 47 f114 1"/>
                <a:gd name="f134" fmla="*/ 105 f113 1"/>
                <a:gd name="f135" fmla="*/ 91 f113 1"/>
                <a:gd name="f136" fmla="*/ 22 f114 1"/>
                <a:gd name="f137" fmla="*/ 69 f113 1"/>
                <a:gd name="f138" fmla="*/ 24 f114 1"/>
                <a:gd name="f139" fmla="*/ 51 f113 1"/>
                <a:gd name="f140" fmla="*/ 39 f113 1"/>
                <a:gd name="f141" fmla="*/ 52 f114 1"/>
                <a:gd name="f142" fmla="*/ 21 f113 1"/>
                <a:gd name="f143" fmla="*/ 76 f114 1"/>
                <a:gd name="f144" fmla="*/ 0 f113 1"/>
                <a:gd name="f145" fmla="*/ 89 f114 1"/>
                <a:gd name="f146" fmla="*/ 17 f113 1"/>
                <a:gd name="f147" fmla="*/ 102 f114 1"/>
                <a:gd name="f148" fmla="*/ 40 f113 1"/>
                <a:gd name="f149" fmla="*/ 114 f114 1"/>
                <a:gd name="f150" fmla="*/ 29 f113 1"/>
                <a:gd name="f151" fmla="*/ 126 f114 1"/>
                <a:gd name="f152" fmla="*/ 153 f114 1"/>
                <a:gd name="f153" fmla="*/ 11 f113 1"/>
                <a:gd name="f154" fmla="*/ 178 f114 1"/>
                <a:gd name="f155" fmla="*/ 23 f113 1"/>
                <a:gd name="f156" fmla="*/ 197 f114 1"/>
                <a:gd name="f157" fmla="*/ 35 f113 1"/>
                <a:gd name="f158" fmla="*/ 224 f114 1"/>
                <a:gd name="f159" fmla="*/ 222 f114 1"/>
                <a:gd name="f160" fmla="*/ 66 f113 1"/>
                <a:gd name="f161" fmla="*/ 88 f113 1"/>
                <a:gd name="f162" fmla="*/ 216 f114 1"/>
                <a:gd name="f163" fmla="*/ 104 f113 1"/>
                <a:gd name="f164" fmla="*/ 205 f114 1"/>
                <a:gd name="f165" fmla="*/ 118 f113 1"/>
                <a:gd name="f166" fmla="*/ 190 f114 1"/>
                <a:gd name="f167" fmla="*/ 138 f113 1"/>
                <a:gd name="f168" fmla="*/ 180 f114 1"/>
                <a:gd name="f169" fmla="*/ 161 f113 1"/>
                <a:gd name="f170" fmla="*/ 206 f113 1"/>
                <a:gd name="f171" fmla="*/ 163 f114 1"/>
                <a:gd name="f172" fmla="*/ 222 f113 1"/>
                <a:gd name="f173" fmla="*/ 239 f113 1"/>
                <a:gd name="f174" fmla="*/ 120 f114 1"/>
                <a:gd name="f175" fmla="*/ 237 f113 1"/>
                <a:gd name="f176" fmla="*/ 103 f114 1"/>
                <a:gd name="f177" fmla="*/ 270 f113 1"/>
                <a:gd name="f178" fmla="*/ 68 f114 1"/>
                <a:gd name="f179" fmla="*/ 280 f113 1"/>
                <a:gd name="f180" fmla="*/ 267 f113 1"/>
                <a:gd name="f181" fmla="*/ 45 f114 1"/>
                <a:gd name="f182" fmla="*/ 252 f113 1"/>
                <a:gd name="f183" fmla="*/ 400 f114 1"/>
                <a:gd name="f184" fmla="*/ 529 f113 1"/>
                <a:gd name="f185" fmla="*/ f115 1 f2"/>
                <a:gd name="f186" fmla="*/ f118 1 400"/>
                <a:gd name="f187" fmla="*/ f119 1 529"/>
                <a:gd name="f188" fmla="*/ f120 1 400"/>
                <a:gd name="f189" fmla="*/ f121 1 529"/>
                <a:gd name="f190" fmla="*/ f122 1 400"/>
                <a:gd name="f191" fmla="*/ f123 1 400"/>
                <a:gd name="f192" fmla="*/ f124 1 529"/>
                <a:gd name="f193" fmla="*/ f125 1 400"/>
                <a:gd name="f194" fmla="*/ f126 1 529"/>
                <a:gd name="f195" fmla="*/ f127 1 400"/>
                <a:gd name="f196" fmla="*/ f128 1 529"/>
                <a:gd name="f197" fmla="*/ f129 1 400"/>
                <a:gd name="f198" fmla="*/ f130 1 529"/>
                <a:gd name="f199" fmla="*/ f131 1 400"/>
                <a:gd name="f200" fmla="*/ f132 1 529"/>
                <a:gd name="f201" fmla="*/ f133 1 400"/>
                <a:gd name="f202" fmla="*/ f134 1 529"/>
                <a:gd name="f203" fmla="*/ f135 1 529"/>
                <a:gd name="f204" fmla="*/ f136 1 400"/>
                <a:gd name="f205" fmla="*/ f137 1 529"/>
                <a:gd name="f206" fmla="*/ f138 1 400"/>
                <a:gd name="f207" fmla="*/ f139 1 529"/>
                <a:gd name="f208" fmla="*/ f140 1 529"/>
                <a:gd name="f209" fmla="*/ f141 1 400"/>
                <a:gd name="f210" fmla="*/ f142 1 529"/>
                <a:gd name="f211" fmla="*/ f143 1 400"/>
                <a:gd name="f212" fmla="*/ f144 1 529"/>
                <a:gd name="f213" fmla="*/ f145 1 400"/>
                <a:gd name="f214" fmla="*/ f146 1 529"/>
                <a:gd name="f215" fmla="*/ f147 1 400"/>
                <a:gd name="f216" fmla="*/ f148 1 529"/>
                <a:gd name="f217" fmla="*/ f149 1 400"/>
                <a:gd name="f218" fmla="*/ f150 1 529"/>
                <a:gd name="f219" fmla="*/ f151 1 400"/>
                <a:gd name="f220" fmla="*/ f152 1 400"/>
                <a:gd name="f221" fmla="*/ f153 1 529"/>
                <a:gd name="f222" fmla="*/ f154 1 400"/>
                <a:gd name="f223" fmla="*/ f155 1 529"/>
                <a:gd name="f224" fmla="*/ f156 1 400"/>
                <a:gd name="f225" fmla="*/ f157 1 529"/>
                <a:gd name="f226" fmla="*/ f158 1 400"/>
                <a:gd name="f227" fmla="*/ f159 1 400"/>
                <a:gd name="f228" fmla="*/ f160 1 529"/>
                <a:gd name="f229" fmla="*/ f161 1 529"/>
                <a:gd name="f230" fmla="*/ f162 1 400"/>
                <a:gd name="f231" fmla="*/ f163 1 529"/>
                <a:gd name="f232" fmla="*/ f164 1 400"/>
                <a:gd name="f233" fmla="*/ f165 1 529"/>
                <a:gd name="f234" fmla="*/ f166 1 400"/>
                <a:gd name="f235" fmla="*/ f167 1 529"/>
                <a:gd name="f236" fmla="*/ f168 1 400"/>
                <a:gd name="f237" fmla="*/ f169 1 529"/>
                <a:gd name="f238" fmla="*/ f170 1 529"/>
                <a:gd name="f239" fmla="*/ f171 1 400"/>
                <a:gd name="f240" fmla="*/ f172 1 529"/>
                <a:gd name="f241" fmla="*/ f173 1 529"/>
                <a:gd name="f242" fmla="*/ f174 1 400"/>
                <a:gd name="f243" fmla="*/ f175 1 529"/>
                <a:gd name="f244" fmla="*/ f176 1 400"/>
                <a:gd name="f245" fmla="*/ f177 1 529"/>
                <a:gd name="f246" fmla="*/ f178 1 400"/>
                <a:gd name="f247" fmla="*/ f179 1 529"/>
                <a:gd name="f248" fmla="*/ f180 1 529"/>
                <a:gd name="f249" fmla="*/ f181 1 400"/>
                <a:gd name="f250" fmla="*/ f182 1 529"/>
                <a:gd name="f251" fmla="*/ f183 1 400"/>
                <a:gd name="f252" fmla="*/ f184 1 529"/>
                <a:gd name="f253" fmla="+- f185 0 f1"/>
                <a:gd name="f254" fmla="*/ f186 1 f116"/>
                <a:gd name="f255" fmla="*/ f187 1 f117"/>
                <a:gd name="f256" fmla="*/ f188 1 f116"/>
                <a:gd name="f257" fmla="*/ f189 1 f117"/>
                <a:gd name="f258" fmla="*/ f190 1 f116"/>
                <a:gd name="f259" fmla="*/ f191 1 f116"/>
                <a:gd name="f260" fmla="*/ f192 1 f117"/>
                <a:gd name="f261" fmla="*/ f193 1 f116"/>
                <a:gd name="f262" fmla="*/ f194 1 f117"/>
                <a:gd name="f263" fmla="*/ f195 1 f116"/>
                <a:gd name="f264" fmla="*/ f196 1 f117"/>
                <a:gd name="f265" fmla="*/ f197 1 f116"/>
                <a:gd name="f266" fmla="*/ f198 1 f117"/>
                <a:gd name="f267" fmla="*/ f199 1 f116"/>
                <a:gd name="f268" fmla="*/ f200 1 f117"/>
                <a:gd name="f269" fmla="*/ f201 1 f116"/>
                <a:gd name="f270" fmla="*/ f202 1 f117"/>
                <a:gd name="f271" fmla="*/ f203 1 f117"/>
                <a:gd name="f272" fmla="*/ f204 1 f116"/>
                <a:gd name="f273" fmla="*/ f205 1 f117"/>
                <a:gd name="f274" fmla="*/ f206 1 f116"/>
                <a:gd name="f275" fmla="*/ f207 1 f117"/>
                <a:gd name="f276" fmla="*/ f208 1 f117"/>
                <a:gd name="f277" fmla="*/ f209 1 f116"/>
                <a:gd name="f278" fmla="*/ f210 1 f117"/>
                <a:gd name="f279" fmla="*/ f211 1 f116"/>
                <a:gd name="f280" fmla="*/ f212 1 f117"/>
                <a:gd name="f281" fmla="*/ f213 1 f116"/>
                <a:gd name="f282" fmla="*/ f214 1 f117"/>
                <a:gd name="f283" fmla="*/ f215 1 f116"/>
                <a:gd name="f284" fmla="*/ f216 1 f117"/>
                <a:gd name="f285" fmla="*/ f217 1 f116"/>
                <a:gd name="f286" fmla="*/ f218 1 f117"/>
                <a:gd name="f287" fmla="*/ f219 1 f116"/>
                <a:gd name="f288" fmla="*/ f220 1 f116"/>
                <a:gd name="f289" fmla="*/ f221 1 f117"/>
                <a:gd name="f290" fmla="*/ f222 1 f116"/>
                <a:gd name="f291" fmla="*/ f223 1 f117"/>
                <a:gd name="f292" fmla="*/ f224 1 f116"/>
                <a:gd name="f293" fmla="*/ f225 1 f117"/>
                <a:gd name="f294" fmla="*/ f226 1 f116"/>
                <a:gd name="f295" fmla="*/ f227 1 f116"/>
                <a:gd name="f296" fmla="*/ f228 1 f117"/>
                <a:gd name="f297" fmla="*/ f229 1 f117"/>
                <a:gd name="f298" fmla="*/ f230 1 f116"/>
                <a:gd name="f299" fmla="*/ f231 1 f117"/>
                <a:gd name="f300" fmla="*/ f232 1 f116"/>
                <a:gd name="f301" fmla="*/ f233 1 f117"/>
                <a:gd name="f302" fmla="*/ f234 1 f116"/>
                <a:gd name="f303" fmla="*/ f235 1 f117"/>
                <a:gd name="f304" fmla="*/ f236 1 f116"/>
                <a:gd name="f305" fmla="*/ f237 1 f117"/>
                <a:gd name="f306" fmla="*/ f238 1 f117"/>
                <a:gd name="f307" fmla="*/ f239 1 f116"/>
                <a:gd name="f308" fmla="*/ f240 1 f117"/>
                <a:gd name="f309" fmla="*/ f241 1 f117"/>
                <a:gd name="f310" fmla="*/ f242 1 f116"/>
                <a:gd name="f311" fmla="*/ f243 1 f117"/>
                <a:gd name="f312" fmla="*/ f244 1 f116"/>
                <a:gd name="f313" fmla="*/ f245 1 f117"/>
                <a:gd name="f314" fmla="*/ f246 1 f116"/>
                <a:gd name="f315" fmla="*/ f247 1 f117"/>
                <a:gd name="f316" fmla="*/ f248 1 f117"/>
                <a:gd name="f317" fmla="*/ f249 1 f116"/>
                <a:gd name="f318" fmla="*/ f250 1 f117"/>
                <a:gd name="f319" fmla="*/ f251 1 f116"/>
                <a:gd name="f320" fmla="*/ f252 1 f117"/>
                <a:gd name="f321" fmla="*/ f259 f111 1"/>
                <a:gd name="f322" fmla="*/ f319 f111 1"/>
                <a:gd name="f323" fmla="*/ f320 f112 1"/>
                <a:gd name="f324" fmla="*/ f280 f112 1"/>
                <a:gd name="f325" fmla="*/ f254 f111 1"/>
                <a:gd name="f326" fmla="*/ f255 f112 1"/>
                <a:gd name="f327" fmla="*/ f256 f111 1"/>
                <a:gd name="f328" fmla="*/ f257 f112 1"/>
                <a:gd name="f329" fmla="*/ f258 f111 1"/>
                <a:gd name="f330" fmla="*/ f260 f112 1"/>
                <a:gd name="f331" fmla="*/ f261 f111 1"/>
                <a:gd name="f332" fmla="*/ f262 f112 1"/>
                <a:gd name="f333" fmla="*/ f263 f111 1"/>
                <a:gd name="f334" fmla="*/ f264 f112 1"/>
                <a:gd name="f335" fmla="*/ f265 f111 1"/>
                <a:gd name="f336" fmla="*/ f266 f112 1"/>
                <a:gd name="f337" fmla="*/ f267 f111 1"/>
                <a:gd name="f338" fmla="*/ f268 f112 1"/>
                <a:gd name="f339" fmla="*/ f269 f111 1"/>
                <a:gd name="f340" fmla="*/ f270 f112 1"/>
                <a:gd name="f341" fmla="*/ f271 f112 1"/>
                <a:gd name="f342" fmla="*/ f272 f111 1"/>
                <a:gd name="f343" fmla="*/ f273 f112 1"/>
                <a:gd name="f344" fmla="*/ f274 f111 1"/>
                <a:gd name="f345" fmla="*/ f275 f112 1"/>
                <a:gd name="f346" fmla="*/ f276 f112 1"/>
                <a:gd name="f347" fmla="*/ f277 f111 1"/>
                <a:gd name="f348" fmla="*/ f278 f112 1"/>
                <a:gd name="f349" fmla="*/ f279 f111 1"/>
                <a:gd name="f350" fmla="*/ f281 f111 1"/>
                <a:gd name="f351" fmla="*/ f282 f112 1"/>
                <a:gd name="f352" fmla="*/ f283 f111 1"/>
                <a:gd name="f353" fmla="*/ f284 f112 1"/>
                <a:gd name="f354" fmla="*/ f285 f111 1"/>
                <a:gd name="f355" fmla="*/ f286 f112 1"/>
                <a:gd name="f356" fmla="*/ f287 f111 1"/>
                <a:gd name="f357" fmla="*/ f288 f111 1"/>
                <a:gd name="f358" fmla="*/ f289 f112 1"/>
                <a:gd name="f359" fmla="*/ f290 f111 1"/>
                <a:gd name="f360" fmla="*/ f291 f112 1"/>
                <a:gd name="f361" fmla="*/ f292 f111 1"/>
                <a:gd name="f362" fmla="*/ f293 f112 1"/>
                <a:gd name="f363" fmla="*/ f294 f111 1"/>
                <a:gd name="f364" fmla="*/ f295 f111 1"/>
                <a:gd name="f365" fmla="*/ f296 f112 1"/>
                <a:gd name="f366" fmla="*/ f297 f112 1"/>
                <a:gd name="f367" fmla="*/ f298 f111 1"/>
                <a:gd name="f368" fmla="*/ f299 f112 1"/>
                <a:gd name="f369" fmla="*/ f300 f111 1"/>
                <a:gd name="f370" fmla="*/ f301 f112 1"/>
                <a:gd name="f371" fmla="*/ f302 f111 1"/>
                <a:gd name="f372" fmla="*/ f303 f112 1"/>
                <a:gd name="f373" fmla="*/ f304 f111 1"/>
                <a:gd name="f374" fmla="*/ f305 f112 1"/>
                <a:gd name="f375" fmla="*/ f306 f112 1"/>
                <a:gd name="f376" fmla="*/ f307 f111 1"/>
                <a:gd name="f377" fmla="*/ f308 f112 1"/>
                <a:gd name="f378" fmla="*/ f309 f112 1"/>
                <a:gd name="f379" fmla="*/ f310 f111 1"/>
                <a:gd name="f380" fmla="*/ f311 f112 1"/>
                <a:gd name="f381" fmla="*/ f312 f111 1"/>
                <a:gd name="f382" fmla="*/ f313 f112 1"/>
                <a:gd name="f383" fmla="*/ f314 f111 1"/>
                <a:gd name="f384" fmla="*/ f315 f112 1"/>
                <a:gd name="f385" fmla="*/ f316 f112 1"/>
                <a:gd name="f386" fmla="*/ f317 f111 1"/>
                <a:gd name="f387" fmla="*/ f318 f1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3">
                  <a:pos x="f325" y="f326"/>
                </a:cxn>
                <a:cxn ang="f253">
                  <a:pos x="f327" y="f328"/>
                </a:cxn>
                <a:cxn ang="f253">
                  <a:pos x="f329" y="f326"/>
                </a:cxn>
                <a:cxn ang="f253">
                  <a:pos x="f321" y="f330"/>
                </a:cxn>
                <a:cxn ang="f253">
                  <a:pos x="f331" y="f332"/>
                </a:cxn>
                <a:cxn ang="f253">
                  <a:pos x="f333" y="f334"/>
                </a:cxn>
                <a:cxn ang="f253">
                  <a:pos x="f335" y="f336"/>
                </a:cxn>
                <a:cxn ang="f253">
                  <a:pos x="f337" y="f338"/>
                </a:cxn>
                <a:cxn ang="f253">
                  <a:pos x="f339" y="f340"/>
                </a:cxn>
                <a:cxn ang="f253">
                  <a:pos x="f333" y="f341"/>
                </a:cxn>
                <a:cxn ang="f253">
                  <a:pos x="f342" y="f343"/>
                </a:cxn>
                <a:cxn ang="f253">
                  <a:pos x="f344" y="f345"/>
                </a:cxn>
                <a:cxn ang="f253">
                  <a:pos x="f342" y="f346"/>
                </a:cxn>
                <a:cxn ang="f253">
                  <a:pos x="f347" y="f348"/>
                </a:cxn>
                <a:cxn ang="f253">
                  <a:pos x="f349" y="f324"/>
                </a:cxn>
                <a:cxn ang="f253">
                  <a:pos x="f350" y="f351"/>
                </a:cxn>
                <a:cxn ang="f253">
                  <a:pos x="f352" y="f353"/>
                </a:cxn>
                <a:cxn ang="f253">
                  <a:pos x="f354" y="f355"/>
                </a:cxn>
                <a:cxn ang="f253">
                  <a:pos x="f356" y="f351"/>
                </a:cxn>
                <a:cxn ang="f253">
                  <a:pos x="f357" y="f358"/>
                </a:cxn>
                <a:cxn ang="f253">
                  <a:pos x="f359" y="f360"/>
                </a:cxn>
                <a:cxn ang="f253">
                  <a:pos x="f361" y="f362"/>
                </a:cxn>
                <a:cxn ang="f253">
                  <a:pos x="f363" y="f353"/>
                </a:cxn>
                <a:cxn ang="f253">
                  <a:pos x="f364" y="f365"/>
                </a:cxn>
                <a:cxn ang="f253">
                  <a:pos x="f363" y="f366"/>
                </a:cxn>
                <a:cxn ang="f253">
                  <a:pos x="f367" y="f368"/>
                </a:cxn>
                <a:cxn ang="f253">
                  <a:pos x="f369" y="f370"/>
                </a:cxn>
                <a:cxn ang="f253">
                  <a:pos x="f371" y="f372"/>
                </a:cxn>
                <a:cxn ang="f253">
                  <a:pos x="f373" y="f374"/>
                </a:cxn>
                <a:cxn ang="f253">
                  <a:pos x="f373" y="f375"/>
                </a:cxn>
                <a:cxn ang="f253">
                  <a:pos x="f376" y="f377"/>
                </a:cxn>
                <a:cxn ang="f253">
                  <a:pos x="f356" y="f378"/>
                </a:cxn>
                <a:cxn ang="f253">
                  <a:pos x="f379" y="f380"/>
                </a:cxn>
                <a:cxn ang="f253">
                  <a:pos x="f381" y="f382"/>
                </a:cxn>
                <a:cxn ang="f253">
                  <a:pos x="f383" y="f384"/>
                </a:cxn>
                <a:cxn ang="f253">
                  <a:pos x="f335" y="f385"/>
                </a:cxn>
                <a:cxn ang="f253">
                  <a:pos x="f386" y="f387"/>
                </a:cxn>
              </a:cxnLst>
              <a:rect l="f321" t="f324" r="f322" b="f323"/>
              <a:pathLst>
                <a:path w="400" h="529">
                  <a:moveTo>
                    <a:pt x="f8" y="f9"/>
                  </a:moveTo>
                  <a:lnTo>
                    <a:pt x="f10" y="f11"/>
                  </a:lnTo>
                  <a:lnTo>
                    <a:pt x="f12" y="f11"/>
                  </a:lnTo>
                  <a:lnTo>
                    <a:pt x="f13" y="f9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5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1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35"/>
                  </a:lnTo>
                  <a:lnTo>
                    <a:pt x="f49" y="f50"/>
                  </a:lnTo>
                  <a:lnTo>
                    <a:pt x="f51" y="f39"/>
                  </a:lnTo>
                  <a:lnTo>
                    <a:pt x="f46" y="f52"/>
                  </a:lnTo>
                  <a:lnTo>
                    <a:pt x="f53" y="f54"/>
                  </a:lnTo>
                  <a:lnTo>
                    <a:pt x="f55" y="f23"/>
                  </a:lnTo>
                  <a:lnTo>
                    <a:pt x="f35" y="f56"/>
                  </a:lnTo>
                  <a:lnTo>
                    <a:pt x="f57" y="f5"/>
                  </a:lnTo>
                  <a:lnTo>
                    <a:pt x="f58" y="f56"/>
                  </a:lnTo>
                  <a:lnTo>
                    <a:pt x="f58" y="f59"/>
                  </a:lnTo>
                  <a:lnTo>
                    <a:pt x="f60" y="f27"/>
                  </a:lnTo>
                  <a:lnTo>
                    <a:pt x="f60" y="f61"/>
                  </a:lnTo>
                  <a:lnTo>
                    <a:pt x="f62" y="f61"/>
                  </a:lnTo>
                  <a:lnTo>
                    <a:pt x="f62" y="f27"/>
                  </a:lnTo>
                  <a:lnTo>
                    <a:pt x="f63" y="f27"/>
                  </a:lnTo>
                  <a:lnTo>
                    <a:pt x="f63" y="f59"/>
                  </a:lnTo>
                  <a:lnTo>
                    <a:pt x="f64" y="f21"/>
                  </a:lnTo>
                  <a:lnTo>
                    <a:pt x="f65" y="f21"/>
                  </a:lnTo>
                  <a:lnTo>
                    <a:pt x="f66" y="f59"/>
                  </a:lnTo>
                  <a:lnTo>
                    <a:pt x="f67" y="f49"/>
                  </a:lnTo>
                  <a:lnTo>
                    <a:pt x="f68" y="f49"/>
                  </a:lnTo>
                  <a:lnTo>
                    <a:pt x="f69" y="f70"/>
                  </a:lnTo>
                  <a:lnTo>
                    <a:pt x="f71" y="f61"/>
                  </a:lnTo>
                  <a:lnTo>
                    <a:pt x="f6" y="f61"/>
                  </a:lnTo>
                  <a:lnTo>
                    <a:pt x="f24" y="f72"/>
                  </a:lnTo>
                  <a:lnTo>
                    <a:pt x="f24" y="f73"/>
                  </a:lnTo>
                  <a:lnTo>
                    <a:pt x="f6" y="f74"/>
                  </a:lnTo>
                  <a:lnTo>
                    <a:pt x="f75" y="f76"/>
                  </a:lnTo>
                  <a:lnTo>
                    <a:pt x="f24" y="f42"/>
                  </a:lnTo>
                  <a:lnTo>
                    <a:pt x="f77" y="f78"/>
                  </a:lnTo>
                  <a:lnTo>
                    <a:pt x="f71" y="f38"/>
                  </a:lnTo>
                  <a:lnTo>
                    <a:pt x="f79" y="f80"/>
                  </a:lnTo>
                  <a:lnTo>
                    <a:pt x="f81" y="f82"/>
                  </a:lnTo>
                  <a:lnTo>
                    <a:pt x="f68" y="f83"/>
                  </a:lnTo>
                  <a:lnTo>
                    <a:pt x="f84" y="f85"/>
                  </a:lnTo>
                  <a:lnTo>
                    <a:pt x="f30" y="f86"/>
                  </a:lnTo>
                  <a:lnTo>
                    <a:pt x="f30" y="f87"/>
                  </a:lnTo>
                  <a:lnTo>
                    <a:pt x="f30" y="f88"/>
                  </a:lnTo>
                  <a:lnTo>
                    <a:pt x="f89" y="f90"/>
                  </a:lnTo>
                  <a:lnTo>
                    <a:pt x="f85" y="f91"/>
                  </a:lnTo>
                  <a:lnTo>
                    <a:pt x="f92" y="f93"/>
                  </a:lnTo>
                  <a:lnTo>
                    <a:pt x="f80" y="f94"/>
                  </a:lnTo>
                  <a:lnTo>
                    <a:pt x="f95" y="f96"/>
                  </a:lnTo>
                  <a:lnTo>
                    <a:pt x="f97" y="f98"/>
                  </a:lnTo>
                  <a:lnTo>
                    <a:pt x="f99" y="f100"/>
                  </a:lnTo>
                  <a:lnTo>
                    <a:pt x="f101" y="f102"/>
                  </a:lnTo>
                  <a:lnTo>
                    <a:pt x="f103" y="f104"/>
                  </a:lnTo>
                  <a:lnTo>
                    <a:pt x="f33" y="f7"/>
                  </a:lnTo>
                  <a:lnTo>
                    <a:pt x="f105" y="f104"/>
                  </a:lnTo>
                  <a:lnTo>
                    <a:pt x="f106" y="f107"/>
                  </a:lnTo>
                  <a:lnTo>
                    <a:pt x="f55" y="f108"/>
                  </a:lnTo>
                  <a:lnTo>
                    <a:pt x="f109" y="f100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FD9AB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26" name="Freeform 28"/>
            <p:cNvSpPr/>
            <p:nvPr/>
          </p:nvSpPr>
          <p:spPr>
            <a:xfrm>
              <a:off x="2912519" y="2057692"/>
              <a:ext cx="351559" cy="87645"/>
            </a:xfrm>
            <a:custGeom>
              <a:avLst/>
              <a:gdLst>
                <a:gd name="f0" fmla="val 10800000"/>
                <a:gd name="f1" fmla="val 5400000"/>
                <a:gd name="f2" fmla="val 360"/>
                <a:gd name="f3" fmla="val 180"/>
                <a:gd name="f4" fmla="val w"/>
                <a:gd name="f5" fmla="val h"/>
                <a:gd name="f6" fmla="val 0"/>
                <a:gd name="f7" fmla="val 77"/>
                <a:gd name="f8" fmla="val 73"/>
                <a:gd name="f9" fmla="val 20"/>
                <a:gd name="f10" fmla="val 34"/>
                <a:gd name="f11" fmla="val 52"/>
                <a:gd name="f12" fmla="val 39"/>
                <a:gd name="f13" fmla="val 72"/>
                <a:gd name="f14" fmla="val 11"/>
                <a:gd name="f15" fmla="val 95"/>
                <a:gd name="f16" fmla="val 119"/>
                <a:gd name="f17" fmla="val 32"/>
                <a:gd name="f18" fmla="val 142"/>
                <a:gd name="f19" fmla="val 56"/>
                <a:gd name="f20" fmla="val 163"/>
                <a:gd name="f21" fmla="val 186"/>
                <a:gd name="f22" fmla="val 208"/>
                <a:gd name="f23" fmla="val 21"/>
                <a:gd name="f24" fmla="val 231"/>
                <a:gd name="f25" fmla="val 253"/>
                <a:gd name="f26" fmla="val 277"/>
                <a:gd name="f27" fmla="val 43"/>
                <a:gd name="f28" fmla="val 298"/>
                <a:gd name="f29" fmla="val 311"/>
                <a:gd name="f30" fmla="val 66"/>
                <a:gd name="f31" fmla="val 334"/>
                <a:gd name="f32" fmla="+- 0 0 -90"/>
                <a:gd name="f33" fmla="*/ f4 1 360"/>
                <a:gd name="f34" fmla="*/ f5 1 77"/>
                <a:gd name="f35" fmla="+- f7 0 f6"/>
                <a:gd name="f36" fmla="+- f2 0 f6"/>
                <a:gd name="f37" fmla="*/ f32 f0 1"/>
                <a:gd name="f38" fmla="*/ f36 1 360"/>
                <a:gd name="f39" fmla="*/ f35 1 77"/>
                <a:gd name="f40" fmla="*/ 0 f36 1"/>
                <a:gd name="f41" fmla="*/ 39 f35 1"/>
                <a:gd name="f42" fmla="*/ 12 f36 1"/>
                <a:gd name="f43" fmla="*/ 18 f35 1"/>
                <a:gd name="f44" fmla="*/ 29 f36 1"/>
                <a:gd name="f45" fmla="*/ 20 f35 1"/>
                <a:gd name="f46" fmla="*/ 40 f36 1"/>
                <a:gd name="f47" fmla="*/ 6 f35 1"/>
                <a:gd name="f48" fmla="*/ 53 f36 1"/>
                <a:gd name="f49" fmla="*/ 0 f35 1"/>
                <a:gd name="f50" fmla="*/ 67 f36 1"/>
                <a:gd name="f51" fmla="*/ 17 f35 1"/>
                <a:gd name="f52" fmla="*/ 80 f36 1"/>
                <a:gd name="f53" fmla="*/ 29 f35 1"/>
                <a:gd name="f54" fmla="*/ 40 f35 1"/>
                <a:gd name="f55" fmla="*/ 92 f36 1"/>
                <a:gd name="f56" fmla="*/ 104 f36 1"/>
                <a:gd name="f57" fmla="*/ 117 f36 1"/>
                <a:gd name="f58" fmla="*/ 11 f35 1"/>
                <a:gd name="f59" fmla="*/ 130 f36 1"/>
                <a:gd name="f60" fmla="*/ 142 f36 1"/>
                <a:gd name="f61" fmla="*/ 156 f36 1"/>
                <a:gd name="f62" fmla="*/ 23 f35 1"/>
                <a:gd name="f63" fmla="*/ 167 f36 1"/>
                <a:gd name="f64" fmla="*/ 175 f36 1"/>
                <a:gd name="f65" fmla="*/ 35 f35 1"/>
                <a:gd name="f66" fmla="*/ 188 f36 1"/>
                <a:gd name="f67" fmla="*/ 202 f36 1"/>
                <a:gd name="f68" fmla="*/ 360 f36 1"/>
                <a:gd name="f69" fmla="*/ 77 f35 1"/>
                <a:gd name="f70" fmla="*/ f37 1 f3"/>
                <a:gd name="f71" fmla="*/ f40 1 360"/>
                <a:gd name="f72" fmla="*/ f41 1 77"/>
                <a:gd name="f73" fmla="*/ f42 1 360"/>
                <a:gd name="f74" fmla="*/ f43 1 77"/>
                <a:gd name="f75" fmla="*/ f44 1 360"/>
                <a:gd name="f76" fmla="*/ f45 1 77"/>
                <a:gd name="f77" fmla="*/ f46 1 360"/>
                <a:gd name="f78" fmla="*/ f47 1 77"/>
                <a:gd name="f79" fmla="*/ f48 1 360"/>
                <a:gd name="f80" fmla="*/ f49 1 77"/>
                <a:gd name="f81" fmla="*/ f50 1 360"/>
                <a:gd name="f82" fmla="*/ f51 1 77"/>
                <a:gd name="f83" fmla="*/ f52 1 360"/>
                <a:gd name="f84" fmla="*/ f53 1 77"/>
                <a:gd name="f85" fmla="*/ f54 1 77"/>
                <a:gd name="f86" fmla="*/ f55 1 360"/>
                <a:gd name="f87" fmla="*/ f56 1 360"/>
                <a:gd name="f88" fmla="*/ f57 1 360"/>
                <a:gd name="f89" fmla="*/ f58 1 77"/>
                <a:gd name="f90" fmla="*/ f59 1 360"/>
                <a:gd name="f91" fmla="*/ f60 1 360"/>
                <a:gd name="f92" fmla="*/ f61 1 360"/>
                <a:gd name="f93" fmla="*/ f62 1 77"/>
                <a:gd name="f94" fmla="*/ f63 1 360"/>
                <a:gd name="f95" fmla="*/ f64 1 360"/>
                <a:gd name="f96" fmla="*/ f65 1 77"/>
                <a:gd name="f97" fmla="*/ f66 1 360"/>
                <a:gd name="f98" fmla="*/ f67 1 360"/>
                <a:gd name="f99" fmla="*/ f68 1 360"/>
                <a:gd name="f100" fmla="*/ f69 1 77"/>
                <a:gd name="f101" fmla="+- f70 0 f1"/>
                <a:gd name="f102" fmla="*/ f71 1 f38"/>
                <a:gd name="f103" fmla="*/ f72 1 f39"/>
                <a:gd name="f104" fmla="*/ f73 1 f38"/>
                <a:gd name="f105" fmla="*/ f74 1 f39"/>
                <a:gd name="f106" fmla="*/ f75 1 f38"/>
                <a:gd name="f107" fmla="*/ f76 1 f39"/>
                <a:gd name="f108" fmla="*/ f77 1 f38"/>
                <a:gd name="f109" fmla="*/ f78 1 f39"/>
                <a:gd name="f110" fmla="*/ f79 1 f38"/>
                <a:gd name="f111" fmla="*/ f80 1 f39"/>
                <a:gd name="f112" fmla="*/ f81 1 f38"/>
                <a:gd name="f113" fmla="*/ f82 1 f39"/>
                <a:gd name="f114" fmla="*/ f83 1 f38"/>
                <a:gd name="f115" fmla="*/ f84 1 f39"/>
                <a:gd name="f116" fmla="*/ f85 1 f39"/>
                <a:gd name="f117" fmla="*/ f86 1 f38"/>
                <a:gd name="f118" fmla="*/ f87 1 f38"/>
                <a:gd name="f119" fmla="*/ f88 1 f38"/>
                <a:gd name="f120" fmla="*/ f89 1 f39"/>
                <a:gd name="f121" fmla="*/ f90 1 f38"/>
                <a:gd name="f122" fmla="*/ f91 1 f38"/>
                <a:gd name="f123" fmla="*/ f92 1 f38"/>
                <a:gd name="f124" fmla="*/ f93 1 f39"/>
                <a:gd name="f125" fmla="*/ f94 1 f38"/>
                <a:gd name="f126" fmla="*/ f95 1 f38"/>
                <a:gd name="f127" fmla="*/ f96 1 f39"/>
                <a:gd name="f128" fmla="*/ f97 1 f38"/>
                <a:gd name="f129" fmla="*/ f98 1 f38"/>
                <a:gd name="f130" fmla="*/ f99 1 f38"/>
                <a:gd name="f131" fmla="*/ f100 1 f39"/>
                <a:gd name="f132" fmla="*/ f102 f33 1"/>
                <a:gd name="f133" fmla="*/ f130 f33 1"/>
                <a:gd name="f134" fmla="*/ f131 f34 1"/>
                <a:gd name="f135" fmla="*/ f111 f34 1"/>
                <a:gd name="f136" fmla="*/ f103 f34 1"/>
                <a:gd name="f137" fmla="*/ f104 f33 1"/>
                <a:gd name="f138" fmla="*/ f105 f34 1"/>
                <a:gd name="f139" fmla="*/ f106 f33 1"/>
                <a:gd name="f140" fmla="*/ f107 f34 1"/>
                <a:gd name="f141" fmla="*/ f108 f33 1"/>
                <a:gd name="f142" fmla="*/ f109 f34 1"/>
                <a:gd name="f143" fmla="*/ f110 f33 1"/>
                <a:gd name="f144" fmla="*/ f112 f33 1"/>
                <a:gd name="f145" fmla="*/ f113 f34 1"/>
                <a:gd name="f146" fmla="*/ f114 f33 1"/>
                <a:gd name="f147" fmla="*/ f115 f34 1"/>
                <a:gd name="f148" fmla="*/ f116 f34 1"/>
                <a:gd name="f149" fmla="*/ f117 f33 1"/>
                <a:gd name="f150" fmla="*/ f118 f33 1"/>
                <a:gd name="f151" fmla="*/ f119 f33 1"/>
                <a:gd name="f152" fmla="*/ f120 f34 1"/>
                <a:gd name="f153" fmla="*/ f121 f33 1"/>
                <a:gd name="f154" fmla="*/ f122 f33 1"/>
                <a:gd name="f155" fmla="*/ f123 f33 1"/>
                <a:gd name="f156" fmla="*/ f124 f34 1"/>
                <a:gd name="f157" fmla="*/ f125 f33 1"/>
                <a:gd name="f158" fmla="*/ f126 f33 1"/>
                <a:gd name="f159" fmla="*/ f127 f34 1"/>
                <a:gd name="f160" fmla="*/ f128 f33 1"/>
                <a:gd name="f161" fmla="*/ f129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01">
                  <a:pos x="f132" y="f136"/>
                </a:cxn>
                <a:cxn ang="f101">
                  <a:pos x="f137" y="f138"/>
                </a:cxn>
                <a:cxn ang="f101">
                  <a:pos x="f139" y="f140"/>
                </a:cxn>
                <a:cxn ang="f101">
                  <a:pos x="f141" y="f142"/>
                </a:cxn>
                <a:cxn ang="f101">
                  <a:pos x="f143" y="f135"/>
                </a:cxn>
                <a:cxn ang="f101">
                  <a:pos x="f144" y="f142"/>
                </a:cxn>
                <a:cxn ang="f101">
                  <a:pos x="f144" y="f145"/>
                </a:cxn>
                <a:cxn ang="f101">
                  <a:pos x="f146" y="f147"/>
                </a:cxn>
                <a:cxn ang="f101">
                  <a:pos x="f146" y="f148"/>
                </a:cxn>
                <a:cxn ang="f101">
                  <a:pos x="f149" y="f148"/>
                </a:cxn>
                <a:cxn ang="f101">
                  <a:pos x="f149" y="f147"/>
                </a:cxn>
                <a:cxn ang="f101">
                  <a:pos x="f150" y="f147"/>
                </a:cxn>
                <a:cxn ang="f101">
                  <a:pos x="f150" y="f145"/>
                </a:cxn>
                <a:cxn ang="f101">
                  <a:pos x="f151" y="f152"/>
                </a:cxn>
                <a:cxn ang="f101">
                  <a:pos x="f153" y="f152"/>
                </a:cxn>
                <a:cxn ang="f101">
                  <a:pos x="f154" y="f145"/>
                </a:cxn>
                <a:cxn ang="f101">
                  <a:pos x="f155" y="f156"/>
                </a:cxn>
                <a:cxn ang="f101">
                  <a:pos x="f157" y="f156"/>
                </a:cxn>
                <a:cxn ang="f101">
                  <a:pos x="f158" y="f159"/>
                </a:cxn>
                <a:cxn ang="f101">
                  <a:pos x="f160" y="f148"/>
                </a:cxn>
                <a:cxn ang="f101">
                  <a:pos x="f161" y="f148"/>
                </a:cxn>
              </a:cxnLst>
              <a:rect l="f132" t="f135" r="f133" b="f134"/>
              <a:pathLst>
                <a:path w="360" h="77">
                  <a:moveTo>
                    <a:pt x="f6" y="f8"/>
                  </a:move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6"/>
                  </a:lnTo>
                  <a:lnTo>
                    <a:pt x="f16" y="f14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18" y="f7"/>
                  </a:lnTo>
                  <a:lnTo>
                    <a:pt x="f20" y="f7"/>
                  </a:lnTo>
                  <a:lnTo>
                    <a:pt x="f20" y="f19"/>
                  </a:lnTo>
                  <a:lnTo>
                    <a:pt x="f21" y="f19"/>
                  </a:lnTo>
                  <a:lnTo>
                    <a:pt x="f21" y="f17"/>
                  </a:lnTo>
                  <a:lnTo>
                    <a:pt x="f22" y="f23"/>
                  </a:lnTo>
                  <a:lnTo>
                    <a:pt x="f24" y="f23"/>
                  </a:lnTo>
                  <a:lnTo>
                    <a:pt x="f25" y="f17"/>
                  </a:lnTo>
                  <a:lnTo>
                    <a:pt x="f26" y="f27"/>
                  </a:lnTo>
                  <a:lnTo>
                    <a:pt x="f28" y="f27"/>
                  </a:lnTo>
                  <a:lnTo>
                    <a:pt x="f29" y="f30"/>
                  </a:lnTo>
                  <a:lnTo>
                    <a:pt x="f31" y="f7"/>
                  </a:lnTo>
                  <a:lnTo>
                    <a:pt x="f2" y="f7"/>
                  </a:lnTo>
                </a:path>
              </a:pathLst>
            </a:custGeom>
            <a:noFill/>
            <a:ln w="30166">
              <a:solidFill>
                <a:srgbClr val="603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27" name="Freeform 29"/>
            <p:cNvSpPr/>
            <p:nvPr/>
          </p:nvSpPr>
          <p:spPr>
            <a:xfrm>
              <a:off x="3145700" y="2647535"/>
              <a:ext cx="149147" cy="19892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52"/>
                <a:gd name="f7" fmla="val 177"/>
                <a:gd name="f8" fmla="val 139"/>
                <a:gd name="f9" fmla="val 7"/>
                <a:gd name="f10" fmla="val 129"/>
                <a:gd name="f11" fmla="val 32"/>
                <a:gd name="f12" fmla="val 126"/>
                <a:gd name="f13" fmla="val 50"/>
                <a:gd name="f14" fmla="val 109"/>
                <a:gd name="f15" fmla="val 65"/>
                <a:gd name="f16" fmla="val 87"/>
                <a:gd name="f17" fmla="val 36"/>
                <a:gd name="f18" fmla="val 63"/>
                <a:gd name="f19" fmla="val 19"/>
                <a:gd name="f20" fmla="val 37"/>
                <a:gd name="f21" fmla="val 12"/>
                <a:gd name="f22" fmla="val 43"/>
                <a:gd name="f23" fmla="val 45"/>
                <a:gd name="f24" fmla="val 73"/>
                <a:gd name="f25" fmla="val 116"/>
                <a:gd name="f26" fmla="val 2"/>
                <a:gd name="f27" fmla="val 110"/>
                <a:gd name="f28" fmla="val 141"/>
                <a:gd name="f29" fmla="val 163"/>
                <a:gd name="f30" fmla="+- 0 0 -90"/>
                <a:gd name="f31" fmla="*/ f3 1 152"/>
                <a:gd name="f32" fmla="*/ f4 1 177"/>
                <a:gd name="f33" fmla="+- f7 0 f5"/>
                <a:gd name="f34" fmla="+- f6 0 f5"/>
                <a:gd name="f35" fmla="*/ f30 f0 1"/>
                <a:gd name="f36" fmla="*/ f34 1 152"/>
                <a:gd name="f37" fmla="*/ f33 1 177"/>
                <a:gd name="f38" fmla="*/ 79 f34 1"/>
                <a:gd name="f39" fmla="*/ 0 f33 1"/>
                <a:gd name="f40" fmla="*/ 86 f34 1"/>
                <a:gd name="f41" fmla="*/ 4 f33 1"/>
                <a:gd name="f42" fmla="*/ 74 f34 1"/>
                <a:gd name="f43" fmla="*/ 17 f33 1"/>
                <a:gd name="f44" fmla="*/ 71 f34 1"/>
                <a:gd name="f45" fmla="*/ 26 f33 1"/>
                <a:gd name="f46" fmla="*/ 62 f34 1"/>
                <a:gd name="f47" fmla="*/ 35 f33 1"/>
                <a:gd name="f48" fmla="*/ 50 f34 1"/>
                <a:gd name="f49" fmla="*/ 19 f33 1"/>
                <a:gd name="f50" fmla="*/ 36 f34 1"/>
                <a:gd name="f51" fmla="*/ 10 f33 1"/>
                <a:gd name="f52" fmla="*/ 22 f34 1"/>
                <a:gd name="f53" fmla="*/ 6 f33 1"/>
                <a:gd name="f54" fmla="*/ 25 f34 1"/>
                <a:gd name="f55" fmla="*/ 23 f33 1"/>
                <a:gd name="f56" fmla="*/ 26 f34 1"/>
                <a:gd name="f57" fmla="*/ 39 f33 1"/>
                <a:gd name="f58" fmla="*/ 61 f33 1"/>
                <a:gd name="f59" fmla="*/ 2 f34 1"/>
                <a:gd name="f60" fmla="*/ 58 f33 1"/>
                <a:gd name="f61" fmla="*/ 74 f33 1"/>
                <a:gd name="f62" fmla="*/ 86 f33 1"/>
                <a:gd name="f63" fmla="*/ 0 f34 1"/>
                <a:gd name="f64" fmla="*/ 94 f33 1"/>
                <a:gd name="f65" fmla="*/ 152 f34 1"/>
                <a:gd name="f66" fmla="*/ 177 f33 1"/>
                <a:gd name="f67" fmla="*/ f35 1 f2"/>
                <a:gd name="f68" fmla="*/ f38 1 152"/>
                <a:gd name="f69" fmla="*/ f39 1 177"/>
                <a:gd name="f70" fmla="*/ f40 1 152"/>
                <a:gd name="f71" fmla="*/ f41 1 177"/>
                <a:gd name="f72" fmla="*/ f42 1 152"/>
                <a:gd name="f73" fmla="*/ f43 1 177"/>
                <a:gd name="f74" fmla="*/ f44 1 152"/>
                <a:gd name="f75" fmla="*/ f45 1 177"/>
                <a:gd name="f76" fmla="*/ f46 1 152"/>
                <a:gd name="f77" fmla="*/ f47 1 177"/>
                <a:gd name="f78" fmla="*/ f48 1 152"/>
                <a:gd name="f79" fmla="*/ f49 1 177"/>
                <a:gd name="f80" fmla="*/ f50 1 152"/>
                <a:gd name="f81" fmla="*/ f51 1 177"/>
                <a:gd name="f82" fmla="*/ f52 1 152"/>
                <a:gd name="f83" fmla="*/ f53 1 177"/>
                <a:gd name="f84" fmla="*/ f54 1 152"/>
                <a:gd name="f85" fmla="*/ f55 1 177"/>
                <a:gd name="f86" fmla="*/ f56 1 152"/>
                <a:gd name="f87" fmla="*/ f57 1 177"/>
                <a:gd name="f88" fmla="*/ f58 1 177"/>
                <a:gd name="f89" fmla="*/ f59 1 152"/>
                <a:gd name="f90" fmla="*/ f60 1 177"/>
                <a:gd name="f91" fmla="*/ f61 1 177"/>
                <a:gd name="f92" fmla="*/ f62 1 177"/>
                <a:gd name="f93" fmla="*/ f63 1 152"/>
                <a:gd name="f94" fmla="*/ f64 1 177"/>
                <a:gd name="f95" fmla="*/ f65 1 152"/>
                <a:gd name="f96" fmla="*/ f66 1 177"/>
                <a:gd name="f97" fmla="+- f67 0 f1"/>
                <a:gd name="f98" fmla="*/ f68 1 f36"/>
                <a:gd name="f99" fmla="*/ f69 1 f37"/>
                <a:gd name="f100" fmla="*/ f70 1 f36"/>
                <a:gd name="f101" fmla="*/ f71 1 f37"/>
                <a:gd name="f102" fmla="*/ f72 1 f36"/>
                <a:gd name="f103" fmla="*/ f73 1 f37"/>
                <a:gd name="f104" fmla="*/ f74 1 f36"/>
                <a:gd name="f105" fmla="*/ f75 1 f37"/>
                <a:gd name="f106" fmla="*/ f76 1 f36"/>
                <a:gd name="f107" fmla="*/ f77 1 f37"/>
                <a:gd name="f108" fmla="*/ f78 1 f36"/>
                <a:gd name="f109" fmla="*/ f79 1 f37"/>
                <a:gd name="f110" fmla="*/ f80 1 f36"/>
                <a:gd name="f111" fmla="*/ f81 1 f37"/>
                <a:gd name="f112" fmla="*/ f82 1 f36"/>
                <a:gd name="f113" fmla="*/ f83 1 f37"/>
                <a:gd name="f114" fmla="*/ f84 1 f36"/>
                <a:gd name="f115" fmla="*/ f85 1 f37"/>
                <a:gd name="f116" fmla="*/ f86 1 f36"/>
                <a:gd name="f117" fmla="*/ f87 1 f37"/>
                <a:gd name="f118" fmla="*/ f88 1 f37"/>
                <a:gd name="f119" fmla="*/ f89 1 f36"/>
                <a:gd name="f120" fmla="*/ f90 1 f37"/>
                <a:gd name="f121" fmla="*/ f91 1 f37"/>
                <a:gd name="f122" fmla="*/ f92 1 f37"/>
                <a:gd name="f123" fmla="*/ f93 1 f36"/>
                <a:gd name="f124" fmla="*/ f94 1 f37"/>
                <a:gd name="f125" fmla="*/ f95 1 f36"/>
                <a:gd name="f126" fmla="*/ f96 1 f37"/>
                <a:gd name="f127" fmla="*/ f123 f31 1"/>
                <a:gd name="f128" fmla="*/ f125 f31 1"/>
                <a:gd name="f129" fmla="*/ f126 f32 1"/>
                <a:gd name="f130" fmla="*/ f99 f32 1"/>
                <a:gd name="f131" fmla="*/ f98 f31 1"/>
                <a:gd name="f132" fmla="*/ f100 f31 1"/>
                <a:gd name="f133" fmla="*/ f101 f32 1"/>
                <a:gd name="f134" fmla="*/ f102 f31 1"/>
                <a:gd name="f135" fmla="*/ f103 f32 1"/>
                <a:gd name="f136" fmla="*/ f104 f31 1"/>
                <a:gd name="f137" fmla="*/ f105 f32 1"/>
                <a:gd name="f138" fmla="*/ f106 f31 1"/>
                <a:gd name="f139" fmla="*/ f107 f32 1"/>
                <a:gd name="f140" fmla="*/ f108 f31 1"/>
                <a:gd name="f141" fmla="*/ f109 f32 1"/>
                <a:gd name="f142" fmla="*/ f110 f31 1"/>
                <a:gd name="f143" fmla="*/ f111 f32 1"/>
                <a:gd name="f144" fmla="*/ f112 f31 1"/>
                <a:gd name="f145" fmla="*/ f113 f32 1"/>
                <a:gd name="f146" fmla="*/ f114 f31 1"/>
                <a:gd name="f147" fmla="*/ f115 f32 1"/>
                <a:gd name="f148" fmla="*/ f116 f31 1"/>
                <a:gd name="f149" fmla="*/ f117 f32 1"/>
                <a:gd name="f150" fmla="*/ f118 f32 1"/>
                <a:gd name="f151" fmla="*/ f119 f31 1"/>
                <a:gd name="f152" fmla="*/ f120 f32 1"/>
                <a:gd name="f153" fmla="*/ f121 f32 1"/>
                <a:gd name="f154" fmla="*/ f122 f32 1"/>
                <a:gd name="f155" fmla="*/ f124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97">
                  <a:pos x="f131" y="f130"/>
                </a:cxn>
                <a:cxn ang="f97">
                  <a:pos x="f132" y="f133"/>
                </a:cxn>
                <a:cxn ang="f97">
                  <a:pos x="f134" y="f135"/>
                </a:cxn>
                <a:cxn ang="f97">
                  <a:pos x="f136" y="f137"/>
                </a:cxn>
                <a:cxn ang="f97">
                  <a:pos x="f138" y="f139"/>
                </a:cxn>
                <a:cxn ang="f97">
                  <a:pos x="f140" y="f141"/>
                </a:cxn>
                <a:cxn ang="f97">
                  <a:pos x="f142" y="f143"/>
                </a:cxn>
                <a:cxn ang="f97">
                  <a:pos x="f144" y="f145"/>
                </a:cxn>
                <a:cxn ang="f97">
                  <a:pos x="f146" y="f147"/>
                </a:cxn>
                <a:cxn ang="f97">
                  <a:pos x="f148" y="f149"/>
                </a:cxn>
                <a:cxn ang="f97">
                  <a:pos x="f144" y="f150"/>
                </a:cxn>
                <a:cxn ang="f97">
                  <a:pos x="f151" y="f152"/>
                </a:cxn>
                <a:cxn ang="f97">
                  <a:pos x="f151" y="f153"/>
                </a:cxn>
                <a:cxn ang="f97">
                  <a:pos x="f151" y="f154"/>
                </a:cxn>
                <a:cxn ang="f97">
                  <a:pos x="f127" y="f155"/>
                </a:cxn>
              </a:cxnLst>
              <a:rect l="f127" t="f130" r="f128" b="f129"/>
              <a:pathLst>
                <a:path w="152" h="177">
                  <a:moveTo>
                    <a:pt x="f8" y="f5"/>
                  </a:moveTo>
                  <a:lnTo>
                    <a:pt x="f6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2"/>
                  </a:lnTo>
                  <a:lnTo>
                    <a:pt x="f23" y="f24"/>
                  </a:lnTo>
                  <a:lnTo>
                    <a:pt x="f20" y="f25"/>
                  </a:lnTo>
                  <a:lnTo>
                    <a:pt x="f26" y="f27"/>
                  </a:lnTo>
                  <a:lnTo>
                    <a:pt x="f26" y="f28"/>
                  </a:lnTo>
                  <a:lnTo>
                    <a:pt x="f26" y="f29"/>
                  </a:lnTo>
                  <a:lnTo>
                    <a:pt x="f5" y="f7"/>
                  </a:lnTo>
                </a:path>
              </a:pathLst>
            </a:custGeom>
            <a:noFill/>
            <a:ln w="30166">
              <a:solidFill>
                <a:srgbClr val="603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28" name="Freeform 30"/>
            <p:cNvSpPr/>
            <p:nvPr/>
          </p:nvSpPr>
          <p:spPr>
            <a:xfrm>
              <a:off x="2918435" y="2847853"/>
              <a:ext cx="314864" cy="42012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22"/>
                <a:gd name="f7" fmla="val 374"/>
                <a:gd name="f8" fmla="val 236"/>
                <a:gd name="f9" fmla="val 271"/>
                <a:gd name="f10" fmla="val 7"/>
                <a:gd name="f11" fmla="val 282"/>
                <a:gd name="f12" fmla="val 30"/>
                <a:gd name="f13" fmla="val 52"/>
                <a:gd name="f14" fmla="val 75"/>
                <a:gd name="f15" fmla="val 308"/>
                <a:gd name="f16" fmla="val 92"/>
                <a:gd name="f17" fmla="val 114"/>
                <a:gd name="f18" fmla="val 320"/>
                <a:gd name="f19" fmla="val 155"/>
                <a:gd name="f20" fmla="val 305"/>
                <a:gd name="f21" fmla="val 165"/>
                <a:gd name="f22" fmla="val 188"/>
                <a:gd name="f23" fmla="val 292"/>
                <a:gd name="f24" fmla="val 221"/>
                <a:gd name="f25" fmla="val 244"/>
                <a:gd name="f26" fmla="val 266"/>
                <a:gd name="f27" fmla="val 289"/>
                <a:gd name="f28" fmla="val 311"/>
                <a:gd name="f29" fmla="val 254"/>
                <a:gd name="f30" fmla="val 354"/>
                <a:gd name="f31" fmla="val 344"/>
                <a:gd name="f32" fmla="val 214"/>
                <a:gd name="f33" fmla="val 356"/>
                <a:gd name="f34" fmla="val 192"/>
                <a:gd name="f35" fmla="val 367"/>
                <a:gd name="f36" fmla="val 169"/>
                <a:gd name="f37" fmla="val 151"/>
                <a:gd name="f38" fmla="val 124"/>
                <a:gd name="f39" fmla="val 362"/>
                <a:gd name="f40" fmla="val 97"/>
                <a:gd name="f41" fmla="val 293"/>
                <a:gd name="f42" fmla="val 72"/>
                <a:gd name="f43" fmla="val 285"/>
                <a:gd name="f44" fmla="val 45"/>
                <a:gd name="f45" fmla="val 22"/>
                <a:gd name="f46" fmla="val 373"/>
                <a:gd name="f47" fmla="+- 0 0 -90"/>
                <a:gd name="f48" fmla="*/ f3 1 322"/>
                <a:gd name="f49" fmla="*/ f4 1 374"/>
                <a:gd name="f50" fmla="+- f7 0 f5"/>
                <a:gd name="f51" fmla="+- f6 0 f5"/>
                <a:gd name="f52" fmla="*/ f47 f0 1"/>
                <a:gd name="f53" fmla="*/ f51 1 322"/>
                <a:gd name="f54" fmla="*/ f50 1 374"/>
                <a:gd name="f55" fmla="*/ 133 f51 1"/>
                <a:gd name="f56" fmla="*/ 0 f50 1"/>
                <a:gd name="f57" fmla="*/ 153 f51 1"/>
                <a:gd name="f58" fmla="*/ 4 f50 1"/>
                <a:gd name="f59" fmla="*/ 159 f51 1"/>
                <a:gd name="f60" fmla="*/ 15 f50 1"/>
                <a:gd name="f61" fmla="*/ 28 f50 1"/>
                <a:gd name="f62" fmla="*/ 40 f50 1"/>
                <a:gd name="f63" fmla="*/ 173 f51 1"/>
                <a:gd name="f64" fmla="*/ 49 f50 1"/>
                <a:gd name="f65" fmla="*/ 182 f51 1"/>
                <a:gd name="f66" fmla="*/ 61 f50 1"/>
                <a:gd name="f67" fmla="*/ 180 f51 1"/>
                <a:gd name="f68" fmla="*/ 83 f50 1"/>
                <a:gd name="f69" fmla="*/ 172 f51 1"/>
                <a:gd name="f70" fmla="*/ 88 f50 1"/>
                <a:gd name="f71" fmla="*/ 100 f50 1"/>
                <a:gd name="f72" fmla="*/ 164 f51 1"/>
                <a:gd name="f73" fmla="*/ 117 f50 1"/>
                <a:gd name="f74" fmla="*/ 130 f50 1"/>
                <a:gd name="f75" fmla="*/ 142 f50 1"/>
                <a:gd name="f76" fmla="*/ 154 f50 1"/>
                <a:gd name="f77" fmla="*/ 165 f50 1"/>
                <a:gd name="f78" fmla="*/ 143 f51 1"/>
                <a:gd name="f79" fmla="*/ 189 f50 1"/>
                <a:gd name="f80" fmla="*/ 183 f50 1"/>
                <a:gd name="f81" fmla="*/ 121 f51 1"/>
                <a:gd name="f82" fmla="*/ 108 f51 1"/>
                <a:gd name="f83" fmla="*/ 195 f50 1"/>
                <a:gd name="f84" fmla="*/ 96 f51 1"/>
                <a:gd name="f85" fmla="*/ 85 f51 1"/>
                <a:gd name="f86" fmla="*/ 198 f50 1"/>
                <a:gd name="f87" fmla="*/ 69 f51 1"/>
                <a:gd name="f88" fmla="*/ 64 f51 1"/>
                <a:gd name="f89" fmla="*/ 192 f50 1"/>
                <a:gd name="f90" fmla="*/ 55 f51 1"/>
                <a:gd name="f91" fmla="*/ 156 f50 1"/>
                <a:gd name="f92" fmla="*/ 40 f51 1"/>
                <a:gd name="f93" fmla="*/ 152 f50 1"/>
                <a:gd name="f94" fmla="*/ 26 f51 1"/>
                <a:gd name="f95" fmla="*/ 12 f51 1"/>
                <a:gd name="f96" fmla="*/ 0 f51 1"/>
                <a:gd name="f97" fmla="*/ 322 f51 1"/>
                <a:gd name="f98" fmla="*/ 374 f50 1"/>
                <a:gd name="f99" fmla="*/ f52 1 f2"/>
                <a:gd name="f100" fmla="*/ f55 1 322"/>
                <a:gd name="f101" fmla="*/ f56 1 374"/>
                <a:gd name="f102" fmla="*/ f57 1 322"/>
                <a:gd name="f103" fmla="*/ f58 1 374"/>
                <a:gd name="f104" fmla="*/ f59 1 322"/>
                <a:gd name="f105" fmla="*/ f60 1 374"/>
                <a:gd name="f106" fmla="*/ f61 1 374"/>
                <a:gd name="f107" fmla="*/ f62 1 374"/>
                <a:gd name="f108" fmla="*/ f63 1 322"/>
                <a:gd name="f109" fmla="*/ f64 1 374"/>
                <a:gd name="f110" fmla="*/ f65 1 322"/>
                <a:gd name="f111" fmla="*/ f66 1 374"/>
                <a:gd name="f112" fmla="*/ f67 1 322"/>
                <a:gd name="f113" fmla="*/ f68 1 374"/>
                <a:gd name="f114" fmla="*/ f69 1 322"/>
                <a:gd name="f115" fmla="*/ f70 1 374"/>
                <a:gd name="f116" fmla="*/ f71 1 374"/>
                <a:gd name="f117" fmla="*/ f72 1 322"/>
                <a:gd name="f118" fmla="*/ f73 1 374"/>
                <a:gd name="f119" fmla="*/ f74 1 374"/>
                <a:gd name="f120" fmla="*/ f75 1 374"/>
                <a:gd name="f121" fmla="*/ f76 1 374"/>
                <a:gd name="f122" fmla="*/ f77 1 374"/>
                <a:gd name="f123" fmla="*/ f78 1 322"/>
                <a:gd name="f124" fmla="*/ f79 1 374"/>
                <a:gd name="f125" fmla="*/ f80 1 374"/>
                <a:gd name="f126" fmla="*/ f81 1 322"/>
                <a:gd name="f127" fmla="*/ f82 1 322"/>
                <a:gd name="f128" fmla="*/ f83 1 374"/>
                <a:gd name="f129" fmla="*/ f84 1 322"/>
                <a:gd name="f130" fmla="*/ f85 1 322"/>
                <a:gd name="f131" fmla="*/ f86 1 374"/>
                <a:gd name="f132" fmla="*/ f87 1 322"/>
                <a:gd name="f133" fmla="*/ f88 1 322"/>
                <a:gd name="f134" fmla="*/ f89 1 374"/>
                <a:gd name="f135" fmla="*/ f90 1 322"/>
                <a:gd name="f136" fmla="*/ f91 1 374"/>
                <a:gd name="f137" fmla="*/ f92 1 322"/>
                <a:gd name="f138" fmla="*/ f93 1 374"/>
                <a:gd name="f139" fmla="*/ f94 1 322"/>
                <a:gd name="f140" fmla="*/ f95 1 322"/>
                <a:gd name="f141" fmla="*/ f96 1 322"/>
                <a:gd name="f142" fmla="*/ f97 1 322"/>
                <a:gd name="f143" fmla="*/ f98 1 374"/>
                <a:gd name="f144" fmla="+- f99 0 f1"/>
                <a:gd name="f145" fmla="*/ f100 1 f53"/>
                <a:gd name="f146" fmla="*/ f101 1 f54"/>
                <a:gd name="f147" fmla="*/ f102 1 f53"/>
                <a:gd name="f148" fmla="*/ f103 1 f54"/>
                <a:gd name="f149" fmla="*/ f104 1 f53"/>
                <a:gd name="f150" fmla="*/ f105 1 f54"/>
                <a:gd name="f151" fmla="*/ f106 1 f54"/>
                <a:gd name="f152" fmla="*/ f107 1 f54"/>
                <a:gd name="f153" fmla="*/ f108 1 f53"/>
                <a:gd name="f154" fmla="*/ f109 1 f54"/>
                <a:gd name="f155" fmla="*/ f110 1 f53"/>
                <a:gd name="f156" fmla="*/ f111 1 f54"/>
                <a:gd name="f157" fmla="*/ f112 1 f53"/>
                <a:gd name="f158" fmla="*/ f113 1 f54"/>
                <a:gd name="f159" fmla="*/ f114 1 f53"/>
                <a:gd name="f160" fmla="*/ f115 1 f54"/>
                <a:gd name="f161" fmla="*/ f116 1 f54"/>
                <a:gd name="f162" fmla="*/ f117 1 f53"/>
                <a:gd name="f163" fmla="*/ f118 1 f54"/>
                <a:gd name="f164" fmla="*/ f119 1 f54"/>
                <a:gd name="f165" fmla="*/ f120 1 f54"/>
                <a:gd name="f166" fmla="*/ f121 1 f54"/>
                <a:gd name="f167" fmla="*/ f122 1 f54"/>
                <a:gd name="f168" fmla="*/ f123 1 f53"/>
                <a:gd name="f169" fmla="*/ f124 1 f54"/>
                <a:gd name="f170" fmla="*/ f125 1 f54"/>
                <a:gd name="f171" fmla="*/ f126 1 f53"/>
                <a:gd name="f172" fmla="*/ f127 1 f53"/>
                <a:gd name="f173" fmla="*/ f128 1 f54"/>
                <a:gd name="f174" fmla="*/ f129 1 f53"/>
                <a:gd name="f175" fmla="*/ f130 1 f53"/>
                <a:gd name="f176" fmla="*/ f131 1 f54"/>
                <a:gd name="f177" fmla="*/ f132 1 f53"/>
                <a:gd name="f178" fmla="*/ f133 1 f53"/>
                <a:gd name="f179" fmla="*/ f134 1 f54"/>
                <a:gd name="f180" fmla="*/ f135 1 f53"/>
                <a:gd name="f181" fmla="*/ f136 1 f54"/>
                <a:gd name="f182" fmla="*/ f137 1 f53"/>
                <a:gd name="f183" fmla="*/ f138 1 f54"/>
                <a:gd name="f184" fmla="*/ f139 1 f53"/>
                <a:gd name="f185" fmla="*/ f140 1 f53"/>
                <a:gd name="f186" fmla="*/ f141 1 f53"/>
                <a:gd name="f187" fmla="*/ f142 1 f53"/>
                <a:gd name="f188" fmla="*/ f143 1 f54"/>
                <a:gd name="f189" fmla="*/ f186 f48 1"/>
                <a:gd name="f190" fmla="*/ f187 f48 1"/>
                <a:gd name="f191" fmla="*/ f188 f49 1"/>
                <a:gd name="f192" fmla="*/ f146 f49 1"/>
                <a:gd name="f193" fmla="*/ f145 f48 1"/>
                <a:gd name="f194" fmla="*/ f147 f48 1"/>
                <a:gd name="f195" fmla="*/ f148 f49 1"/>
                <a:gd name="f196" fmla="*/ f149 f48 1"/>
                <a:gd name="f197" fmla="*/ f150 f49 1"/>
                <a:gd name="f198" fmla="*/ f151 f49 1"/>
                <a:gd name="f199" fmla="*/ f152 f49 1"/>
                <a:gd name="f200" fmla="*/ f153 f48 1"/>
                <a:gd name="f201" fmla="*/ f154 f49 1"/>
                <a:gd name="f202" fmla="*/ f155 f48 1"/>
                <a:gd name="f203" fmla="*/ f156 f49 1"/>
                <a:gd name="f204" fmla="*/ f157 f48 1"/>
                <a:gd name="f205" fmla="*/ f158 f49 1"/>
                <a:gd name="f206" fmla="*/ f159 f48 1"/>
                <a:gd name="f207" fmla="*/ f160 f49 1"/>
                <a:gd name="f208" fmla="*/ f161 f49 1"/>
                <a:gd name="f209" fmla="*/ f162 f48 1"/>
                <a:gd name="f210" fmla="*/ f163 f49 1"/>
                <a:gd name="f211" fmla="*/ f164 f49 1"/>
                <a:gd name="f212" fmla="*/ f165 f49 1"/>
                <a:gd name="f213" fmla="*/ f166 f49 1"/>
                <a:gd name="f214" fmla="*/ f167 f49 1"/>
                <a:gd name="f215" fmla="*/ f168 f48 1"/>
                <a:gd name="f216" fmla="*/ f169 f49 1"/>
                <a:gd name="f217" fmla="*/ f170 f49 1"/>
                <a:gd name="f218" fmla="*/ f171 f48 1"/>
                <a:gd name="f219" fmla="*/ f172 f48 1"/>
                <a:gd name="f220" fmla="*/ f173 f49 1"/>
                <a:gd name="f221" fmla="*/ f174 f48 1"/>
                <a:gd name="f222" fmla="*/ f175 f48 1"/>
                <a:gd name="f223" fmla="*/ f176 f49 1"/>
                <a:gd name="f224" fmla="*/ f177 f48 1"/>
                <a:gd name="f225" fmla="*/ f178 f48 1"/>
                <a:gd name="f226" fmla="*/ f179 f49 1"/>
                <a:gd name="f227" fmla="*/ f180 f48 1"/>
                <a:gd name="f228" fmla="*/ f181 f49 1"/>
                <a:gd name="f229" fmla="*/ f182 f48 1"/>
                <a:gd name="f230" fmla="*/ f183 f49 1"/>
                <a:gd name="f231" fmla="*/ f184 f48 1"/>
                <a:gd name="f232" fmla="*/ f185 f4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44">
                  <a:pos x="f193" y="f192"/>
                </a:cxn>
                <a:cxn ang="f144">
                  <a:pos x="f194" y="f195"/>
                </a:cxn>
                <a:cxn ang="f144">
                  <a:pos x="f196" y="f197"/>
                </a:cxn>
                <a:cxn ang="f144">
                  <a:pos x="f196" y="f198"/>
                </a:cxn>
                <a:cxn ang="f144">
                  <a:pos x="f196" y="f199"/>
                </a:cxn>
                <a:cxn ang="f144">
                  <a:pos x="f200" y="f201"/>
                </a:cxn>
                <a:cxn ang="f144">
                  <a:pos x="f202" y="f203"/>
                </a:cxn>
                <a:cxn ang="f144">
                  <a:pos x="f204" y="f205"/>
                </a:cxn>
                <a:cxn ang="f144">
                  <a:pos x="f206" y="f207"/>
                </a:cxn>
                <a:cxn ang="f144">
                  <a:pos x="f206" y="f208"/>
                </a:cxn>
                <a:cxn ang="f144">
                  <a:pos x="f209" y="f210"/>
                </a:cxn>
                <a:cxn ang="f144">
                  <a:pos x="f196" y="f211"/>
                </a:cxn>
                <a:cxn ang="f144">
                  <a:pos x="f196" y="f212"/>
                </a:cxn>
                <a:cxn ang="f144">
                  <a:pos x="f194" y="f213"/>
                </a:cxn>
                <a:cxn ang="f144">
                  <a:pos x="f194" y="f214"/>
                </a:cxn>
                <a:cxn ang="f144">
                  <a:pos x="f215" y="f216"/>
                </a:cxn>
                <a:cxn ang="f144">
                  <a:pos x="f193" y="f217"/>
                </a:cxn>
                <a:cxn ang="f144">
                  <a:pos x="f218" y="f216"/>
                </a:cxn>
                <a:cxn ang="f144">
                  <a:pos x="f219" y="f220"/>
                </a:cxn>
                <a:cxn ang="f144">
                  <a:pos x="f221" y="f220"/>
                </a:cxn>
                <a:cxn ang="f144">
                  <a:pos x="f222" y="f223"/>
                </a:cxn>
                <a:cxn ang="f144">
                  <a:pos x="f224" y="f220"/>
                </a:cxn>
                <a:cxn ang="f144">
                  <a:pos x="f225" y="f226"/>
                </a:cxn>
                <a:cxn ang="f144">
                  <a:pos x="f227" y="f228"/>
                </a:cxn>
                <a:cxn ang="f144">
                  <a:pos x="f229" y="f230"/>
                </a:cxn>
                <a:cxn ang="f144">
                  <a:pos x="f231" y="f217"/>
                </a:cxn>
                <a:cxn ang="f144">
                  <a:pos x="f232" y="f216"/>
                </a:cxn>
                <a:cxn ang="f144">
                  <a:pos x="f189" y="f223"/>
                </a:cxn>
                <a:cxn ang="f144">
                  <a:pos x="f189" y="f216"/>
                </a:cxn>
              </a:cxnLst>
              <a:rect l="f189" t="f192" r="f190" b="f191"/>
              <a:pathLst>
                <a:path w="322" h="374">
                  <a:moveTo>
                    <a:pt x="f8" y="f5"/>
                  </a:moveTo>
                  <a:lnTo>
                    <a:pt x="f9" y="f10"/>
                  </a:lnTo>
                  <a:lnTo>
                    <a:pt x="f11" y="f12"/>
                  </a:lnTo>
                  <a:lnTo>
                    <a:pt x="f11" y="f13"/>
                  </a:lnTo>
                  <a:lnTo>
                    <a:pt x="f11" y="f14"/>
                  </a:lnTo>
                  <a:lnTo>
                    <a:pt x="f15" y="f16"/>
                  </a:lnTo>
                  <a:lnTo>
                    <a:pt x="f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0" y="f22"/>
                  </a:lnTo>
                  <a:lnTo>
                    <a:pt x="f23" y="f24"/>
                  </a:lnTo>
                  <a:lnTo>
                    <a:pt x="f11" y="f25"/>
                  </a:lnTo>
                  <a:lnTo>
                    <a:pt x="f11" y="f26"/>
                  </a:lnTo>
                  <a:lnTo>
                    <a:pt x="f9" y="f27"/>
                  </a:lnTo>
                  <a:lnTo>
                    <a:pt x="f9" y="f28"/>
                  </a:lnTo>
                  <a:lnTo>
                    <a:pt x="f29" y="f30"/>
                  </a:lnTo>
                  <a:lnTo>
                    <a:pt x="f8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5"/>
                  </a:lnTo>
                  <a:lnTo>
                    <a:pt x="f37" y="f7"/>
                  </a:lnTo>
                  <a:lnTo>
                    <a:pt x="f38" y="f35"/>
                  </a:lnTo>
                  <a:lnTo>
                    <a:pt x="f17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31"/>
                  </a:lnTo>
                  <a:lnTo>
                    <a:pt x="f45" y="f33"/>
                  </a:lnTo>
                  <a:lnTo>
                    <a:pt x="f5" y="f46"/>
                  </a:lnTo>
                  <a:lnTo>
                    <a:pt x="f5" y="f33"/>
                  </a:lnTo>
                </a:path>
              </a:pathLst>
            </a:custGeom>
            <a:noFill/>
            <a:ln w="30166">
              <a:solidFill>
                <a:srgbClr val="603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29" name="Freeform 31"/>
            <p:cNvSpPr/>
            <p:nvPr/>
          </p:nvSpPr>
          <p:spPr>
            <a:xfrm>
              <a:off x="3006025" y="1481757"/>
              <a:ext cx="61548" cy="58427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3"/>
                <a:gd name="f7" fmla="val 516"/>
                <a:gd name="f8" fmla="val 12"/>
                <a:gd name="f9" fmla="val 420"/>
                <a:gd name="f10" fmla="val 23"/>
                <a:gd name="f11" fmla="val 364"/>
                <a:gd name="f12" fmla="val 46"/>
                <a:gd name="f13" fmla="val 284"/>
                <a:gd name="f14" fmla="val 227"/>
                <a:gd name="f15" fmla="val 176"/>
                <a:gd name="f16" fmla="val 57"/>
                <a:gd name="f17" fmla="+- 0 0 -90"/>
                <a:gd name="f18" fmla="*/ f3 1 63"/>
                <a:gd name="f19" fmla="*/ f4 1 516"/>
                <a:gd name="f20" fmla="+- f7 0 f5"/>
                <a:gd name="f21" fmla="+- f6 0 f5"/>
                <a:gd name="f22" fmla="*/ f17 f0 1"/>
                <a:gd name="f23" fmla="*/ f21 1 63"/>
                <a:gd name="f24" fmla="*/ f20 1 516"/>
                <a:gd name="f25" fmla="*/ 7 f21 1"/>
                <a:gd name="f26" fmla="*/ 275 f20 1"/>
                <a:gd name="f27" fmla="*/ 0 f21 1"/>
                <a:gd name="f28" fmla="*/ 223 f20 1"/>
                <a:gd name="f29" fmla="*/ 13 f21 1"/>
                <a:gd name="f30" fmla="*/ 194 f20 1"/>
                <a:gd name="f31" fmla="*/ 26 f21 1"/>
                <a:gd name="f32" fmla="*/ 151 f20 1"/>
                <a:gd name="f33" fmla="*/ 35 f21 1"/>
                <a:gd name="f34" fmla="*/ 121 f20 1"/>
                <a:gd name="f35" fmla="*/ 94 f20 1"/>
                <a:gd name="f36" fmla="*/ 32 f21 1"/>
                <a:gd name="f37" fmla="*/ 0 f20 1"/>
                <a:gd name="f38" fmla="*/ 63 f21 1"/>
                <a:gd name="f39" fmla="*/ 516 f20 1"/>
                <a:gd name="f40" fmla="*/ f22 1 f2"/>
                <a:gd name="f41" fmla="*/ f25 1 63"/>
                <a:gd name="f42" fmla="*/ f26 1 516"/>
                <a:gd name="f43" fmla="*/ f27 1 63"/>
                <a:gd name="f44" fmla="*/ f28 1 516"/>
                <a:gd name="f45" fmla="*/ f29 1 63"/>
                <a:gd name="f46" fmla="*/ f30 1 516"/>
                <a:gd name="f47" fmla="*/ f31 1 63"/>
                <a:gd name="f48" fmla="*/ f32 1 516"/>
                <a:gd name="f49" fmla="*/ f33 1 63"/>
                <a:gd name="f50" fmla="*/ f34 1 516"/>
                <a:gd name="f51" fmla="*/ f35 1 516"/>
                <a:gd name="f52" fmla="*/ f36 1 63"/>
                <a:gd name="f53" fmla="*/ f37 1 516"/>
                <a:gd name="f54" fmla="*/ f38 1 63"/>
                <a:gd name="f55" fmla="*/ f39 1 516"/>
                <a:gd name="f56" fmla="+- f40 0 f1"/>
                <a:gd name="f57" fmla="*/ f41 1 f23"/>
                <a:gd name="f58" fmla="*/ f42 1 f24"/>
                <a:gd name="f59" fmla="*/ f43 1 f23"/>
                <a:gd name="f60" fmla="*/ f44 1 f24"/>
                <a:gd name="f61" fmla="*/ f45 1 f23"/>
                <a:gd name="f62" fmla="*/ f46 1 f24"/>
                <a:gd name="f63" fmla="*/ f47 1 f23"/>
                <a:gd name="f64" fmla="*/ f48 1 f24"/>
                <a:gd name="f65" fmla="*/ f49 1 f23"/>
                <a:gd name="f66" fmla="*/ f50 1 f24"/>
                <a:gd name="f67" fmla="*/ f51 1 f24"/>
                <a:gd name="f68" fmla="*/ f52 1 f23"/>
                <a:gd name="f69" fmla="*/ f53 1 f24"/>
                <a:gd name="f70" fmla="*/ f54 1 f23"/>
                <a:gd name="f71" fmla="*/ f55 1 f24"/>
                <a:gd name="f72" fmla="*/ f59 f18 1"/>
                <a:gd name="f73" fmla="*/ f70 f18 1"/>
                <a:gd name="f74" fmla="*/ f71 f19 1"/>
                <a:gd name="f75" fmla="*/ f69 f19 1"/>
                <a:gd name="f76" fmla="*/ f57 f18 1"/>
                <a:gd name="f77" fmla="*/ f58 f19 1"/>
                <a:gd name="f78" fmla="*/ f60 f19 1"/>
                <a:gd name="f79" fmla="*/ f61 f18 1"/>
                <a:gd name="f80" fmla="*/ f62 f19 1"/>
                <a:gd name="f81" fmla="*/ f63 f18 1"/>
                <a:gd name="f82" fmla="*/ f64 f19 1"/>
                <a:gd name="f83" fmla="*/ f65 f18 1"/>
                <a:gd name="f84" fmla="*/ f66 f19 1"/>
                <a:gd name="f85" fmla="*/ f67 f19 1"/>
                <a:gd name="f86" fmla="*/ f6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6">
                  <a:pos x="f76" y="f77"/>
                </a:cxn>
                <a:cxn ang="f56">
                  <a:pos x="f72" y="f78"/>
                </a:cxn>
                <a:cxn ang="f56">
                  <a:pos x="f79" y="f80"/>
                </a:cxn>
                <a:cxn ang="f56">
                  <a:pos x="f81" y="f82"/>
                </a:cxn>
                <a:cxn ang="f56">
                  <a:pos x="f83" y="f84"/>
                </a:cxn>
                <a:cxn ang="f56">
                  <a:pos x="f83" y="f85"/>
                </a:cxn>
                <a:cxn ang="f56">
                  <a:pos x="f86" y="f75"/>
                </a:cxn>
              </a:cxnLst>
              <a:rect l="f72" t="f75" r="f73" b="f74"/>
              <a:pathLst>
                <a:path w="63" h="516">
                  <a:moveTo>
                    <a:pt x="f8" y="f7"/>
                  </a:moveTo>
                  <a:lnTo>
                    <a:pt x="f5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6" y="f14"/>
                  </a:lnTo>
                  <a:lnTo>
                    <a:pt x="f6" y="f15"/>
                  </a:lnTo>
                  <a:lnTo>
                    <a:pt x="f16" y="f5"/>
                  </a:lnTo>
                </a:path>
              </a:pathLst>
            </a:custGeom>
            <a:noFill/>
            <a:ln w="15873">
              <a:solidFill>
                <a:srgbClr val="603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30" name="Freeform 34"/>
            <p:cNvSpPr/>
            <p:nvPr/>
          </p:nvSpPr>
          <p:spPr>
            <a:xfrm>
              <a:off x="2182179" y="2319220"/>
              <a:ext cx="452170" cy="655222"/>
            </a:xfrm>
            <a:custGeom>
              <a:avLst/>
              <a:gdLst>
                <a:gd name="f0" fmla="val 10800000"/>
                <a:gd name="f1" fmla="val 5400000"/>
                <a:gd name="f2" fmla="val 360"/>
                <a:gd name="f3" fmla="val 180"/>
                <a:gd name="f4" fmla="val w"/>
                <a:gd name="f5" fmla="val h"/>
                <a:gd name="f6" fmla="val 0"/>
                <a:gd name="f7" fmla="val 463"/>
                <a:gd name="f8" fmla="val 582"/>
                <a:gd name="f9" fmla="val 245"/>
                <a:gd name="f10" fmla="val 208"/>
                <a:gd name="f11" fmla="val 20"/>
                <a:gd name="f12" fmla="val 207"/>
                <a:gd name="f13" fmla="val 45"/>
                <a:gd name="f14" fmla="val 195"/>
                <a:gd name="f15" fmla="val 174"/>
                <a:gd name="f16" fmla="val 68"/>
                <a:gd name="f17" fmla="val 163"/>
                <a:gd name="f18" fmla="val 140"/>
                <a:gd name="f19" fmla="val 118"/>
                <a:gd name="f20" fmla="val 90"/>
                <a:gd name="f21" fmla="val 102"/>
                <a:gd name="f22" fmla="val 95"/>
                <a:gd name="f23" fmla="val 111"/>
                <a:gd name="f24" fmla="val 72"/>
                <a:gd name="f25" fmla="val 135"/>
                <a:gd name="f26" fmla="val 157"/>
                <a:gd name="f27" fmla="val 62"/>
                <a:gd name="f28" fmla="val 39"/>
                <a:gd name="f29" fmla="val 28"/>
                <a:gd name="f30" fmla="val 33"/>
                <a:gd name="f31" fmla="val 239"/>
                <a:gd name="f32" fmla="val 21"/>
                <a:gd name="f33" fmla="val 253"/>
                <a:gd name="f34" fmla="val 266"/>
                <a:gd name="f35" fmla="val 25"/>
                <a:gd name="f36" fmla="val 290"/>
                <a:gd name="f37" fmla="val 41"/>
                <a:gd name="f38" fmla="val 292"/>
                <a:gd name="f39" fmla="val 315"/>
                <a:gd name="f40" fmla="val 50"/>
                <a:gd name="f41" fmla="val 348"/>
                <a:gd name="f42" fmla="val 48"/>
                <a:gd name="f43" fmla="val 93"/>
                <a:gd name="f44" fmla="val 370"/>
                <a:gd name="f45" fmla="val 116"/>
                <a:gd name="f46" fmla="val 362"/>
                <a:gd name="f47" fmla="val 154"/>
                <a:gd name="f48" fmla="val 368"/>
                <a:gd name="f49" fmla="val 182"/>
                <a:gd name="f50" fmla="val 202"/>
                <a:gd name="f51" fmla="val 228"/>
                <a:gd name="f52" fmla="val 405"/>
                <a:gd name="f53" fmla="val 427"/>
                <a:gd name="f54" fmla="val 240"/>
                <a:gd name="f55" fmla="val 439"/>
                <a:gd name="f56" fmla="val 262"/>
                <a:gd name="f57" fmla="val 298"/>
                <a:gd name="f58" fmla="val 330"/>
                <a:gd name="f59" fmla="val 353"/>
                <a:gd name="f60" fmla="val 376"/>
                <a:gd name="f61" fmla="val 399"/>
                <a:gd name="f62" fmla="val 420"/>
                <a:gd name="f63" fmla="val 450"/>
                <a:gd name="f64" fmla="val 425"/>
                <a:gd name="f65" fmla="val 417"/>
                <a:gd name="f66" fmla="val 447"/>
                <a:gd name="f67" fmla="val 408"/>
                <a:gd name="f68" fmla="val 468"/>
                <a:gd name="f69" fmla="val 406"/>
                <a:gd name="f70" fmla="val 501"/>
                <a:gd name="f71" fmla="val 337"/>
                <a:gd name="f72" fmla="val 294"/>
                <a:gd name="f73" fmla="val 499"/>
                <a:gd name="f74" fmla="val 271"/>
                <a:gd name="f75" fmla="val 511"/>
                <a:gd name="f76" fmla="val 534"/>
                <a:gd name="f77" fmla="val 255"/>
                <a:gd name="f78" fmla="val 539"/>
                <a:gd name="f79" fmla="val 235"/>
                <a:gd name="f80" fmla="val 548"/>
                <a:gd name="f81" fmla="val 205"/>
                <a:gd name="f82" fmla="val 570"/>
                <a:gd name="f83" fmla="val 193"/>
                <a:gd name="f84" fmla="val 190"/>
                <a:gd name="f85" fmla="val 565"/>
                <a:gd name="f86" fmla="val 168"/>
                <a:gd name="f87" fmla="val 520"/>
                <a:gd name="f88" fmla="val 167"/>
                <a:gd name="f89" fmla="val 156"/>
                <a:gd name="f90" fmla="val 477"/>
                <a:gd name="f91" fmla="val 146"/>
                <a:gd name="f92" fmla="val 455"/>
                <a:gd name="f93" fmla="val 141"/>
                <a:gd name="f94" fmla="val 428"/>
                <a:gd name="f95" fmla="val 395"/>
                <a:gd name="f96" fmla="val 377"/>
                <a:gd name="f97" fmla="val 351"/>
                <a:gd name="f98" fmla="val 109"/>
                <a:gd name="f99" fmla="val 325"/>
                <a:gd name="f100" fmla="val 76"/>
                <a:gd name="f101" fmla="val 301"/>
                <a:gd name="f102" fmla="val 286"/>
                <a:gd name="f103" fmla="val 70"/>
                <a:gd name="f104" fmla="val 265"/>
                <a:gd name="f105" fmla="val 49"/>
                <a:gd name="f106" fmla="val 248"/>
                <a:gd name="f107" fmla="+- 0 0 -90"/>
                <a:gd name="f108" fmla="*/ f4 1 463"/>
                <a:gd name="f109" fmla="*/ f5 1 582"/>
                <a:gd name="f110" fmla="+- f8 0 f6"/>
                <a:gd name="f111" fmla="+- f7 0 f6"/>
                <a:gd name="f112" fmla="*/ f107 f0 1"/>
                <a:gd name="f113" fmla="*/ f111 1 463"/>
                <a:gd name="f114" fmla="*/ f110 1 582"/>
                <a:gd name="f115" fmla="*/ 0 f111 1"/>
                <a:gd name="f116" fmla="*/ 110 f110 1"/>
                <a:gd name="f117" fmla="*/ 26 f111 1"/>
                <a:gd name="f118" fmla="*/ 104 f110 1"/>
                <a:gd name="f119" fmla="*/ 38 f111 1"/>
                <a:gd name="f120" fmla="*/ 87 f110 1"/>
                <a:gd name="f121" fmla="*/ 62 f110 1"/>
                <a:gd name="f122" fmla="*/ 57 f111 1"/>
                <a:gd name="f123" fmla="*/ 50 f110 1"/>
                <a:gd name="f124" fmla="*/ 76 f111 1"/>
                <a:gd name="f125" fmla="*/ 38 f110 1"/>
                <a:gd name="f126" fmla="*/ 88 f111 1"/>
                <a:gd name="f127" fmla="*/ 21 f110 1"/>
                <a:gd name="f128" fmla="*/ 117 f111 1"/>
                <a:gd name="f129" fmla="*/ 18 f110 1"/>
                <a:gd name="f130" fmla="*/ 142 f111 1"/>
                <a:gd name="f131" fmla="*/ 0 f110 1"/>
                <a:gd name="f132" fmla="*/ 163 f111 1"/>
                <a:gd name="f133" fmla="*/ 22 f110 1"/>
                <a:gd name="f134" fmla="*/ 177 f111 1"/>
                <a:gd name="f135" fmla="*/ 26 f110 1"/>
                <a:gd name="f136" fmla="*/ 196 f111 1"/>
                <a:gd name="f137" fmla="*/ 49 f110 1"/>
                <a:gd name="f138" fmla="*/ 204 f111 1"/>
                <a:gd name="f139" fmla="*/ 82 f110 1"/>
                <a:gd name="f140" fmla="*/ 202 f111 1"/>
                <a:gd name="f141" fmla="*/ 107 f110 1"/>
                <a:gd name="f142" fmla="*/ 228 f111 1"/>
                <a:gd name="f143" fmla="*/ 121 f110 1"/>
                <a:gd name="f144" fmla="*/ 247 f111 1"/>
                <a:gd name="f145" fmla="*/ 139 f110 1"/>
                <a:gd name="f146" fmla="*/ 260 f111 1"/>
                <a:gd name="f147" fmla="*/ 175 f110 1"/>
                <a:gd name="f148" fmla="*/ 199 f110 1"/>
                <a:gd name="f149" fmla="*/ 223 f110 1"/>
                <a:gd name="f150" fmla="*/ 239 f111 1"/>
                <a:gd name="f151" fmla="*/ 229 f111 1"/>
                <a:gd name="f152" fmla="*/ 248 f110 1"/>
                <a:gd name="f153" fmla="*/ 189 f111 1"/>
                <a:gd name="f154" fmla="*/ 265 f110 1"/>
                <a:gd name="f155" fmla="*/ 165 f111 1"/>
                <a:gd name="f156" fmla="*/ 153 f111 1"/>
                <a:gd name="f157" fmla="*/ 283 f110 1"/>
                <a:gd name="f158" fmla="*/ 132 f111 1"/>
                <a:gd name="f159" fmla="*/ 291 f110 1"/>
                <a:gd name="f160" fmla="*/ 108 f111 1"/>
                <a:gd name="f161" fmla="*/ 308 f110 1"/>
                <a:gd name="f162" fmla="*/ 95 f111 1"/>
                <a:gd name="f163" fmla="*/ 276 f110 1"/>
                <a:gd name="f164" fmla="*/ 87 f111 1"/>
                <a:gd name="f165" fmla="*/ 252 f110 1"/>
                <a:gd name="f166" fmla="*/ 79 f111 1"/>
                <a:gd name="f167" fmla="*/ 227 f110 1"/>
                <a:gd name="f168" fmla="*/ 66 f111 1"/>
                <a:gd name="f169" fmla="*/ 210 f110 1"/>
                <a:gd name="f170" fmla="*/ 63 f111 1"/>
                <a:gd name="f171" fmla="*/ 186 f110 1"/>
                <a:gd name="f172" fmla="*/ 43 f111 1"/>
                <a:gd name="f173" fmla="*/ 159 f110 1"/>
                <a:gd name="f174" fmla="*/ 40 f111 1"/>
                <a:gd name="f175" fmla="*/ 140 f110 1"/>
                <a:gd name="f176" fmla="*/ 129 f110 1"/>
                <a:gd name="f177" fmla="*/ 463 f111 1"/>
                <a:gd name="f178" fmla="*/ 582 f110 1"/>
                <a:gd name="f179" fmla="*/ f112 1 f3"/>
                <a:gd name="f180" fmla="*/ f115 1 463"/>
                <a:gd name="f181" fmla="*/ f116 1 582"/>
                <a:gd name="f182" fmla="*/ f117 1 463"/>
                <a:gd name="f183" fmla="*/ f118 1 582"/>
                <a:gd name="f184" fmla="*/ f119 1 463"/>
                <a:gd name="f185" fmla="*/ f120 1 582"/>
                <a:gd name="f186" fmla="*/ f121 1 582"/>
                <a:gd name="f187" fmla="*/ f122 1 463"/>
                <a:gd name="f188" fmla="*/ f123 1 582"/>
                <a:gd name="f189" fmla="*/ f124 1 463"/>
                <a:gd name="f190" fmla="*/ f125 1 582"/>
                <a:gd name="f191" fmla="*/ f126 1 463"/>
                <a:gd name="f192" fmla="*/ f127 1 582"/>
                <a:gd name="f193" fmla="*/ f128 1 463"/>
                <a:gd name="f194" fmla="*/ f129 1 582"/>
                <a:gd name="f195" fmla="*/ f130 1 463"/>
                <a:gd name="f196" fmla="*/ f131 1 582"/>
                <a:gd name="f197" fmla="*/ f132 1 463"/>
                <a:gd name="f198" fmla="*/ f133 1 582"/>
                <a:gd name="f199" fmla="*/ f134 1 463"/>
                <a:gd name="f200" fmla="*/ f135 1 582"/>
                <a:gd name="f201" fmla="*/ f136 1 463"/>
                <a:gd name="f202" fmla="*/ f137 1 582"/>
                <a:gd name="f203" fmla="*/ f138 1 463"/>
                <a:gd name="f204" fmla="*/ f139 1 582"/>
                <a:gd name="f205" fmla="*/ f140 1 463"/>
                <a:gd name="f206" fmla="*/ f141 1 582"/>
                <a:gd name="f207" fmla="*/ f142 1 463"/>
                <a:gd name="f208" fmla="*/ f143 1 582"/>
                <a:gd name="f209" fmla="*/ f144 1 463"/>
                <a:gd name="f210" fmla="*/ f145 1 582"/>
                <a:gd name="f211" fmla="*/ f146 1 463"/>
                <a:gd name="f212" fmla="*/ f147 1 582"/>
                <a:gd name="f213" fmla="*/ f148 1 582"/>
                <a:gd name="f214" fmla="*/ f149 1 582"/>
                <a:gd name="f215" fmla="*/ f150 1 463"/>
                <a:gd name="f216" fmla="*/ f151 1 463"/>
                <a:gd name="f217" fmla="*/ f152 1 582"/>
                <a:gd name="f218" fmla="*/ f153 1 463"/>
                <a:gd name="f219" fmla="*/ f154 1 582"/>
                <a:gd name="f220" fmla="*/ f155 1 463"/>
                <a:gd name="f221" fmla="*/ f156 1 463"/>
                <a:gd name="f222" fmla="*/ f157 1 582"/>
                <a:gd name="f223" fmla="*/ f158 1 463"/>
                <a:gd name="f224" fmla="*/ f159 1 582"/>
                <a:gd name="f225" fmla="*/ f160 1 463"/>
                <a:gd name="f226" fmla="*/ f161 1 582"/>
                <a:gd name="f227" fmla="*/ f162 1 463"/>
                <a:gd name="f228" fmla="*/ f163 1 582"/>
                <a:gd name="f229" fmla="*/ f164 1 463"/>
                <a:gd name="f230" fmla="*/ f165 1 582"/>
                <a:gd name="f231" fmla="*/ f166 1 463"/>
                <a:gd name="f232" fmla="*/ f167 1 582"/>
                <a:gd name="f233" fmla="*/ f168 1 463"/>
                <a:gd name="f234" fmla="*/ f169 1 582"/>
                <a:gd name="f235" fmla="*/ f170 1 463"/>
                <a:gd name="f236" fmla="*/ f171 1 582"/>
                <a:gd name="f237" fmla="*/ f172 1 463"/>
                <a:gd name="f238" fmla="*/ f173 1 582"/>
                <a:gd name="f239" fmla="*/ f174 1 463"/>
                <a:gd name="f240" fmla="*/ f175 1 582"/>
                <a:gd name="f241" fmla="*/ f176 1 582"/>
                <a:gd name="f242" fmla="*/ f177 1 463"/>
                <a:gd name="f243" fmla="*/ f178 1 582"/>
                <a:gd name="f244" fmla="+- f179 0 f1"/>
                <a:gd name="f245" fmla="*/ f180 1 f113"/>
                <a:gd name="f246" fmla="*/ f181 1 f114"/>
                <a:gd name="f247" fmla="*/ f182 1 f113"/>
                <a:gd name="f248" fmla="*/ f183 1 f114"/>
                <a:gd name="f249" fmla="*/ f184 1 f113"/>
                <a:gd name="f250" fmla="*/ f185 1 f114"/>
                <a:gd name="f251" fmla="*/ f186 1 f114"/>
                <a:gd name="f252" fmla="*/ f187 1 f113"/>
                <a:gd name="f253" fmla="*/ f188 1 f114"/>
                <a:gd name="f254" fmla="*/ f189 1 f113"/>
                <a:gd name="f255" fmla="*/ f190 1 f114"/>
                <a:gd name="f256" fmla="*/ f191 1 f113"/>
                <a:gd name="f257" fmla="*/ f192 1 f114"/>
                <a:gd name="f258" fmla="*/ f193 1 f113"/>
                <a:gd name="f259" fmla="*/ f194 1 f114"/>
                <a:gd name="f260" fmla="*/ f195 1 f113"/>
                <a:gd name="f261" fmla="*/ f196 1 f114"/>
                <a:gd name="f262" fmla="*/ f197 1 f113"/>
                <a:gd name="f263" fmla="*/ f198 1 f114"/>
                <a:gd name="f264" fmla="*/ f199 1 f113"/>
                <a:gd name="f265" fmla="*/ f200 1 f114"/>
                <a:gd name="f266" fmla="*/ f201 1 f113"/>
                <a:gd name="f267" fmla="*/ f202 1 f114"/>
                <a:gd name="f268" fmla="*/ f203 1 f113"/>
                <a:gd name="f269" fmla="*/ f204 1 f114"/>
                <a:gd name="f270" fmla="*/ f205 1 f113"/>
                <a:gd name="f271" fmla="*/ f206 1 f114"/>
                <a:gd name="f272" fmla="*/ f207 1 f113"/>
                <a:gd name="f273" fmla="*/ f208 1 f114"/>
                <a:gd name="f274" fmla="*/ f209 1 f113"/>
                <a:gd name="f275" fmla="*/ f210 1 f114"/>
                <a:gd name="f276" fmla="*/ f211 1 f113"/>
                <a:gd name="f277" fmla="*/ f212 1 f114"/>
                <a:gd name="f278" fmla="*/ f213 1 f114"/>
                <a:gd name="f279" fmla="*/ f214 1 f114"/>
                <a:gd name="f280" fmla="*/ f215 1 f113"/>
                <a:gd name="f281" fmla="*/ f216 1 f113"/>
                <a:gd name="f282" fmla="*/ f217 1 f114"/>
                <a:gd name="f283" fmla="*/ f218 1 f113"/>
                <a:gd name="f284" fmla="*/ f219 1 f114"/>
                <a:gd name="f285" fmla="*/ f220 1 f113"/>
                <a:gd name="f286" fmla="*/ f221 1 f113"/>
                <a:gd name="f287" fmla="*/ f222 1 f114"/>
                <a:gd name="f288" fmla="*/ f223 1 f113"/>
                <a:gd name="f289" fmla="*/ f224 1 f114"/>
                <a:gd name="f290" fmla="*/ f225 1 f113"/>
                <a:gd name="f291" fmla="*/ f226 1 f114"/>
                <a:gd name="f292" fmla="*/ f227 1 f113"/>
                <a:gd name="f293" fmla="*/ f228 1 f114"/>
                <a:gd name="f294" fmla="*/ f229 1 f113"/>
                <a:gd name="f295" fmla="*/ f230 1 f114"/>
                <a:gd name="f296" fmla="*/ f231 1 f113"/>
                <a:gd name="f297" fmla="*/ f232 1 f114"/>
                <a:gd name="f298" fmla="*/ f233 1 f113"/>
                <a:gd name="f299" fmla="*/ f234 1 f114"/>
                <a:gd name="f300" fmla="*/ f235 1 f113"/>
                <a:gd name="f301" fmla="*/ f236 1 f114"/>
                <a:gd name="f302" fmla="*/ f237 1 f113"/>
                <a:gd name="f303" fmla="*/ f238 1 f114"/>
                <a:gd name="f304" fmla="*/ f239 1 f113"/>
                <a:gd name="f305" fmla="*/ f240 1 f114"/>
                <a:gd name="f306" fmla="*/ f241 1 f114"/>
                <a:gd name="f307" fmla="*/ f242 1 f113"/>
                <a:gd name="f308" fmla="*/ f243 1 f114"/>
                <a:gd name="f309" fmla="*/ f245 f108 1"/>
                <a:gd name="f310" fmla="*/ f307 f108 1"/>
                <a:gd name="f311" fmla="*/ f308 f109 1"/>
                <a:gd name="f312" fmla="*/ f261 f109 1"/>
                <a:gd name="f313" fmla="*/ f246 f109 1"/>
                <a:gd name="f314" fmla="*/ f247 f108 1"/>
                <a:gd name="f315" fmla="*/ f248 f109 1"/>
                <a:gd name="f316" fmla="*/ f249 f108 1"/>
                <a:gd name="f317" fmla="*/ f250 f109 1"/>
                <a:gd name="f318" fmla="*/ f251 f109 1"/>
                <a:gd name="f319" fmla="*/ f252 f108 1"/>
                <a:gd name="f320" fmla="*/ f253 f109 1"/>
                <a:gd name="f321" fmla="*/ f254 f108 1"/>
                <a:gd name="f322" fmla="*/ f255 f109 1"/>
                <a:gd name="f323" fmla="*/ f256 f108 1"/>
                <a:gd name="f324" fmla="*/ f257 f109 1"/>
                <a:gd name="f325" fmla="*/ f258 f108 1"/>
                <a:gd name="f326" fmla="*/ f259 f109 1"/>
                <a:gd name="f327" fmla="*/ f260 f108 1"/>
                <a:gd name="f328" fmla="*/ f262 f108 1"/>
                <a:gd name="f329" fmla="*/ f263 f109 1"/>
                <a:gd name="f330" fmla="*/ f264 f108 1"/>
                <a:gd name="f331" fmla="*/ f265 f109 1"/>
                <a:gd name="f332" fmla="*/ f266 f108 1"/>
                <a:gd name="f333" fmla="*/ f267 f109 1"/>
                <a:gd name="f334" fmla="*/ f268 f108 1"/>
                <a:gd name="f335" fmla="*/ f269 f109 1"/>
                <a:gd name="f336" fmla="*/ f270 f108 1"/>
                <a:gd name="f337" fmla="*/ f271 f109 1"/>
                <a:gd name="f338" fmla="*/ f272 f108 1"/>
                <a:gd name="f339" fmla="*/ f273 f109 1"/>
                <a:gd name="f340" fmla="*/ f274 f108 1"/>
                <a:gd name="f341" fmla="*/ f275 f109 1"/>
                <a:gd name="f342" fmla="*/ f276 f108 1"/>
                <a:gd name="f343" fmla="*/ f277 f109 1"/>
                <a:gd name="f344" fmla="*/ f278 f109 1"/>
                <a:gd name="f345" fmla="*/ f279 f109 1"/>
                <a:gd name="f346" fmla="*/ f280 f108 1"/>
                <a:gd name="f347" fmla="*/ f281 f108 1"/>
                <a:gd name="f348" fmla="*/ f282 f109 1"/>
                <a:gd name="f349" fmla="*/ f283 f108 1"/>
                <a:gd name="f350" fmla="*/ f284 f109 1"/>
                <a:gd name="f351" fmla="*/ f285 f108 1"/>
                <a:gd name="f352" fmla="*/ f286 f108 1"/>
                <a:gd name="f353" fmla="*/ f287 f109 1"/>
                <a:gd name="f354" fmla="*/ f288 f108 1"/>
                <a:gd name="f355" fmla="*/ f289 f109 1"/>
                <a:gd name="f356" fmla="*/ f290 f108 1"/>
                <a:gd name="f357" fmla="*/ f291 f109 1"/>
                <a:gd name="f358" fmla="*/ f292 f108 1"/>
                <a:gd name="f359" fmla="*/ f293 f109 1"/>
                <a:gd name="f360" fmla="*/ f294 f108 1"/>
                <a:gd name="f361" fmla="*/ f295 f109 1"/>
                <a:gd name="f362" fmla="*/ f296 f108 1"/>
                <a:gd name="f363" fmla="*/ f297 f109 1"/>
                <a:gd name="f364" fmla="*/ f298 f108 1"/>
                <a:gd name="f365" fmla="*/ f299 f109 1"/>
                <a:gd name="f366" fmla="*/ f300 f108 1"/>
                <a:gd name="f367" fmla="*/ f301 f109 1"/>
                <a:gd name="f368" fmla="*/ f302 f108 1"/>
                <a:gd name="f369" fmla="*/ f303 f109 1"/>
                <a:gd name="f370" fmla="*/ f304 f108 1"/>
                <a:gd name="f371" fmla="*/ f305 f109 1"/>
                <a:gd name="f372" fmla="*/ f306 f10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4">
                  <a:pos x="f309" y="f313"/>
                </a:cxn>
                <a:cxn ang="f244">
                  <a:pos x="f314" y="f315"/>
                </a:cxn>
                <a:cxn ang="f244">
                  <a:pos x="f316" y="f317"/>
                </a:cxn>
                <a:cxn ang="f244">
                  <a:pos x="f316" y="f318"/>
                </a:cxn>
                <a:cxn ang="f244">
                  <a:pos x="f319" y="f320"/>
                </a:cxn>
                <a:cxn ang="f244">
                  <a:pos x="f321" y="f322"/>
                </a:cxn>
                <a:cxn ang="f244">
                  <a:pos x="f323" y="f324"/>
                </a:cxn>
                <a:cxn ang="f244">
                  <a:pos x="f325" y="f326"/>
                </a:cxn>
                <a:cxn ang="f244">
                  <a:pos x="f327" y="f312"/>
                </a:cxn>
                <a:cxn ang="f244">
                  <a:pos x="f328" y="f329"/>
                </a:cxn>
                <a:cxn ang="f244">
                  <a:pos x="f330" y="f331"/>
                </a:cxn>
                <a:cxn ang="f244">
                  <a:pos x="f332" y="f333"/>
                </a:cxn>
                <a:cxn ang="f244">
                  <a:pos x="f334" y="f335"/>
                </a:cxn>
                <a:cxn ang="f244">
                  <a:pos x="f336" y="f337"/>
                </a:cxn>
                <a:cxn ang="f244">
                  <a:pos x="f338" y="f339"/>
                </a:cxn>
                <a:cxn ang="f244">
                  <a:pos x="f340" y="f341"/>
                </a:cxn>
                <a:cxn ang="f244">
                  <a:pos x="f342" y="f343"/>
                </a:cxn>
                <a:cxn ang="f244">
                  <a:pos x="f342" y="f344"/>
                </a:cxn>
                <a:cxn ang="f244">
                  <a:pos x="f342" y="f345"/>
                </a:cxn>
                <a:cxn ang="f244">
                  <a:pos x="f346" y="f345"/>
                </a:cxn>
                <a:cxn ang="f244">
                  <a:pos x="f347" y="f348"/>
                </a:cxn>
                <a:cxn ang="f244">
                  <a:pos x="f349" y="f350"/>
                </a:cxn>
                <a:cxn ang="f244">
                  <a:pos x="f351" y="f350"/>
                </a:cxn>
                <a:cxn ang="f244">
                  <a:pos x="f352" y="f353"/>
                </a:cxn>
                <a:cxn ang="f244">
                  <a:pos x="f354" y="f355"/>
                </a:cxn>
                <a:cxn ang="f244">
                  <a:pos x="f356" y="f357"/>
                </a:cxn>
                <a:cxn ang="f244">
                  <a:pos x="f358" y="f359"/>
                </a:cxn>
                <a:cxn ang="f244">
                  <a:pos x="f360" y="f361"/>
                </a:cxn>
                <a:cxn ang="f244">
                  <a:pos x="f362" y="f363"/>
                </a:cxn>
                <a:cxn ang="f244">
                  <a:pos x="f364" y="f365"/>
                </a:cxn>
                <a:cxn ang="f244">
                  <a:pos x="f366" y="f367"/>
                </a:cxn>
                <a:cxn ang="f244">
                  <a:pos x="f368" y="f369"/>
                </a:cxn>
                <a:cxn ang="f244">
                  <a:pos x="f370" y="f371"/>
                </a:cxn>
                <a:cxn ang="f244">
                  <a:pos x="f309" y="f372"/>
                </a:cxn>
              </a:cxnLst>
              <a:rect l="f309" t="f312" r="f310" b="f311"/>
              <a:pathLst>
                <a:path w="463" h="582">
                  <a:moveTo>
                    <a:pt x="f6" y="f9"/>
                  </a:moveTo>
                  <a:lnTo>
                    <a:pt x="f6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3" y="f15"/>
                  </a:lnTo>
                  <a:lnTo>
                    <a:pt x="f16" y="f17"/>
                  </a:lnTo>
                  <a:lnTo>
                    <a:pt x="f16" y="f18"/>
                  </a:lnTo>
                  <a:lnTo>
                    <a:pt x="f16" y="f19"/>
                  </a:lnTo>
                  <a:lnTo>
                    <a:pt x="f20" y="f19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4"/>
                  </a:lnTo>
                  <a:lnTo>
                    <a:pt x="f26" y="f27"/>
                  </a:lnTo>
                  <a:lnTo>
                    <a:pt x="f26" y="f28"/>
                  </a:lnTo>
                  <a:lnTo>
                    <a:pt x="f3" y="f29"/>
                  </a:lnTo>
                  <a:lnTo>
                    <a:pt x="f10" y="f30"/>
                  </a:lnTo>
                  <a:lnTo>
                    <a:pt x="f31" y="f32"/>
                  </a:lnTo>
                  <a:lnTo>
                    <a:pt x="f33" y="f6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28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41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2" y="f50"/>
                  </a:lnTo>
                  <a:lnTo>
                    <a:pt x="f2" y="f51"/>
                  </a:lnTo>
                  <a:lnTo>
                    <a:pt x="f52" y="f51"/>
                  </a:lnTo>
                  <a:lnTo>
                    <a:pt x="f53" y="f54"/>
                  </a:lnTo>
                  <a:lnTo>
                    <a:pt x="f55" y="f56"/>
                  </a:lnTo>
                  <a:lnTo>
                    <a:pt x="f7" y="f57"/>
                  </a:lnTo>
                  <a:lnTo>
                    <a:pt x="f7" y="f58"/>
                  </a:lnTo>
                  <a:lnTo>
                    <a:pt x="f7" y="f59"/>
                  </a:lnTo>
                  <a:lnTo>
                    <a:pt x="f7" y="f60"/>
                  </a:lnTo>
                  <a:lnTo>
                    <a:pt x="f7" y="f61"/>
                  </a:lnTo>
                  <a:lnTo>
                    <a:pt x="f7" y="f62"/>
                  </a:lnTo>
                  <a:lnTo>
                    <a:pt x="f63" y="f62"/>
                  </a:lnTo>
                  <a:lnTo>
                    <a:pt x="f64" y="f62"/>
                  </a:lnTo>
                  <a:lnTo>
                    <a:pt x="f65" y="f66"/>
                  </a:lnTo>
                  <a:lnTo>
                    <a:pt x="f67" y="f68"/>
                  </a:lnTo>
                  <a:lnTo>
                    <a:pt x="f69" y="f70"/>
                  </a:lnTo>
                  <a:lnTo>
                    <a:pt x="f71" y="f70"/>
                  </a:lnTo>
                  <a:lnTo>
                    <a:pt x="f39" y="f70"/>
                  </a:lnTo>
                  <a:lnTo>
                    <a:pt x="f72" y="f73"/>
                  </a:lnTo>
                  <a:lnTo>
                    <a:pt x="f74" y="f75"/>
                  </a:lnTo>
                  <a:lnTo>
                    <a:pt x="f74" y="f76"/>
                  </a:lnTo>
                  <a:lnTo>
                    <a:pt x="f77" y="f78"/>
                  </a:lnTo>
                  <a:lnTo>
                    <a:pt x="f79" y="f80"/>
                  </a:lnTo>
                  <a:lnTo>
                    <a:pt x="f81" y="f82"/>
                  </a:lnTo>
                  <a:lnTo>
                    <a:pt x="f83" y="f8"/>
                  </a:lnTo>
                  <a:lnTo>
                    <a:pt x="f84" y="f85"/>
                  </a:lnTo>
                  <a:lnTo>
                    <a:pt x="f86" y="f87"/>
                  </a:lnTo>
                  <a:lnTo>
                    <a:pt x="f88" y="f70"/>
                  </a:lnTo>
                  <a:lnTo>
                    <a:pt x="f89" y="f90"/>
                  </a:lnTo>
                  <a:lnTo>
                    <a:pt x="f91" y="f92"/>
                  </a:lnTo>
                  <a:lnTo>
                    <a:pt x="f93" y="f94"/>
                  </a:lnTo>
                  <a:lnTo>
                    <a:pt x="f25" y="f62"/>
                  </a:lnTo>
                  <a:lnTo>
                    <a:pt x="f19" y="f95"/>
                  </a:lnTo>
                  <a:lnTo>
                    <a:pt x="f23" y="f96"/>
                  </a:lnTo>
                  <a:lnTo>
                    <a:pt x="f23" y="f97"/>
                  </a:lnTo>
                  <a:lnTo>
                    <a:pt x="f98" y="f99"/>
                  </a:lnTo>
                  <a:lnTo>
                    <a:pt x="f100" y="f101"/>
                  </a:lnTo>
                  <a:lnTo>
                    <a:pt x="f24" y="f102"/>
                  </a:lnTo>
                  <a:lnTo>
                    <a:pt x="f103" y="f104"/>
                  </a:lnTo>
                  <a:lnTo>
                    <a:pt x="f105" y="f106"/>
                  </a:lnTo>
                  <a:lnTo>
                    <a:pt x="f6" y="f9"/>
                  </a:lnTo>
                  <a:close/>
                </a:path>
              </a:pathLst>
            </a:custGeom>
            <a:solidFill>
              <a:srgbClr val="FFD9AB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31" name="Freeform 35"/>
            <p:cNvSpPr/>
            <p:nvPr/>
          </p:nvSpPr>
          <p:spPr>
            <a:xfrm>
              <a:off x="2370380" y="2792211"/>
              <a:ext cx="449802" cy="46046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60"/>
                <a:gd name="f7" fmla="val 410"/>
                <a:gd name="f8" fmla="val 143"/>
                <a:gd name="f9" fmla="val 395"/>
                <a:gd name="f10" fmla="val 122"/>
                <a:gd name="f11" fmla="val 384"/>
                <a:gd name="f12" fmla="val 106"/>
                <a:gd name="f13" fmla="val 368"/>
                <a:gd name="f14" fmla="val 77"/>
                <a:gd name="f15" fmla="val 371"/>
                <a:gd name="f16" fmla="val 73"/>
                <a:gd name="f17" fmla="val 334"/>
                <a:gd name="f18" fmla="val 68"/>
                <a:gd name="f19" fmla="val 306"/>
                <a:gd name="f20" fmla="val 63"/>
                <a:gd name="f21" fmla="val 287"/>
                <a:gd name="f22" fmla="val 76"/>
                <a:gd name="f23" fmla="val 239"/>
                <a:gd name="f24" fmla="val 75"/>
                <a:gd name="f25" fmla="val 227"/>
                <a:gd name="f26" fmla="val 72"/>
                <a:gd name="f27" fmla="val 209"/>
                <a:gd name="f28" fmla="val 54"/>
                <a:gd name="f29" fmla="val 192"/>
                <a:gd name="f30" fmla="val 39"/>
                <a:gd name="f31" fmla="val 171"/>
                <a:gd name="f32" fmla="val 9"/>
                <a:gd name="f33" fmla="val 162"/>
                <a:gd name="f34" fmla="val 22"/>
                <a:gd name="f35" fmla="val 142"/>
                <a:gd name="f36" fmla="val 36"/>
                <a:gd name="f37" fmla="val 132"/>
                <a:gd name="f38" fmla="val 55"/>
                <a:gd name="f39" fmla="val 121"/>
                <a:gd name="f40" fmla="val 78"/>
                <a:gd name="f41" fmla="val 114"/>
                <a:gd name="f42" fmla="val 91"/>
                <a:gd name="f43" fmla="val 103"/>
                <a:gd name="f44" fmla="val 79"/>
                <a:gd name="f45" fmla="val 81"/>
                <a:gd name="f46" fmla="val 144"/>
                <a:gd name="f47" fmla="val 212"/>
                <a:gd name="f48" fmla="val 215"/>
                <a:gd name="f49" fmla="val 48"/>
                <a:gd name="f50" fmla="val 231"/>
                <a:gd name="f51" fmla="val 246"/>
                <a:gd name="f52" fmla="val 270"/>
                <a:gd name="f53" fmla="val 274"/>
                <a:gd name="f54" fmla="val 20"/>
                <a:gd name="f55" fmla="val 295"/>
                <a:gd name="f56" fmla="val 65"/>
                <a:gd name="f57" fmla="val 316"/>
                <a:gd name="f58" fmla="val 66"/>
                <a:gd name="f59" fmla="val 324"/>
                <a:gd name="f60" fmla="val 80"/>
                <a:gd name="f61" fmla="val 347"/>
                <a:gd name="f62" fmla="val 90"/>
                <a:gd name="f63" fmla="val 370"/>
                <a:gd name="f64" fmla="val 102"/>
                <a:gd name="f65" fmla="val 389"/>
                <a:gd name="f66" fmla="val 111"/>
                <a:gd name="f67" fmla="val 408"/>
                <a:gd name="f68" fmla="val 117"/>
                <a:gd name="f69" fmla="val 421"/>
                <a:gd name="f70" fmla="val 131"/>
                <a:gd name="f71" fmla="val 437"/>
                <a:gd name="f72" fmla="val 146"/>
                <a:gd name="f73" fmla="val 455"/>
                <a:gd name="f74" fmla="val 158"/>
                <a:gd name="f75" fmla="val 458"/>
                <a:gd name="f76" fmla="val 170"/>
                <a:gd name="f77" fmla="val 238"/>
                <a:gd name="f78" fmla="val 414"/>
                <a:gd name="f79" fmla="val 393"/>
                <a:gd name="f80" fmla="val 351"/>
                <a:gd name="f81" fmla="val 302"/>
                <a:gd name="f82" fmla="val 259"/>
                <a:gd name="f83" fmla="val 279"/>
                <a:gd name="f84" fmla="val 271"/>
                <a:gd name="f85" fmla="val 257"/>
                <a:gd name="f86" fmla="val 282"/>
                <a:gd name="f87" fmla="val 255"/>
                <a:gd name="f88" fmla="val 307"/>
                <a:gd name="f89" fmla="val 234"/>
                <a:gd name="f90" fmla="val 318"/>
                <a:gd name="f91" fmla="val 328"/>
                <a:gd name="f92" fmla="val 214"/>
                <a:gd name="f93" fmla="val 359"/>
                <a:gd name="f94" fmla="val 189"/>
                <a:gd name="f95" fmla="val 350"/>
                <a:gd name="f96" fmla="val 167"/>
                <a:gd name="f97" fmla="val 361"/>
                <a:gd name="f98" fmla="val 168"/>
                <a:gd name="f99" fmla="val 380"/>
                <a:gd name="f100" fmla="+- 0 0 -90"/>
                <a:gd name="f101" fmla="*/ f3 1 460"/>
                <a:gd name="f102" fmla="*/ f4 1 410"/>
                <a:gd name="f103" fmla="+- f7 0 f5"/>
                <a:gd name="f104" fmla="+- f6 0 f5"/>
                <a:gd name="f105" fmla="*/ f100 f0 1"/>
                <a:gd name="f106" fmla="*/ f104 1 460"/>
                <a:gd name="f107" fmla="*/ f103 1 410"/>
                <a:gd name="f108" fmla="*/ 80 f104 1"/>
                <a:gd name="f109" fmla="*/ 208 f103 1"/>
                <a:gd name="f110" fmla="*/ 69 f104 1"/>
                <a:gd name="f111" fmla="*/ 202 f103 1"/>
                <a:gd name="f112" fmla="*/ 60 f104 1"/>
                <a:gd name="f113" fmla="*/ 194 f103 1"/>
                <a:gd name="f114" fmla="*/ 44 f104 1"/>
                <a:gd name="f115" fmla="*/ 195 f103 1"/>
                <a:gd name="f116" fmla="*/ 41 f104 1"/>
                <a:gd name="f117" fmla="*/ 176 f103 1"/>
                <a:gd name="f118" fmla="*/ 38 f104 1"/>
                <a:gd name="f119" fmla="*/ 161 f103 1"/>
                <a:gd name="f120" fmla="*/ 36 f104 1"/>
                <a:gd name="f121" fmla="*/ 151 f103 1"/>
                <a:gd name="f122" fmla="*/ 43 f104 1"/>
                <a:gd name="f123" fmla="*/ 126 f103 1"/>
                <a:gd name="f124" fmla="*/ 42 f104 1"/>
                <a:gd name="f125" fmla="*/ 119 f103 1"/>
                <a:gd name="f126" fmla="*/ 40 f104 1"/>
                <a:gd name="f127" fmla="*/ 110 f103 1"/>
                <a:gd name="f128" fmla="*/ 31 f104 1"/>
                <a:gd name="f129" fmla="*/ 101 f103 1"/>
                <a:gd name="f130" fmla="*/ 21 f104 1"/>
                <a:gd name="f131" fmla="*/ 90 f103 1"/>
                <a:gd name="f132" fmla="*/ 5 f104 1"/>
                <a:gd name="f133" fmla="*/ 86 f103 1"/>
                <a:gd name="f134" fmla="*/ 0 f104 1"/>
                <a:gd name="f135" fmla="*/ 12 f104 1"/>
                <a:gd name="f136" fmla="*/ 75 f103 1"/>
                <a:gd name="f137" fmla="*/ 69 f103 1"/>
                <a:gd name="f138" fmla="*/ 64 f103 1"/>
                <a:gd name="f139" fmla="*/ 60 f103 1"/>
                <a:gd name="f140" fmla="*/ 48 f103 1"/>
                <a:gd name="f141" fmla="*/ 58 f104 1"/>
                <a:gd name="f142" fmla="*/ 42 f103 1"/>
                <a:gd name="f143" fmla="*/ 81 f104 1"/>
                <a:gd name="f144" fmla="*/ 120 f104 1"/>
                <a:gd name="f145" fmla="*/ 121 f104 1"/>
                <a:gd name="f146" fmla="*/ 25 f103 1"/>
                <a:gd name="f147" fmla="*/ 131 f104 1"/>
                <a:gd name="f148" fmla="*/ 0 f103 1"/>
                <a:gd name="f149" fmla="*/ 139 f104 1"/>
                <a:gd name="f150" fmla="*/ 152 f104 1"/>
                <a:gd name="f151" fmla="*/ 154 f104 1"/>
                <a:gd name="f152" fmla="*/ 10 f103 1"/>
                <a:gd name="f153" fmla="*/ 167 f104 1"/>
                <a:gd name="f154" fmla="*/ 34 f103 1"/>
                <a:gd name="f155" fmla="*/ 178 f104 1"/>
                <a:gd name="f156" fmla="*/ 35 f103 1"/>
                <a:gd name="f157" fmla="*/ 183 f104 1"/>
                <a:gd name="f158" fmla="*/ 196 f104 1"/>
                <a:gd name="f159" fmla="*/ 209 f104 1"/>
                <a:gd name="f160" fmla="*/ 53 f103 1"/>
                <a:gd name="f161" fmla="*/ 219 f104 1"/>
                <a:gd name="f162" fmla="*/ 59 f103 1"/>
                <a:gd name="f163" fmla="*/ 230 f104 1"/>
                <a:gd name="f164" fmla="*/ 61 f103 1"/>
                <a:gd name="f165" fmla="*/ 237 f104 1"/>
                <a:gd name="f166" fmla="*/ 246 f104 1"/>
                <a:gd name="f167" fmla="*/ 77 f103 1"/>
                <a:gd name="f168" fmla="*/ 257 f104 1"/>
                <a:gd name="f169" fmla="*/ 83 f103 1"/>
                <a:gd name="f170" fmla="*/ 258 f104 1"/>
                <a:gd name="f171" fmla="*/ 259 f104 1"/>
                <a:gd name="f172" fmla="*/ 113 f103 1"/>
                <a:gd name="f173" fmla="*/ 125 f103 1"/>
                <a:gd name="f174" fmla="*/ 234 f104 1"/>
                <a:gd name="f175" fmla="*/ 221 f104 1"/>
                <a:gd name="f176" fmla="*/ 198 f104 1"/>
                <a:gd name="f177" fmla="*/ 170 f104 1"/>
                <a:gd name="f178" fmla="*/ 136 f103 1"/>
                <a:gd name="f179" fmla="*/ 157 f104 1"/>
                <a:gd name="f180" fmla="*/ 143 f103 1"/>
                <a:gd name="f181" fmla="*/ 145 f104 1"/>
                <a:gd name="f182" fmla="*/ 149 f103 1"/>
                <a:gd name="f183" fmla="*/ 144 f104 1"/>
                <a:gd name="f184" fmla="*/ 167 f103 1"/>
                <a:gd name="f185" fmla="*/ 173 f103 1"/>
                <a:gd name="f186" fmla="*/ 189 f103 1"/>
                <a:gd name="f187" fmla="*/ 107 f104 1"/>
                <a:gd name="f188" fmla="*/ 184 f103 1"/>
                <a:gd name="f189" fmla="*/ 94 f104 1"/>
                <a:gd name="f190" fmla="*/ 190 f103 1"/>
                <a:gd name="f191" fmla="*/ 95 f104 1"/>
                <a:gd name="f192" fmla="*/ 200 f103 1"/>
                <a:gd name="f193" fmla="*/ 216 f103 1"/>
                <a:gd name="f194" fmla="*/ 460 f104 1"/>
                <a:gd name="f195" fmla="*/ 410 f103 1"/>
                <a:gd name="f196" fmla="*/ f105 1 f2"/>
                <a:gd name="f197" fmla="*/ f108 1 460"/>
                <a:gd name="f198" fmla="*/ f109 1 410"/>
                <a:gd name="f199" fmla="*/ f110 1 460"/>
                <a:gd name="f200" fmla="*/ f111 1 410"/>
                <a:gd name="f201" fmla="*/ f112 1 460"/>
                <a:gd name="f202" fmla="*/ f113 1 410"/>
                <a:gd name="f203" fmla="*/ f114 1 460"/>
                <a:gd name="f204" fmla="*/ f115 1 410"/>
                <a:gd name="f205" fmla="*/ f116 1 460"/>
                <a:gd name="f206" fmla="*/ f117 1 410"/>
                <a:gd name="f207" fmla="*/ f118 1 460"/>
                <a:gd name="f208" fmla="*/ f119 1 410"/>
                <a:gd name="f209" fmla="*/ f120 1 460"/>
                <a:gd name="f210" fmla="*/ f121 1 410"/>
                <a:gd name="f211" fmla="*/ f122 1 460"/>
                <a:gd name="f212" fmla="*/ f123 1 410"/>
                <a:gd name="f213" fmla="*/ f124 1 460"/>
                <a:gd name="f214" fmla="*/ f125 1 410"/>
                <a:gd name="f215" fmla="*/ f126 1 460"/>
                <a:gd name="f216" fmla="*/ f127 1 410"/>
                <a:gd name="f217" fmla="*/ f128 1 460"/>
                <a:gd name="f218" fmla="*/ f129 1 410"/>
                <a:gd name="f219" fmla="*/ f130 1 460"/>
                <a:gd name="f220" fmla="*/ f131 1 410"/>
                <a:gd name="f221" fmla="*/ f132 1 460"/>
                <a:gd name="f222" fmla="*/ f133 1 410"/>
                <a:gd name="f223" fmla="*/ f134 1 460"/>
                <a:gd name="f224" fmla="*/ f135 1 460"/>
                <a:gd name="f225" fmla="*/ f136 1 410"/>
                <a:gd name="f226" fmla="*/ f137 1 410"/>
                <a:gd name="f227" fmla="*/ f138 1 410"/>
                <a:gd name="f228" fmla="*/ f139 1 410"/>
                <a:gd name="f229" fmla="*/ f140 1 410"/>
                <a:gd name="f230" fmla="*/ f141 1 460"/>
                <a:gd name="f231" fmla="*/ f142 1 410"/>
                <a:gd name="f232" fmla="*/ f143 1 460"/>
                <a:gd name="f233" fmla="*/ f144 1 460"/>
                <a:gd name="f234" fmla="*/ f145 1 460"/>
                <a:gd name="f235" fmla="*/ f146 1 410"/>
                <a:gd name="f236" fmla="*/ f147 1 460"/>
                <a:gd name="f237" fmla="*/ f148 1 410"/>
                <a:gd name="f238" fmla="*/ f149 1 460"/>
                <a:gd name="f239" fmla="*/ f150 1 460"/>
                <a:gd name="f240" fmla="*/ f151 1 460"/>
                <a:gd name="f241" fmla="*/ f152 1 410"/>
                <a:gd name="f242" fmla="*/ f153 1 460"/>
                <a:gd name="f243" fmla="*/ f154 1 410"/>
                <a:gd name="f244" fmla="*/ f155 1 460"/>
                <a:gd name="f245" fmla="*/ f156 1 410"/>
                <a:gd name="f246" fmla="*/ f157 1 460"/>
                <a:gd name="f247" fmla="*/ f158 1 460"/>
                <a:gd name="f248" fmla="*/ f159 1 460"/>
                <a:gd name="f249" fmla="*/ f160 1 410"/>
                <a:gd name="f250" fmla="*/ f161 1 460"/>
                <a:gd name="f251" fmla="*/ f162 1 410"/>
                <a:gd name="f252" fmla="*/ f163 1 460"/>
                <a:gd name="f253" fmla="*/ f164 1 410"/>
                <a:gd name="f254" fmla="*/ f165 1 460"/>
                <a:gd name="f255" fmla="*/ f166 1 460"/>
                <a:gd name="f256" fmla="*/ f167 1 410"/>
                <a:gd name="f257" fmla="*/ f168 1 460"/>
                <a:gd name="f258" fmla="*/ f169 1 410"/>
                <a:gd name="f259" fmla="*/ f170 1 460"/>
                <a:gd name="f260" fmla="*/ f171 1 460"/>
                <a:gd name="f261" fmla="*/ f172 1 410"/>
                <a:gd name="f262" fmla="*/ f173 1 410"/>
                <a:gd name="f263" fmla="*/ f174 1 460"/>
                <a:gd name="f264" fmla="*/ f175 1 460"/>
                <a:gd name="f265" fmla="*/ f176 1 460"/>
                <a:gd name="f266" fmla="*/ f177 1 460"/>
                <a:gd name="f267" fmla="*/ f178 1 410"/>
                <a:gd name="f268" fmla="*/ f179 1 460"/>
                <a:gd name="f269" fmla="*/ f180 1 410"/>
                <a:gd name="f270" fmla="*/ f181 1 460"/>
                <a:gd name="f271" fmla="*/ f182 1 410"/>
                <a:gd name="f272" fmla="*/ f183 1 460"/>
                <a:gd name="f273" fmla="*/ f184 1 410"/>
                <a:gd name="f274" fmla="*/ f185 1 410"/>
                <a:gd name="f275" fmla="*/ f186 1 410"/>
                <a:gd name="f276" fmla="*/ f187 1 460"/>
                <a:gd name="f277" fmla="*/ f188 1 410"/>
                <a:gd name="f278" fmla="*/ f189 1 460"/>
                <a:gd name="f279" fmla="*/ f190 1 410"/>
                <a:gd name="f280" fmla="*/ f191 1 460"/>
                <a:gd name="f281" fmla="*/ f192 1 410"/>
                <a:gd name="f282" fmla="*/ f193 1 410"/>
                <a:gd name="f283" fmla="*/ f194 1 460"/>
                <a:gd name="f284" fmla="*/ f195 1 410"/>
                <a:gd name="f285" fmla="+- f196 0 f1"/>
                <a:gd name="f286" fmla="*/ f197 1 f106"/>
                <a:gd name="f287" fmla="*/ f198 1 f107"/>
                <a:gd name="f288" fmla="*/ f199 1 f106"/>
                <a:gd name="f289" fmla="*/ f200 1 f107"/>
                <a:gd name="f290" fmla="*/ f201 1 f106"/>
                <a:gd name="f291" fmla="*/ f202 1 f107"/>
                <a:gd name="f292" fmla="*/ f203 1 f106"/>
                <a:gd name="f293" fmla="*/ f204 1 f107"/>
                <a:gd name="f294" fmla="*/ f205 1 f106"/>
                <a:gd name="f295" fmla="*/ f206 1 f107"/>
                <a:gd name="f296" fmla="*/ f207 1 f106"/>
                <a:gd name="f297" fmla="*/ f208 1 f107"/>
                <a:gd name="f298" fmla="*/ f209 1 f106"/>
                <a:gd name="f299" fmla="*/ f210 1 f107"/>
                <a:gd name="f300" fmla="*/ f211 1 f106"/>
                <a:gd name="f301" fmla="*/ f212 1 f107"/>
                <a:gd name="f302" fmla="*/ f213 1 f106"/>
                <a:gd name="f303" fmla="*/ f214 1 f107"/>
                <a:gd name="f304" fmla="*/ f215 1 f106"/>
                <a:gd name="f305" fmla="*/ f216 1 f107"/>
                <a:gd name="f306" fmla="*/ f217 1 f106"/>
                <a:gd name="f307" fmla="*/ f218 1 f107"/>
                <a:gd name="f308" fmla="*/ f219 1 f106"/>
                <a:gd name="f309" fmla="*/ f220 1 f107"/>
                <a:gd name="f310" fmla="*/ f221 1 f106"/>
                <a:gd name="f311" fmla="*/ f222 1 f107"/>
                <a:gd name="f312" fmla="*/ f223 1 f106"/>
                <a:gd name="f313" fmla="*/ f224 1 f106"/>
                <a:gd name="f314" fmla="*/ f225 1 f107"/>
                <a:gd name="f315" fmla="*/ f226 1 f107"/>
                <a:gd name="f316" fmla="*/ f227 1 f107"/>
                <a:gd name="f317" fmla="*/ f228 1 f107"/>
                <a:gd name="f318" fmla="*/ f229 1 f107"/>
                <a:gd name="f319" fmla="*/ f230 1 f106"/>
                <a:gd name="f320" fmla="*/ f231 1 f107"/>
                <a:gd name="f321" fmla="*/ f232 1 f106"/>
                <a:gd name="f322" fmla="*/ f233 1 f106"/>
                <a:gd name="f323" fmla="*/ f234 1 f106"/>
                <a:gd name="f324" fmla="*/ f235 1 f107"/>
                <a:gd name="f325" fmla="*/ f236 1 f106"/>
                <a:gd name="f326" fmla="*/ f237 1 f107"/>
                <a:gd name="f327" fmla="*/ f238 1 f106"/>
                <a:gd name="f328" fmla="*/ f239 1 f106"/>
                <a:gd name="f329" fmla="*/ f240 1 f106"/>
                <a:gd name="f330" fmla="*/ f241 1 f107"/>
                <a:gd name="f331" fmla="*/ f242 1 f106"/>
                <a:gd name="f332" fmla="*/ f243 1 f107"/>
                <a:gd name="f333" fmla="*/ f244 1 f106"/>
                <a:gd name="f334" fmla="*/ f245 1 f107"/>
                <a:gd name="f335" fmla="*/ f246 1 f106"/>
                <a:gd name="f336" fmla="*/ f247 1 f106"/>
                <a:gd name="f337" fmla="*/ f248 1 f106"/>
                <a:gd name="f338" fmla="*/ f249 1 f107"/>
                <a:gd name="f339" fmla="*/ f250 1 f106"/>
                <a:gd name="f340" fmla="*/ f251 1 f107"/>
                <a:gd name="f341" fmla="*/ f252 1 f106"/>
                <a:gd name="f342" fmla="*/ f253 1 f107"/>
                <a:gd name="f343" fmla="*/ f254 1 f106"/>
                <a:gd name="f344" fmla="*/ f255 1 f106"/>
                <a:gd name="f345" fmla="*/ f256 1 f107"/>
                <a:gd name="f346" fmla="*/ f257 1 f106"/>
                <a:gd name="f347" fmla="*/ f258 1 f107"/>
                <a:gd name="f348" fmla="*/ f259 1 f106"/>
                <a:gd name="f349" fmla="*/ f260 1 f106"/>
                <a:gd name="f350" fmla="*/ f261 1 f107"/>
                <a:gd name="f351" fmla="*/ f262 1 f107"/>
                <a:gd name="f352" fmla="*/ f263 1 f106"/>
                <a:gd name="f353" fmla="*/ f264 1 f106"/>
                <a:gd name="f354" fmla="*/ f265 1 f106"/>
                <a:gd name="f355" fmla="*/ f266 1 f106"/>
                <a:gd name="f356" fmla="*/ f267 1 f107"/>
                <a:gd name="f357" fmla="*/ f268 1 f106"/>
                <a:gd name="f358" fmla="*/ f269 1 f107"/>
                <a:gd name="f359" fmla="*/ f270 1 f106"/>
                <a:gd name="f360" fmla="*/ f271 1 f107"/>
                <a:gd name="f361" fmla="*/ f272 1 f106"/>
                <a:gd name="f362" fmla="*/ f273 1 f107"/>
                <a:gd name="f363" fmla="*/ f274 1 f107"/>
                <a:gd name="f364" fmla="*/ f275 1 f107"/>
                <a:gd name="f365" fmla="*/ f276 1 f106"/>
                <a:gd name="f366" fmla="*/ f277 1 f107"/>
                <a:gd name="f367" fmla="*/ f278 1 f106"/>
                <a:gd name="f368" fmla="*/ f279 1 f107"/>
                <a:gd name="f369" fmla="*/ f280 1 f106"/>
                <a:gd name="f370" fmla="*/ f281 1 f107"/>
                <a:gd name="f371" fmla="*/ f282 1 f107"/>
                <a:gd name="f372" fmla="*/ f283 1 f106"/>
                <a:gd name="f373" fmla="*/ f284 1 f107"/>
                <a:gd name="f374" fmla="*/ f312 f101 1"/>
                <a:gd name="f375" fmla="*/ f372 f101 1"/>
                <a:gd name="f376" fmla="*/ f373 f102 1"/>
                <a:gd name="f377" fmla="*/ f326 f102 1"/>
                <a:gd name="f378" fmla="*/ f286 f101 1"/>
                <a:gd name="f379" fmla="*/ f287 f102 1"/>
                <a:gd name="f380" fmla="*/ f288 f101 1"/>
                <a:gd name="f381" fmla="*/ f289 f102 1"/>
                <a:gd name="f382" fmla="*/ f290 f101 1"/>
                <a:gd name="f383" fmla="*/ f291 f102 1"/>
                <a:gd name="f384" fmla="*/ f292 f101 1"/>
                <a:gd name="f385" fmla="*/ f293 f102 1"/>
                <a:gd name="f386" fmla="*/ f294 f101 1"/>
                <a:gd name="f387" fmla="*/ f295 f102 1"/>
                <a:gd name="f388" fmla="*/ f296 f101 1"/>
                <a:gd name="f389" fmla="*/ f297 f102 1"/>
                <a:gd name="f390" fmla="*/ f298 f101 1"/>
                <a:gd name="f391" fmla="*/ f299 f102 1"/>
                <a:gd name="f392" fmla="*/ f300 f101 1"/>
                <a:gd name="f393" fmla="*/ f301 f102 1"/>
                <a:gd name="f394" fmla="*/ f302 f101 1"/>
                <a:gd name="f395" fmla="*/ f303 f102 1"/>
                <a:gd name="f396" fmla="*/ f304 f101 1"/>
                <a:gd name="f397" fmla="*/ f305 f102 1"/>
                <a:gd name="f398" fmla="*/ f306 f101 1"/>
                <a:gd name="f399" fmla="*/ f307 f102 1"/>
                <a:gd name="f400" fmla="*/ f308 f101 1"/>
                <a:gd name="f401" fmla="*/ f309 f102 1"/>
                <a:gd name="f402" fmla="*/ f310 f101 1"/>
                <a:gd name="f403" fmla="*/ f311 f102 1"/>
                <a:gd name="f404" fmla="*/ f313 f101 1"/>
                <a:gd name="f405" fmla="*/ f314 f102 1"/>
                <a:gd name="f406" fmla="*/ f315 f102 1"/>
                <a:gd name="f407" fmla="*/ f316 f102 1"/>
                <a:gd name="f408" fmla="*/ f317 f102 1"/>
                <a:gd name="f409" fmla="*/ f318 f102 1"/>
                <a:gd name="f410" fmla="*/ f319 f101 1"/>
                <a:gd name="f411" fmla="*/ f320 f102 1"/>
                <a:gd name="f412" fmla="*/ f321 f101 1"/>
                <a:gd name="f413" fmla="*/ f322 f101 1"/>
                <a:gd name="f414" fmla="*/ f323 f101 1"/>
                <a:gd name="f415" fmla="*/ f324 f102 1"/>
                <a:gd name="f416" fmla="*/ f325 f101 1"/>
                <a:gd name="f417" fmla="*/ f327 f101 1"/>
                <a:gd name="f418" fmla="*/ f328 f101 1"/>
                <a:gd name="f419" fmla="*/ f329 f101 1"/>
                <a:gd name="f420" fmla="*/ f330 f102 1"/>
                <a:gd name="f421" fmla="*/ f331 f101 1"/>
                <a:gd name="f422" fmla="*/ f332 f102 1"/>
                <a:gd name="f423" fmla="*/ f333 f101 1"/>
                <a:gd name="f424" fmla="*/ f334 f102 1"/>
                <a:gd name="f425" fmla="*/ f335 f101 1"/>
                <a:gd name="f426" fmla="*/ f336 f101 1"/>
                <a:gd name="f427" fmla="*/ f337 f101 1"/>
                <a:gd name="f428" fmla="*/ f338 f102 1"/>
                <a:gd name="f429" fmla="*/ f339 f101 1"/>
                <a:gd name="f430" fmla="*/ f340 f102 1"/>
                <a:gd name="f431" fmla="*/ f341 f101 1"/>
                <a:gd name="f432" fmla="*/ f342 f102 1"/>
                <a:gd name="f433" fmla="*/ f343 f101 1"/>
                <a:gd name="f434" fmla="*/ f344 f101 1"/>
                <a:gd name="f435" fmla="*/ f345 f102 1"/>
                <a:gd name="f436" fmla="*/ f346 f101 1"/>
                <a:gd name="f437" fmla="*/ f347 f102 1"/>
                <a:gd name="f438" fmla="*/ f348 f101 1"/>
                <a:gd name="f439" fmla="*/ f349 f101 1"/>
                <a:gd name="f440" fmla="*/ f350 f102 1"/>
                <a:gd name="f441" fmla="*/ f351 f102 1"/>
                <a:gd name="f442" fmla="*/ f352 f101 1"/>
                <a:gd name="f443" fmla="*/ f353 f101 1"/>
                <a:gd name="f444" fmla="*/ f354 f101 1"/>
                <a:gd name="f445" fmla="*/ f355 f101 1"/>
                <a:gd name="f446" fmla="*/ f356 f102 1"/>
                <a:gd name="f447" fmla="*/ f357 f101 1"/>
                <a:gd name="f448" fmla="*/ f358 f102 1"/>
                <a:gd name="f449" fmla="*/ f359 f101 1"/>
                <a:gd name="f450" fmla="*/ f360 f102 1"/>
                <a:gd name="f451" fmla="*/ f361 f101 1"/>
                <a:gd name="f452" fmla="*/ f362 f102 1"/>
                <a:gd name="f453" fmla="*/ f363 f102 1"/>
                <a:gd name="f454" fmla="*/ f364 f102 1"/>
                <a:gd name="f455" fmla="*/ f365 f101 1"/>
                <a:gd name="f456" fmla="*/ f366 f102 1"/>
                <a:gd name="f457" fmla="*/ f367 f101 1"/>
                <a:gd name="f458" fmla="*/ f368 f102 1"/>
                <a:gd name="f459" fmla="*/ f369 f101 1"/>
                <a:gd name="f460" fmla="*/ f370 f102 1"/>
                <a:gd name="f461" fmla="*/ f371 f10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5">
                  <a:pos x="f378" y="f379"/>
                </a:cxn>
                <a:cxn ang="f285">
                  <a:pos x="f380" y="f381"/>
                </a:cxn>
                <a:cxn ang="f285">
                  <a:pos x="f382" y="f383"/>
                </a:cxn>
                <a:cxn ang="f285">
                  <a:pos x="f384" y="f385"/>
                </a:cxn>
                <a:cxn ang="f285">
                  <a:pos x="f386" y="f387"/>
                </a:cxn>
                <a:cxn ang="f285">
                  <a:pos x="f388" y="f389"/>
                </a:cxn>
                <a:cxn ang="f285">
                  <a:pos x="f390" y="f391"/>
                </a:cxn>
                <a:cxn ang="f285">
                  <a:pos x="f392" y="f393"/>
                </a:cxn>
                <a:cxn ang="f285">
                  <a:pos x="f394" y="f395"/>
                </a:cxn>
                <a:cxn ang="f285">
                  <a:pos x="f396" y="f397"/>
                </a:cxn>
                <a:cxn ang="f285">
                  <a:pos x="f398" y="f399"/>
                </a:cxn>
                <a:cxn ang="f285">
                  <a:pos x="f400" y="f401"/>
                </a:cxn>
                <a:cxn ang="f285">
                  <a:pos x="f402" y="f403"/>
                </a:cxn>
                <a:cxn ang="f285">
                  <a:pos x="f374" y="f403"/>
                </a:cxn>
                <a:cxn ang="f285">
                  <a:pos x="f404" y="f405"/>
                </a:cxn>
                <a:cxn ang="f285">
                  <a:pos x="f400" y="f406"/>
                </a:cxn>
                <a:cxn ang="f285">
                  <a:pos x="f398" y="f407"/>
                </a:cxn>
                <a:cxn ang="f285">
                  <a:pos x="f384" y="f408"/>
                </a:cxn>
                <a:cxn ang="f285">
                  <a:pos x="f384" y="f409"/>
                </a:cxn>
                <a:cxn ang="f285">
                  <a:pos x="f410" y="f411"/>
                </a:cxn>
                <a:cxn ang="f285">
                  <a:pos x="f380" y="f411"/>
                </a:cxn>
                <a:cxn ang="f285">
                  <a:pos x="f412" y="f411"/>
                </a:cxn>
                <a:cxn ang="f285">
                  <a:pos x="f413" y="f411"/>
                </a:cxn>
                <a:cxn ang="f285">
                  <a:pos x="f414" y="f415"/>
                </a:cxn>
                <a:cxn ang="f285">
                  <a:pos x="f416" y="f377"/>
                </a:cxn>
                <a:cxn ang="f285">
                  <a:pos x="f417" y="f377"/>
                </a:cxn>
                <a:cxn ang="f285">
                  <a:pos x="f418" y="f377"/>
                </a:cxn>
                <a:cxn ang="f285">
                  <a:pos x="f419" y="f420"/>
                </a:cxn>
                <a:cxn ang="f285">
                  <a:pos x="f421" y="f422"/>
                </a:cxn>
                <a:cxn ang="f285">
                  <a:pos x="f423" y="f424"/>
                </a:cxn>
                <a:cxn ang="f285">
                  <a:pos x="f425" y="f411"/>
                </a:cxn>
                <a:cxn ang="f285">
                  <a:pos x="f426" y="f409"/>
                </a:cxn>
                <a:cxn ang="f285">
                  <a:pos x="f427" y="f428"/>
                </a:cxn>
                <a:cxn ang="f285">
                  <a:pos x="f429" y="f430"/>
                </a:cxn>
                <a:cxn ang="f285">
                  <a:pos x="f431" y="f432"/>
                </a:cxn>
                <a:cxn ang="f285">
                  <a:pos x="f433" y="f406"/>
                </a:cxn>
                <a:cxn ang="f285">
                  <a:pos x="f434" y="f435"/>
                </a:cxn>
                <a:cxn ang="f285">
                  <a:pos x="f436" y="f437"/>
                </a:cxn>
                <a:cxn ang="f285">
                  <a:pos x="f438" y="f401"/>
                </a:cxn>
                <a:cxn ang="f285">
                  <a:pos x="f439" y="f399"/>
                </a:cxn>
                <a:cxn ang="f285">
                  <a:pos x="f439" y="f440"/>
                </a:cxn>
                <a:cxn ang="f285">
                  <a:pos x="f439" y="f441"/>
                </a:cxn>
                <a:cxn ang="f285">
                  <a:pos x="f434" y="f441"/>
                </a:cxn>
                <a:cxn ang="f285">
                  <a:pos x="f442" y="f441"/>
                </a:cxn>
                <a:cxn ang="f285">
                  <a:pos x="f443" y="f441"/>
                </a:cxn>
                <a:cxn ang="f285">
                  <a:pos x="f427" y="f441"/>
                </a:cxn>
                <a:cxn ang="f285">
                  <a:pos x="f444" y="f393"/>
                </a:cxn>
                <a:cxn ang="f285">
                  <a:pos x="f425" y="f441"/>
                </a:cxn>
                <a:cxn ang="f285">
                  <a:pos x="f445" y="f441"/>
                </a:cxn>
                <a:cxn ang="f285">
                  <a:pos x="f445" y="f446"/>
                </a:cxn>
                <a:cxn ang="f285">
                  <a:pos x="f447" y="f448"/>
                </a:cxn>
                <a:cxn ang="f285">
                  <a:pos x="f449" y="f450"/>
                </a:cxn>
                <a:cxn ang="f285">
                  <a:pos x="f451" y="f389"/>
                </a:cxn>
                <a:cxn ang="f285">
                  <a:pos x="f416" y="f452"/>
                </a:cxn>
                <a:cxn ang="f285">
                  <a:pos x="f413" y="f453"/>
                </a:cxn>
                <a:cxn ang="f285">
                  <a:pos x="f414" y="f454"/>
                </a:cxn>
                <a:cxn ang="f285">
                  <a:pos x="f455" y="f456"/>
                </a:cxn>
                <a:cxn ang="f285">
                  <a:pos x="f457" y="f458"/>
                </a:cxn>
                <a:cxn ang="f285">
                  <a:pos x="f459" y="f460"/>
                </a:cxn>
                <a:cxn ang="f285">
                  <a:pos x="f457" y="f461"/>
                </a:cxn>
                <a:cxn ang="f285">
                  <a:pos x="f378" y="f379"/>
                </a:cxn>
              </a:cxnLst>
              <a:rect l="f374" t="f377" r="f375" b="f376"/>
              <a:pathLst>
                <a:path w="460" h="410">
                  <a:moveTo>
                    <a:pt x="f8" y="f9"/>
                  </a:move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5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0" y="f42"/>
                  </a:lnTo>
                  <a:lnTo>
                    <a:pt x="f43" y="f44"/>
                  </a:lnTo>
                  <a:lnTo>
                    <a:pt x="f10" y="f45"/>
                  </a:lnTo>
                  <a:lnTo>
                    <a:pt x="f46" y="f45"/>
                  </a:lnTo>
                  <a:lnTo>
                    <a:pt x="f47" y="f45"/>
                  </a:lnTo>
                  <a:lnTo>
                    <a:pt x="f48" y="f49"/>
                  </a:lnTo>
                  <a:lnTo>
                    <a:pt x="f50" y="f5"/>
                  </a:lnTo>
                  <a:lnTo>
                    <a:pt x="f51" y="f5"/>
                  </a:lnTo>
                  <a:lnTo>
                    <a:pt x="f52" y="f5"/>
                  </a:lnTo>
                  <a:lnTo>
                    <a:pt x="f53" y="f54"/>
                  </a:lnTo>
                  <a:lnTo>
                    <a:pt x="f55" y="f56"/>
                  </a:lnTo>
                  <a:lnTo>
                    <a:pt x="f57" y="f58"/>
                  </a:lnTo>
                  <a:lnTo>
                    <a:pt x="f59" y="f60"/>
                  </a:lnTo>
                  <a:lnTo>
                    <a:pt x="f61" y="f62"/>
                  </a:lnTo>
                  <a:lnTo>
                    <a:pt x="f63" y="f64"/>
                  </a:lnTo>
                  <a:lnTo>
                    <a:pt x="f65" y="f66"/>
                  </a:lnTo>
                  <a:lnTo>
                    <a:pt x="f67" y="f68"/>
                  </a:lnTo>
                  <a:lnTo>
                    <a:pt x="f69" y="f70"/>
                  </a:lnTo>
                  <a:lnTo>
                    <a:pt x="f71" y="f72"/>
                  </a:lnTo>
                  <a:lnTo>
                    <a:pt x="f73" y="f74"/>
                  </a:lnTo>
                  <a:lnTo>
                    <a:pt x="f75" y="f76"/>
                  </a:lnTo>
                  <a:lnTo>
                    <a:pt x="f6" y="f29"/>
                  </a:lnTo>
                  <a:lnTo>
                    <a:pt x="f6" y="f48"/>
                  </a:lnTo>
                  <a:lnTo>
                    <a:pt x="f6" y="f77"/>
                  </a:lnTo>
                  <a:lnTo>
                    <a:pt x="f71" y="f77"/>
                  </a:lnTo>
                  <a:lnTo>
                    <a:pt x="f78" y="f77"/>
                  </a:lnTo>
                  <a:lnTo>
                    <a:pt x="f79" y="f77"/>
                  </a:lnTo>
                  <a:lnTo>
                    <a:pt x="f63" y="f77"/>
                  </a:lnTo>
                  <a:lnTo>
                    <a:pt x="f80" y="f23"/>
                  </a:lnTo>
                  <a:lnTo>
                    <a:pt x="f59" y="f77"/>
                  </a:lnTo>
                  <a:lnTo>
                    <a:pt x="f81" y="f77"/>
                  </a:lnTo>
                  <a:lnTo>
                    <a:pt x="f81" y="f82"/>
                  </a:lnTo>
                  <a:lnTo>
                    <a:pt x="f83" y="f84"/>
                  </a:lnTo>
                  <a:lnTo>
                    <a:pt x="f85" y="f86"/>
                  </a:lnTo>
                  <a:lnTo>
                    <a:pt x="f87" y="f88"/>
                  </a:lnTo>
                  <a:lnTo>
                    <a:pt x="f89" y="f90"/>
                  </a:lnTo>
                  <a:lnTo>
                    <a:pt x="f47" y="f91"/>
                  </a:lnTo>
                  <a:lnTo>
                    <a:pt x="f92" y="f93"/>
                  </a:lnTo>
                  <a:lnTo>
                    <a:pt x="f94" y="f95"/>
                  </a:lnTo>
                  <a:lnTo>
                    <a:pt x="f96" y="f97"/>
                  </a:lnTo>
                  <a:lnTo>
                    <a:pt x="f98" y="f99"/>
                  </a:lnTo>
                  <a:lnTo>
                    <a:pt x="f96" y="f7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FD9AB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32" name="Freeform 36"/>
            <p:cNvSpPr/>
            <p:nvPr/>
          </p:nvSpPr>
          <p:spPr>
            <a:xfrm>
              <a:off x="2098136" y="2686479"/>
              <a:ext cx="435601" cy="932057"/>
            </a:xfrm>
            <a:custGeom>
              <a:avLst/>
              <a:gdLst>
                <a:gd name="f0" fmla="val 10800000"/>
                <a:gd name="f1" fmla="val 5400000"/>
                <a:gd name="f2" fmla="val 360"/>
                <a:gd name="f3" fmla="val 180"/>
                <a:gd name="f4" fmla="val w"/>
                <a:gd name="f5" fmla="val h"/>
                <a:gd name="f6" fmla="val 0"/>
                <a:gd name="f7" fmla="val 447"/>
                <a:gd name="f8" fmla="val 828"/>
                <a:gd name="f9" fmla="val 412"/>
                <a:gd name="f10" fmla="val 763"/>
                <a:gd name="f11" fmla="val 400"/>
                <a:gd name="f12" fmla="val 777"/>
                <a:gd name="f13" fmla="val 389"/>
                <a:gd name="f14" fmla="val 787"/>
                <a:gd name="f15" fmla="val 380"/>
                <a:gd name="f16" fmla="val 795"/>
                <a:gd name="f17" fmla="val 348"/>
                <a:gd name="f18" fmla="val 797"/>
                <a:gd name="f19" fmla="val 332"/>
                <a:gd name="f20" fmla="val 307"/>
                <a:gd name="f21" fmla="val 813"/>
                <a:gd name="f22" fmla="val 305"/>
                <a:gd name="f23" fmla="val 808"/>
                <a:gd name="f24" fmla="val 292"/>
                <a:gd name="f25" fmla="val 782"/>
                <a:gd name="f26" fmla="val 281"/>
                <a:gd name="f27" fmla="val 760"/>
                <a:gd name="f28" fmla="val 259"/>
                <a:gd name="f29" fmla="val 764"/>
                <a:gd name="f30" fmla="val 249"/>
                <a:gd name="f31" fmla="val 773"/>
                <a:gd name="f32" fmla="val 241"/>
                <a:gd name="f33" fmla="val 781"/>
                <a:gd name="f34" fmla="val 210"/>
                <a:gd name="f35" fmla="val 810"/>
                <a:gd name="f36" fmla="val 189"/>
                <a:gd name="f37" fmla="val 809"/>
                <a:gd name="f38" fmla="val 176"/>
                <a:gd name="f39" fmla="val 788"/>
                <a:gd name="f40" fmla="val 148"/>
                <a:gd name="f41" fmla="val 783"/>
                <a:gd name="f42" fmla="val 131"/>
                <a:gd name="f43" fmla="val 754"/>
                <a:gd name="f44" fmla="val 731"/>
                <a:gd name="f45" fmla="val 121"/>
                <a:gd name="f46" fmla="val 722"/>
                <a:gd name="f47" fmla="val 83"/>
                <a:gd name="f48" fmla="val 717"/>
                <a:gd name="f49" fmla="val 64"/>
                <a:gd name="f50" fmla="val 735"/>
                <a:gd name="f51" fmla="val 47"/>
                <a:gd name="f52" fmla="val 748"/>
                <a:gd name="f53" fmla="val 17"/>
                <a:gd name="f54" fmla="val 778"/>
                <a:gd name="f55" fmla="val 18"/>
                <a:gd name="f56" fmla="val 30"/>
                <a:gd name="f57" fmla="val 706"/>
                <a:gd name="f58" fmla="val 40"/>
                <a:gd name="f59" fmla="val 685"/>
                <a:gd name="f60" fmla="val 53"/>
                <a:gd name="f61" fmla="val 664"/>
                <a:gd name="f62" fmla="val 55"/>
                <a:gd name="f63" fmla="val 644"/>
                <a:gd name="f64" fmla="val 60"/>
                <a:gd name="f65" fmla="val 627"/>
                <a:gd name="f66" fmla="val 67"/>
                <a:gd name="f67" fmla="val 616"/>
                <a:gd name="f68" fmla="val 76"/>
                <a:gd name="f69" fmla="val 593"/>
                <a:gd name="f70" fmla="val 567"/>
                <a:gd name="f71" fmla="val 546"/>
                <a:gd name="f72" fmla="val 75"/>
                <a:gd name="f73" fmla="val 506"/>
                <a:gd name="f74" fmla="val 493"/>
                <a:gd name="f75" fmla="val 34"/>
                <a:gd name="f76" fmla="val 494"/>
                <a:gd name="f77" fmla="val 16"/>
                <a:gd name="f78" fmla="val 481"/>
                <a:gd name="f79" fmla="val 3"/>
                <a:gd name="f80" fmla="val 469"/>
                <a:gd name="f81" fmla="val 1"/>
                <a:gd name="f82" fmla="val 458"/>
                <a:gd name="f83" fmla="val 444"/>
                <a:gd name="f84" fmla="val 10"/>
                <a:gd name="f85" fmla="val 422"/>
                <a:gd name="f86" fmla="val 23"/>
                <a:gd name="f87" fmla="val 407"/>
                <a:gd name="f88" fmla="val 33"/>
                <a:gd name="f89" fmla="val 382"/>
                <a:gd name="f90" fmla="val 42"/>
                <a:gd name="f91" fmla="val 354"/>
                <a:gd name="f92" fmla="val 51"/>
                <a:gd name="f93" fmla="val 339"/>
                <a:gd name="f94" fmla="val 56"/>
                <a:gd name="f95" fmla="val 331"/>
                <a:gd name="f96" fmla="val 65"/>
                <a:gd name="f97" fmla="val 320"/>
                <a:gd name="f98" fmla="val 286"/>
                <a:gd name="f99" fmla="val 78"/>
                <a:gd name="f100" fmla="val 258"/>
                <a:gd name="f101" fmla="val 85"/>
                <a:gd name="f102" fmla="val 221"/>
                <a:gd name="f103" fmla="val 96"/>
                <a:gd name="f104" fmla="val 196"/>
                <a:gd name="f105" fmla="val 107"/>
                <a:gd name="f106" fmla="val 174"/>
                <a:gd name="f107" fmla="val 128"/>
                <a:gd name="f108" fmla="val 168"/>
                <a:gd name="f109" fmla="val 136"/>
                <a:gd name="f110" fmla="val 132"/>
                <a:gd name="f111" fmla="val 144"/>
                <a:gd name="f112" fmla="val 112"/>
                <a:gd name="f113" fmla="val 93"/>
                <a:gd name="f114" fmla="val 155"/>
                <a:gd name="f115" fmla="val 62"/>
                <a:gd name="f116" fmla="val 153"/>
                <a:gd name="f117" fmla="val 39"/>
                <a:gd name="f118" fmla="val 197"/>
                <a:gd name="f119" fmla="val 27"/>
                <a:gd name="f120" fmla="val 50"/>
                <a:gd name="f121" fmla="val 205"/>
                <a:gd name="f122" fmla="val 70"/>
                <a:gd name="f123" fmla="val 219"/>
                <a:gd name="f124" fmla="val 92"/>
                <a:gd name="f125" fmla="val 227"/>
                <a:gd name="f126" fmla="val 100"/>
                <a:gd name="f127" fmla="val 231"/>
                <a:gd name="f128" fmla="val 126"/>
                <a:gd name="f129" fmla="val 238"/>
                <a:gd name="f130" fmla="val 242"/>
                <a:gd name="f131" fmla="val 151"/>
                <a:gd name="f132" fmla="val 254"/>
                <a:gd name="f133" fmla="val 175"/>
                <a:gd name="f134" fmla="val 194"/>
                <a:gd name="f135" fmla="val 265"/>
                <a:gd name="f136" fmla="val 217"/>
                <a:gd name="f137" fmla="val 276"/>
                <a:gd name="f138" fmla="val 239"/>
                <a:gd name="f139" fmla="val 280"/>
                <a:gd name="f140" fmla="val 255"/>
                <a:gd name="f141" fmla="val 260"/>
                <a:gd name="f142" fmla="val 318"/>
                <a:gd name="f143" fmla="val 333"/>
                <a:gd name="f144" fmla="val 351"/>
                <a:gd name="f145" fmla="val 303"/>
                <a:gd name="f146" fmla="val 356"/>
                <a:gd name="f147" fmla="val 330"/>
                <a:gd name="f148" fmla="val 350"/>
                <a:gd name="f149" fmla="val 342"/>
                <a:gd name="f150" fmla="val 381"/>
                <a:gd name="f151" fmla="val 347"/>
                <a:gd name="f152" fmla="val 397"/>
                <a:gd name="f153" fmla="val 415"/>
                <a:gd name="f154" fmla="val 450"/>
                <a:gd name="f155" fmla="val 462"/>
                <a:gd name="f156" fmla="val 465"/>
                <a:gd name="f157" fmla="val 385"/>
                <a:gd name="f158" fmla="val 401"/>
                <a:gd name="f159" fmla="val 478"/>
                <a:gd name="f160" fmla="val 433"/>
                <a:gd name="f161" fmla="val 495"/>
                <a:gd name="f162" fmla="val 432"/>
                <a:gd name="f163" fmla="val 503"/>
                <a:gd name="f164" fmla="val 436"/>
                <a:gd name="f165" fmla="val 533"/>
                <a:gd name="f166" fmla="val 395"/>
                <a:gd name="f167" fmla="val 550"/>
                <a:gd name="f168" fmla="val 559"/>
                <a:gd name="f169" fmla="val 601"/>
                <a:gd name="f170" fmla="val 383"/>
                <a:gd name="f171" fmla="val 610"/>
                <a:gd name="f172" fmla="val 390"/>
                <a:gd name="f173" fmla="val 641"/>
                <a:gd name="f174" fmla="val 673"/>
                <a:gd name="f175" fmla="val 410"/>
                <a:gd name="f176" fmla="val 692"/>
                <a:gd name="f177" fmla="val 713"/>
                <a:gd name="f178" fmla="val 736"/>
                <a:gd name="f179" fmla="val 751"/>
                <a:gd name="f180" fmla="+- 0 0 -90"/>
                <a:gd name="f181" fmla="*/ f4 1 447"/>
                <a:gd name="f182" fmla="*/ f5 1 828"/>
                <a:gd name="f183" fmla="+- f8 0 f6"/>
                <a:gd name="f184" fmla="+- f7 0 f6"/>
                <a:gd name="f185" fmla="*/ f180 f0 1"/>
                <a:gd name="f186" fmla="*/ f184 1 447"/>
                <a:gd name="f187" fmla="*/ f183 1 828"/>
                <a:gd name="f188" fmla="*/ 223 f184 1"/>
                <a:gd name="f189" fmla="*/ 410 f183 1"/>
                <a:gd name="f190" fmla="*/ 212 f184 1"/>
                <a:gd name="f191" fmla="*/ 419 f183 1"/>
                <a:gd name="f192" fmla="*/ 185 f184 1"/>
                <a:gd name="f193" fmla="*/ 437 f183 1"/>
                <a:gd name="f194" fmla="*/ 170 f184 1"/>
                <a:gd name="f195" fmla="*/ 427 f183 1"/>
                <a:gd name="f196" fmla="*/ 156 f184 1"/>
                <a:gd name="f197" fmla="*/ 401 f183 1"/>
                <a:gd name="f198" fmla="*/ 139 f184 1"/>
                <a:gd name="f199" fmla="*/ 408 f183 1"/>
                <a:gd name="f200" fmla="*/ 117 f184 1"/>
                <a:gd name="f201" fmla="*/ 98 f184 1"/>
                <a:gd name="f202" fmla="*/ 416 f183 1"/>
                <a:gd name="f203" fmla="*/ 73 f184 1"/>
                <a:gd name="f204" fmla="*/ 398 f183 1"/>
                <a:gd name="f205" fmla="*/ 68 f184 1"/>
                <a:gd name="f206" fmla="*/ 381 f183 1"/>
                <a:gd name="f207" fmla="*/ 36 f184 1"/>
                <a:gd name="f208" fmla="*/ 388 f183 1"/>
                <a:gd name="f209" fmla="*/ 10 f184 1"/>
                <a:gd name="f210" fmla="*/ 17 f184 1"/>
                <a:gd name="f211" fmla="*/ 372 f183 1"/>
                <a:gd name="f212" fmla="*/ 30 f184 1"/>
                <a:gd name="f213" fmla="*/ 350 f183 1"/>
                <a:gd name="f214" fmla="*/ 33 f184 1"/>
                <a:gd name="f215" fmla="*/ 331 f183 1"/>
                <a:gd name="f216" fmla="*/ 43 f184 1"/>
                <a:gd name="f217" fmla="*/ 313 f183 1"/>
                <a:gd name="f218" fmla="*/ 288 f183 1"/>
                <a:gd name="f219" fmla="*/ 260 f183 1"/>
                <a:gd name="f220" fmla="*/ 9 f184 1"/>
                <a:gd name="f221" fmla="*/ 254 f183 1"/>
                <a:gd name="f222" fmla="*/ 1 f184 1"/>
                <a:gd name="f223" fmla="*/ 242 f183 1"/>
                <a:gd name="f224" fmla="*/ 6 f184 1"/>
                <a:gd name="f225" fmla="*/ 223 f183 1"/>
                <a:gd name="f226" fmla="*/ 18 f184 1"/>
                <a:gd name="f227" fmla="*/ 202 f183 1"/>
                <a:gd name="f228" fmla="*/ 29 f184 1"/>
                <a:gd name="f229" fmla="*/ 179 f183 1"/>
                <a:gd name="f230" fmla="*/ 169 f183 1"/>
                <a:gd name="f231" fmla="*/ 44 f184 1"/>
                <a:gd name="f232" fmla="*/ 136 f183 1"/>
                <a:gd name="f233" fmla="*/ 54 f184 1"/>
                <a:gd name="f234" fmla="*/ 103 f183 1"/>
                <a:gd name="f235" fmla="*/ 71 f184 1"/>
                <a:gd name="f236" fmla="*/ 89 f183 1"/>
                <a:gd name="f237" fmla="*/ 81 f184 1"/>
                <a:gd name="f238" fmla="*/ 59 f183 1"/>
                <a:gd name="f239" fmla="*/ 86 f184 1"/>
                <a:gd name="f240" fmla="*/ 32 f183 1"/>
                <a:gd name="f241" fmla="*/ 10 f183 1"/>
                <a:gd name="f242" fmla="*/ 109 f184 1"/>
                <a:gd name="f243" fmla="*/ 15 f183 1"/>
                <a:gd name="f244" fmla="*/ 114 f184 1"/>
                <a:gd name="f245" fmla="*/ 37 f183 1"/>
                <a:gd name="f246" fmla="*/ 127 f184 1"/>
                <a:gd name="f247" fmla="*/ 53 f183 1"/>
                <a:gd name="f248" fmla="*/ 133 f184 1"/>
                <a:gd name="f249" fmla="*/ 76 f183 1"/>
                <a:gd name="f250" fmla="*/ 142 f184 1"/>
                <a:gd name="f251" fmla="*/ 92 f183 1"/>
                <a:gd name="f252" fmla="*/ 147 f184 1"/>
                <a:gd name="f253" fmla="*/ 114 f183 1"/>
                <a:gd name="f254" fmla="*/ 134 f183 1"/>
                <a:gd name="f255" fmla="*/ 178 f184 1"/>
                <a:gd name="f256" fmla="*/ 140 f183 1"/>
                <a:gd name="f257" fmla="*/ 196 f184 1"/>
                <a:gd name="f258" fmla="*/ 160 f183 1"/>
                <a:gd name="f259" fmla="*/ 195 f184 1"/>
                <a:gd name="f260" fmla="*/ 187 f183 1"/>
                <a:gd name="f261" fmla="*/ 193 f184 1"/>
                <a:gd name="f262" fmla="*/ 209 f183 1"/>
                <a:gd name="f263" fmla="*/ 198 f184 1"/>
                <a:gd name="f264" fmla="*/ 238 f183 1"/>
                <a:gd name="f265" fmla="*/ 246 f183 1"/>
                <a:gd name="f266" fmla="*/ 224 f184 1"/>
                <a:gd name="f267" fmla="*/ 252 f183 1"/>
                <a:gd name="f268" fmla="*/ 241 f184 1"/>
                <a:gd name="f269" fmla="*/ 244 f184 1"/>
                <a:gd name="f270" fmla="*/ 281 f183 1"/>
                <a:gd name="f271" fmla="*/ 201 f184 1"/>
                <a:gd name="f272" fmla="*/ 290 f183 1"/>
                <a:gd name="f273" fmla="*/ 318 f183 1"/>
                <a:gd name="f274" fmla="*/ 217 f184 1"/>
                <a:gd name="f275" fmla="*/ 339 f183 1"/>
                <a:gd name="f276" fmla="*/ 229 f184 1"/>
                <a:gd name="f277" fmla="*/ 365 f183 1"/>
                <a:gd name="f278" fmla="*/ 230 f184 1"/>
                <a:gd name="f279" fmla="*/ 389 f183 1"/>
                <a:gd name="f280" fmla="*/ 402 f183 1"/>
                <a:gd name="f281" fmla="*/ 0 f184 1"/>
                <a:gd name="f282" fmla="*/ 0 f183 1"/>
                <a:gd name="f283" fmla="*/ 447 f184 1"/>
                <a:gd name="f284" fmla="*/ 828 f183 1"/>
                <a:gd name="f285" fmla="*/ f185 1 f3"/>
                <a:gd name="f286" fmla="*/ f188 1 447"/>
                <a:gd name="f287" fmla="*/ f189 1 828"/>
                <a:gd name="f288" fmla="*/ f190 1 447"/>
                <a:gd name="f289" fmla="*/ f191 1 828"/>
                <a:gd name="f290" fmla="*/ f192 1 447"/>
                <a:gd name="f291" fmla="*/ f193 1 828"/>
                <a:gd name="f292" fmla="*/ f194 1 447"/>
                <a:gd name="f293" fmla="*/ f195 1 828"/>
                <a:gd name="f294" fmla="*/ f196 1 447"/>
                <a:gd name="f295" fmla="*/ f197 1 828"/>
                <a:gd name="f296" fmla="*/ f198 1 447"/>
                <a:gd name="f297" fmla="*/ f199 1 828"/>
                <a:gd name="f298" fmla="*/ f200 1 447"/>
                <a:gd name="f299" fmla="*/ f201 1 447"/>
                <a:gd name="f300" fmla="*/ f202 1 828"/>
                <a:gd name="f301" fmla="*/ f203 1 447"/>
                <a:gd name="f302" fmla="*/ f204 1 828"/>
                <a:gd name="f303" fmla="*/ f205 1 447"/>
                <a:gd name="f304" fmla="*/ f206 1 828"/>
                <a:gd name="f305" fmla="*/ f207 1 447"/>
                <a:gd name="f306" fmla="*/ f208 1 828"/>
                <a:gd name="f307" fmla="*/ f209 1 447"/>
                <a:gd name="f308" fmla="*/ f210 1 447"/>
                <a:gd name="f309" fmla="*/ f211 1 828"/>
                <a:gd name="f310" fmla="*/ f212 1 447"/>
                <a:gd name="f311" fmla="*/ f213 1 828"/>
                <a:gd name="f312" fmla="*/ f214 1 447"/>
                <a:gd name="f313" fmla="*/ f215 1 828"/>
                <a:gd name="f314" fmla="*/ f216 1 447"/>
                <a:gd name="f315" fmla="*/ f217 1 828"/>
                <a:gd name="f316" fmla="*/ f218 1 828"/>
                <a:gd name="f317" fmla="*/ f219 1 828"/>
                <a:gd name="f318" fmla="*/ f220 1 447"/>
                <a:gd name="f319" fmla="*/ f221 1 828"/>
                <a:gd name="f320" fmla="*/ f222 1 447"/>
                <a:gd name="f321" fmla="*/ f223 1 828"/>
                <a:gd name="f322" fmla="*/ f224 1 447"/>
                <a:gd name="f323" fmla="*/ f225 1 828"/>
                <a:gd name="f324" fmla="*/ f226 1 447"/>
                <a:gd name="f325" fmla="*/ f227 1 828"/>
                <a:gd name="f326" fmla="*/ f228 1 447"/>
                <a:gd name="f327" fmla="*/ f229 1 828"/>
                <a:gd name="f328" fmla="*/ f230 1 828"/>
                <a:gd name="f329" fmla="*/ f231 1 447"/>
                <a:gd name="f330" fmla="*/ f232 1 828"/>
                <a:gd name="f331" fmla="*/ f233 1 447"/>
                <a:gd name="f332" fmla="*/ f234 1 828"/>
                <a:gd name="f333" fmla="*/ f235 1 447"/>
                <a:gd name="f334" fmla="*/ f236 1 828"/>
                <a:gd name="f335" fmla="*/ f237 1 447"/>
                <a:gd name="f336" fmla="*/ f238 1 828"/>
                <a:gd name="f337" fmla="*/ f239 1 447"/>
                <a:gd name="f338" fmla="*/ f240 1 828"/>
                <a:gd name="f339" fmla="*/ f241 1 828"/>
                <a:gd name="f340" fmla="*/ f242 1 447"/>
                <a:gd name="f341" fmla="*/ f243 1 828"/>
                <a:gd name="f342" fmla="*/ f244 1 447"/>
                <a:gd name="f343" fmla="*/ f245 1 828"/>
                <a:gd name="f344" fmla="*/ f246 1 447"/>
                <a:gd name="f345" fmla="*/ f247 1 828"/>
                <a:gd name="f346" fmla="*/ f248 1 447"/>
                <a:gd name="f347" fmla="*/ f249 1 828"/>
                <a:gd name="f348" fmla="*/ f250 1 447"/>
                <a:gd name="f349" fmla="*/ f251 1 828"/>
                <a:gd name="f350" fmla="*/ f252 1 447"/>
                <a:gd name="f351" fmla="*/ f253 1 828"/>
                <a:gd name="f352" fmla="*/ f254 1 828"/>
                <a:gd name="f353" fmla="*/ f255 1 447"/>
                <a:gd name="f354" fmla="*/ f256 1 828"/>
                <a:gd name="f355" fmla="*/ f257 1 447"/>
                <a:gd name="f356" fmla="*/ f258 1 828"/>
                <a:gd name="f357" fmla="*/ f259 1 447"/>
                <a:gd name="f358" fmla="*/ f260 1 828"/>
                <a:gd name="f359" fmla="*/ f261 1 447"/>
                <a:gd name="f360" fmla="*/ f262 1 828"/>
                <a:gd name="f361" fmla="*/ f263 1 447"/>
                <a:gd name="f362" fmla="*/ f264 1 828"/>
                <a:gd name="f363" fmla="*/ f265 1 828"/>
                <a:gd name="f364" fmla="*/ f266 1 447"/>
                <a:gd name="f365" fmla="*/ f267 1 828"/>
                <a:gd name="f366" fmla="*/ f268 1 447"/>
                <a:gd name="f367" fmla="*/ f269 1 447"/>
                <a:gd name="f368" fmla="*/ f270 1 828"/>
                <a:gd name="f369" fmla="*/ f271 1 447"/>
                <a:gd name="f370" fmla="*/ f272 1 828"/>
                <a:gd name="f371" fmla="*/ f273 1 828"/>
                <a:gd name="f372" fmla="*/ f274 1 447"/>
                <a:gd name="f373" fmla="*/ f275 1 828"/>
                <a:gd name="f374" fmla="*/ f276 1 447"/>
                <a:gd name="f375" fmla="*/ f277 1 828"/>
                <a:gd name="f376" fmla="*/ f278 1 447"/>
                <a:gd name="f377" fmla="*/ f279 1 828"/>
                <a:gd name="f378" fmla="*/ f280 1 828"/>
                <a:gd name="f379" fmla="*/ f281 1 447"/>
                <a:gd name="f380" fmla="*/ f282 1 828"/>
                <a:gd name="f381" fmla="*/ f283 1 447"/>
                <a:gd name="f382" fmla="*/ f284 1 828"/>
                <a:gd name="f383" fmla="+- f285 0 f1"/>
                <a:gd name="f384" fmla="*/ f286 1 f186"/>
                <a:gd name="f385" fmla="*/ f287 1 f187"/>
                <a:gd name="f386" fmla="*/ f288 1 f186"/>
                <a:gd name="f387" fmla="*/ f289 1 f187"/>
                <a:gd name="f388" fmla="*/ f290 1 f186"/>
                <a:gd name="f389" fmla="*/ f291 1 f187"/>
                <a:gd name="f390" fmla="*/ f292 1 f186"/>
                <a:gd name="f391" fmla="*/ f293 1 f187"/>
                <a:gd name="f392" fmla="*/ f294 1 f186"/>
                <a:gd name="f393" fmla="*/ f295 1 f187"/>
                <a:gd name="f394" fmla="*/ f296 1 f186"/>
                <a:gd name="f395" fmla="*/ f297 1 f187"/>
                <a:gd name="f396" fmla="*/ f298 1 f186"/>
                <a:gd name="f397" fmla="*/ f299 1 f186"/>
                <a:gd name="f398" fmla="*/ f300 1 f187"/>
                <a:gd name="f399" fmla="*/ f301 1 f186"/>
                <a:gd name="f400" fmla="*/ f302 1 f187"/>
                <a:gd name="f401" fmla="*/ f303 1 f186"/>
                <a:gd name="f402" fmla="*/ f304 1 f187"/>
                <a:gd name="f403" fmla="*/ f305 1 f186"/>
                <a:gd name="f404" fmla="*/ f306 1 f187"/>
                <a:gd name="f405" fmla="*/ f307 1 f186"/>
                <a:gd name="f406" fmla="*/ f308 1 f186"/>
                <a:gd name="f407" fmla="*/ f309 1 f187"/>
                <a:gd name="f408" fmla="*/ f310 1 f186"/>
                <a:gd name="f409" fmla="*/ f311 1 f187"/>
                <a:gd name="f410" fmla="*/ f312 1 f186"/>
                <a:gd name="f411" fmla="*/ f313 1 f187"/>
                <a:gd name="f412" fmla="*/ f314 1 f186"/>
                <a:gd name="f413" fmla="*/ f315 1 f187"/>
                <a:gd name="f414" fmla="*/ f316 1 f187"/>
                <a:gd name="f415" fmla="*/ f317 1 f187"/>
                <a:gd name="f416" fmla="*/ f318 1 f186"/>
                <a:gd name="f417" fmla="*/ f319 1 f187"/>
                <a:gd name="f418" fmla="*/ f320 1 f186"/>
                <a:gd name="f419" fmla="*/ f321 1 f187"/>
                <a:gd name="f420" fmla="*/ f322 1 f186"/>
                <a:gd name="f421" fmla="*/ f323 1 f187"/>
                <a:gd name="f422" fmla="*/ f324 1 f186"/>
                <a:gd name="f423" fmla="*/ f325 1 f187"/>
                <a:gd name="f424" fmla="*/ f326 1 f186"/>
                <a:gd name="f425" fmla="*/ f327 1 f187"/>
                <a:gd name="f426" fmla="*/ f328 1 f187"/>
                <a:gd name="f427" fmla="*/ f329 1 f186"/>
                <a:gd name="f428" fmla="*/ f330 1 f187"/>
                <a:gd name="f429" fmla="*/ f331 1 f186"/>
                <a:gd name="f430" fmla="*/ f332 1 f187"/>
                <a:gd name="f431" fmla="*/ f333 1 f186"/>
                <a:gd name="f432" fmla="*/ f334 1 f187"/>
                <a:gd name="f433" fmla="*/ f335 1 f186"/>
                <a:gd name="f434" fmla="*/ f336 1 f187"/>
                <a:gd name="f435" fmla="*/ f337 1 f186"/>
                <a:gd name="f436" fmla="*/ f338 1 f187"/>
                <a:gd name="f437" fmla="*/ f339 1 f187"/>
                <a:gd name="f438" fmla="*/ f340 1 f186"/>
                <a:gd name="f439" fmla="*/ f341 1 f187"/>
                <a:gd name="f440" fmla="*/ f342 1 f186"/>
                <a:gd name="f441" fmla="*/ f343 1 f187"/>
                <a:gd name="f442" fmla="*/ f344 1 f186"/>
                <a:gd name="f443" fmla="*/ f345 1 f187"/>
                <a:gd name="f444" fmla="*/ f346 1 f186"/>
                <a:gd name="f445" fmla="*/ f347 1 f187"/>
                <a:gd name="f446" fmla="*/ f348 1 f186"/>
                <a:gd name="f447" fmla="*/ f349 1 f187"/>
                <a:gd name="f448" fmla="*/ f350 1 f186"/>
                <a:gd name="f449" fmla="*/ f351 1 f187"/>
                <a:gd name="f450" fmla="*/ f352 1 f187"/>
                <a:gd name="f451" fmla="*/ f353 1 f186"/>
                <a:gd name="f452" fmla="*/ f354 1 f187"/>
                <a:gd name="f453" fmla="*/ f355 1 f186"/>
                <a:gd name="f454" fmla="*/ f356 1 f187"/>
                <a:gd name="f455" fmla="*/ f357 1 f186"/>
                <a:gd name="f456" fmla="*/ f358 1 f187"/>
                <a:gd name="f457" fmla="*/ f359 1 f186"/>
                <a:gd name="f458" fmla="*/ f360 1 f187"/>
                <a:gd name="f459" fmla="*/ f361 1 f186"/>
                <a:gd name="f460" fmla="*/ f362 1 f187"/>
                <a:gd name="f461" fmla="*/ f363 1 f187"/>
                <a:gd name="f462" fmla="*/ f364 1 f186"/>
                <a:gd name="f463" fmla="*/ f365 1 f187"/>
                <a:gd name="f464" fmla="*/ f366 1 f186"/>
                <a:gd name="f465" fmla="*/ f367 1 f186"/>
                <a:gd name="f466" fmla="*/ f368 1 f187"/>
                <a:gd name="f467" fmla="*/ f369 1 f186"/>
                <a:gd name="f468" fmla="*/ f370 1 f187"/>
                <a:gd name="f469" fmla="*/ f371 1 f187"/>
                <a:gd name="f470" fmla="*/ f372 1 f186"/>
                <a:gd name="f471" fmla="*/ f373 1 f187"/>
                <a:gd name="f472" fmla="*/ f374 1 f186"/>
                <a:gd name="f473" fmla="*/ f375 1 f187"/>
                <a:gd name="f474" fmla="*/ f376 1 f186"/>
                <a:gd name="f475" fmla="*/ f377 1 f187"/>
                <a:gd name="f476" fmla="*/ f378 1 f187"/>
                <a:gd name="f477" fmla="*/ f379 1 f186"/>
                <a:gd name="f478" fmla="*/ f381 1 f186"/>
                <a:gd name="f479" fmla="*/ f380 1 f187"/>
                <a:gd name="f480" fmla="*/ f382 1 f187"/>
                <a:gd name="f481" fmla="*/ f477 f181 1"/>
                <a:gd name="f482" fmla="*/ f478 f181 1"/>
                <a:gd name="f483" fmla="*/ f480 f182 1"/>
                <a:gd name="f484" fmla="*/ f479 f182 1"/>
                <a:gd name="f485" fmla="*/ f384 f181 1"/>
                <a:gd name="f486" fmla="*/ f385 f182 1"/>
                <a:gd name="f487" fmla="*/ f386 f181 1"/>
                <a:gd name="f488" fmla="*/ f387 f182 1"/>
                <a:gd name="f489" fmla="*/ f388 f181 1"/>
                <a:gd name="f490" fmla="*/ f389 f182 1"/>
                <a:gd name="f491" fmla="*/ f390 f181 1"/>
                <a:gd name="f492" fmla="*/ f391 f182 1"/>
                <a:gd name="f493" fmla="*/ f392 f181 1"/>
                <a:gd name="f494" fmla="*/ f393 f182 1"/>
                <a:gd name="f495" fmla="*/ f394 f181 1"/>
                <a:gd name="f496" fmla="*/ f395 f182 1"/>
                <a:gd name="f497" fmla="*/ f396 f181 1"/>
                <a:gd name="f498" fmla="*/ f397 f181 1"/>
                <a:gd name="f499" fmla="*/ f398 f182 1"/>
                <a:gd name="f500" fmla="*/ f399 f181 1"/>
                <a:gd name="f501" fmla="*/ f400 f182 1"/>
                <a:gd name="f502" fmla="*/ f401 f181 1"/>
                <a:gd name="f503" fmla="*/ f402 f182 1"/>
                <a:gd name="f504" fmla="*/ f403 f181 1"/>
                <a:gd name="f505" fmla="*/ f404 f182 1"/>
                <a:gd name="f506" fmla="*/ f405 f181 1"/>
                <a:gd name="f507" fmla="*/ f406 f181 1"/>
                <a:gd name="f508" fmla="*/ f407 f182 1"/>
                <a:gd name="f509" fmla="*/ f408 f181 1"/>
                <a:gd name="f510" fmla="*/ f409 f182 1"/>
                <a:gd name="f511" fmla="*/ f410 f181 1"/>
                <a:gd name="f512" fmla="*/ f411 f182 1"/>
                <a:gd name="f513" fmla="*/ f412 f181 1"/>
                <a:gd name="f514" fmla="*/ f413 f182 1"/>
                <a:gd name="f515" fmla="*/ f414 f182 1"/>
                <a:gd name="f516" fmla="*/ f415 f182 1"/>
                <a:gd name="f517" fmla="*/ f416 f181 1"/>
                <a:gd name="f518" fmla="*/ f417 f182 1"/>
                <a:gd name="f519" fmla="*/ f418 f181 1"/>
                <a:gd name="f520" fmla="*/ f419 f182 1"/>
                <a:gd name="f521" fmla="*/ f420 f181 1"/>
                <a:gd name="f522" fmla="*/ f421 f182 1"/>
                <a:gd name="f523" fmla="*/ f422 f181 1"/>
                <a:gd name="f524" fmla="*/ f423 f182 1"/>
                <a:gd name="f525" fmla="*/ f424 f181 1"/>
                <a:gd name="f526" fmla="*/ f425 f182 1"/>
                <a:gd name="f527" fmla="*/ f426 f182 1"/>
                <a:gd name="f528" fmla="*/ f427 f181 1"/>
                <a:gd name="f529" fmla="*/ f428 f182 1"/>
                <a:gd name="f530" fmla="*/ f429 f181 1"/>
                <a:gd name="f531" fmla="*/ f430 f182 1"/>
                <a:gd name="f532" fmla="*/ f431 f181 1"/>
                <a:gd name="f533" fmla="*/ f432 f182 1"/>
                <a:gd name="f534" fmla="*/ f433 f181 1"/>
                <a:gd name="f535" fmla="*/ f434 f182 1"/>
                <a:gd name="f536" fmla="*/ f435 f181 1"/>
                <a:gd name="f537" fmla="*/ f436 f182 1"/>
                <a:gd name="f538" fmla="*/ f437 f182 1"/>
                <a:gd name="f539" fmla="*/ f438 f181 1"/>
                <a:gd name="f540" fmla="*/ f439 f182 1"/>
                <a:gd name="f541" fmla="*/ f440 f181 1"/>
                <a:gd name="f542" fmla="*/ f441 f182 1"/>
                <a:gd name="f543" fmla="*/ f442 f181 1"/>
                <a:gd name="f544" fmla="*/ f443 f182 1"/>
                <a:gd name="f545" fmla="*/ f444 f181 1"/>
                <a:gd name="f546" fmla="*/ f445 f182 1"/>
                <a:gd name="f547" fmla="*/ f446 f181 1"/>
                <a:gd name="f548" fmla="*/ f447 f182 1"/>
                <a:gd name="f549" fmla="*/ f448 f181 1"/>
                <a:gd name="f550" fmla="*/ f449 f182 1"/>
                <a:gd name="f551" fmla="*/ f450 f182 1"/>
                <a:gd name="f552" fmla="*/ f451 f181 1"/>
                <a:gd name="f553" fmla="*/ f452 f182 1"/>
                <a:gd name="f554" fmla="*/ f453 f181 1"/>
                <a:gd name="f555" fmla="*/ f454 f182 1"/>
                <a:gd name="f556" fmla="*/ f455 f181 1"/>
                <a:gd name="f557" fmla="*/ f456 f182 1"/>
                <a:gd name="f558" fmla="*/ f457 f181 1"/>
                <a:gd name="f559" fmla="*/ f458 f182 1"/>
                <a:gd name="f560" fmla="*/ f459 f181 1"/>
                <a:gd name="f561" fmla="*/ f460 f182 1"/>
                <a:gd name="f562" fmla="*/ f461 f182 1"/>
                <a:gd name="f563" fmla="*/ f462 f181 1"/>
                <a:gd name="f564" fmla="*/ f463 f182 1"/>
                <a:gd name="f565" fmla="*/ f464 f181 1"/>
                <a:gd name="f566" fmla="*/ f465 f181 1"/>
                <a:gd name="f567" fmla="*/ f466 f182 1"/>
                <a:gd name="f568" fmla="*/ f467 f181 1"/>
                <a:gd name="f569" fmla="*/ f468 f182 1"/>
                <a:gd name="f570" fmla="*/ f469 f182 1"/>
                <a:gd name="f571" fmla="*/ f470 f181 1"/>
                <a:gd name="f572" fmla="*/ f471 f182 1"/>
                <a:gd name="f573" fmla="*/ f472 f181 1"/>
                <a:gd name="f574" fmla="*/ f473 f182 1"/>
                <a:gd name="f575" fmla="*/ f474 f181 1"/>
                <a:gd name="f576" fmla="*/ f475 f182 1"/>
                <a:gd name="f577" fmla="*/ f476 f18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83">
                  <a:pos x="f485" y="f486"/>
                </a:cxn>
                <a:cxn ang="f383">
                  <a:pos x="f487" y="f488"/>
                </a:cxn>
                <a:cxn ang="f383">
                  <a:pos x="f489" y="f490"/>
                </a:cxn>
                <a:cxn ang="f383">
                  <a:pos x="f491" y="f492"/>
                </a:cxn>
                <a:cxn ang="f383">
                  <a:pos x="f493" y="f494"/>
                </a:cxn>
                <a:cxn ang="f383">
                  <a:pos x="f495" y="f496"/>
                </a:cxn>
                <a:cxn ang="f383">
                  <a:pos x="f497" y="f492"/>
                </a:cxn>
                <a:cxn ang="f383">
                  <a:pos x="f498" y="f499"/>
                </a:cxn>
                <a:cxn ang="f383">
                  <a:pos x="f500" y="f501"/>
                </a:cxn>
                <a:cxn ang="f383">
                  <a:pos x="f502" y="f503"/>
                </a:cxn>
                <a:cxn ang="f383">
                  <a:pos x="f504" y="f505"/>
                </a:cxn>
                <a:cxn ang="f383">
                  <a:pos x="f506" y="f486"/>
                </a:cxn>
                <a:cxn ang="f383">
                  <a:pos x="f507" y="f508"/>
                </a:cxn>
                <a:cxn ang="f383">
                  <a:pos x="f509" y="f510"/>
                </a:cxn>
                <a:cxn ang="f383">
                  <a:pos x="f511" y="f512"/>
                </a:cxn>
                <a:cxn ang="f383">
                  <a:pos x="f513" y="f514"/>
                </a:cxn>
                <a:cxn ang="f383">
                  <a:pos x="f513" y="f515"/>
                </a:cxn>
                <a:cxn ang="f383">
                  <a:pos x="f511" y="f516"/>
                </a:cxn>
                <a:cxn ang="f383">
                  <a:pos x="f517" y="f518"/>
                </a:cxn>
                <a:cxn ang="f383">
                  <a:pos x="f519" y="f520"/>
                </a:cxn>
                <a:cxn ang="f383">
                  <a:pos x="f521" y="f522"/>
                </a:cxn>
                <a:cxn ang="f383">
                  <a:pos x="f523" y="f524"/>
                </a:cxn>
                <a:cxn ang="f383">
                  <a:pos x="f525" y="f526"/>
                </a:cxn>
                <a:cxn ang="f383">
                  <a:pos x="f504" y="f527"/>
                </a:cxn>
                <a:cxn ang="f383">
                  <a:pos x="f528" y="f529"/>
                </a:cxn>
                <a:cxn ang="f383">
                  <a:pos x="f530" y="f531"/>
                </a:cxn>
                <a:cxn ang="f383">
                  <a:pos x="f532" y="f533"/>
                </a:cxn>
                <a:cxn ang="f383">
                  <a:pos x="f534" y="f535"/>
                </a:cxn>
                <a:cxn ang="f383">
                  <a:pos x="f536" y="f537"/>
                </a:cxn>
                <a:cxn ang="f383">
                  <a:pos x="f536" y="f538"/>
                </a:cxn>
                <a:cxn ang="f383">
                  <a:pos x="f539" y="f540"/>
                </a:cxn>
                <a:cxn ang="f383">
                  <a:pos x="f541" y="f542"/>
                </a:cxn>
                <a:cxn ang="f383">
                  <a:pos x="f543" y="f544"/>
                </a:cxn>
                <a:cxn ang="f383">
                  <a:pos x="f545" y="f546"/>
                </a:cxn>
                <a:cxn ang="f383">
                  <a:pos x="f547" y="f548"/>
                </a:cxn>
                <a:cxn ang="f383">
                  <a:pos x="f549" y="f550"/>
                </a:cxn>
                <a:cxn ang="f383">
                  <a:pos x="f493" y="f551"/>
                </a:cxn>
                <a:cxn ang="f383">
                  <a:pos x="f552" y="f553"/>
                </a:cxn>
                <a:cxn ang="f383">
                  <a:pos x="f554" y="f555"/>
                </a:cxn>
                <a:cxn ang="f383">
                  <a:pos x="f556" y="f557"/>
                </a:cxn>
                <a:cxn ang="f383">
                  <a:pos x="f558" y="f559"/>
                </a:cxn>
                <a:cxn ang="f383">
                  <a:pos x="f560" y="f561"/>
                </a:cxn>
                <a:cxn ang="f383">
                  <a:pos x="f560" y="f562"/>
                </a:cxn>
                <a:cxn ang="f383">
                  <a:pos x="f563" y="f564"/>
                </a:cxn>
                <a:cxn ang="f383">
                  <a:pos x="f565" y="f516"/>
                </a:cxn>
                <a:cxn ang="f383">
                  <a:pos x="f566" y="f567"/>
                </a:cxn>
                <a:cxn ang="f383">
                  <a:pos x="f568" y="f569"/>
                </a:cxn>
                <a:cxn ang="f383">
                  <a:pos x="f554" y="f570"/>
                </a:cxn>
                <a:cxn ang="f383">
                  <a:pos x="f571" y="f572"/>
                </a:cxn>
                <a:cxn ang="f383">
                  <a:pos x="f573" y="f574"/>
                </a:cxn>
                <a:cxn ang="f383">
                  <a:pos x="f575" y="f576"/>
                </a:cxn>
                <a:cxn ang="f383">
                  <a:pos x="f575" y="f577"/>
                </a:cxn>
              </a:cxnLst>
              <a:rect l="f481" t="f484" r="f482" b="f483"/>
              <a:pathLst>
                <a:path w="447" h="828">
                  <a:moveTo>
                    <a:pt x="f9" y="f10"/>
                  </a:move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8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2" y="f44"/>
                  </a:lnTo>
                  <a:lnTo>
                    <a:pt x="f45" y="f46"/>
                  </a:lnTo>
                  <a:lnTo>
                    <a:pt x="f47" y="f48"/>
                  </a:lnTo>
                  <a:lnTo>
                    <a:pt x="f49" y="f50"/>
                  </a:lnTo>
                  <a:lnTo>
                    <a:pt x="f51" y="f52"/>
                  </a:lnTo>
                  <a:lnTo>
                    <a:pt x="f53" y="f54"/>
                  </a:lnTo>
                  <a:lnTo>
                    <a:pt x="f55" y="f44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64" y="f65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68" y="f70"/>
                  </a:lnTo>
                  <a:lnTo>
                    <a:pt x="f68" y="f71"/>
                  </a:lnTo>
                  <a:lnTo>
                    <a:pt x="f72" y="f73"/>
                  </a:lnTo>
                  <a:lnTo>
                    <a:pt x="f64" y="f74"/>
                  </a:lnTo>
                  <a:lnTo>
                    <a:pt x="f75" y="f76"/>
                  </a:lnTo>
                  <a:lnTo>
                    <a:pt x="f77" y="f78"/>
                  </a:lnTo>
                  <a:lnTo>
                    <a:pt x="f79" y="f80"/>
                  </a:lnTo>
                  <a:lnTo>
                    <a:pt x="f81" y="f82"/>
                  </a:lnTo>
                  <a:lnTo>
                    <a:pt x="f6" y="f83"/>
                  </a:lnTo>
                  <a:lnTo>
                    <a:pt x="f84" y="f85"/>
                  </a:lnTo>
                  <a:lnTo>
                    <a:pt x="f86" y="f87"/>
                  </a:lnTo>
                  <a:lnTo>
                    <a:pt x="f88" y="f89"/>
                  </a:lnTo>
                  <a:lnTo>
                    <a:pt x="f90" y="f91"/>
                  </a:lnTo>
                  <a:lnTo>
                    <a:pt x="f92" y="f93"/>
                  </a:lnTo>
                  <a:lnTo>
                    <a:pt x="f94" y="f95"/>
                  </a:lnTo>
                  <a:lnTo>
                    <a:pt x="f96" y="f97"/>
                  </a:lnTo>
                  <a:lnTo>
                    <a:pt x="f96" y="f98"/>
                  </a:lnTo>
                  <a:lnTo>
                    <a:pt x="f99" y="f100"/>
                  </a:lnTo>
                  <a:lnTo>
                    <a:pt x="f101" y="f102"/>
                  </a:lnTo>
                  <a:lnTo>
                    <a:pt x="f103" y="f104"/>
                  </a:lnTo>
                  <a:lnTo>
                    <a:pt x="f105" y="f106"/>
                  </a:lnTo>
                  <a:lnTo>
                    <a:pt x="f107" y="f108"/>
                  </a:lnTo>
                  <a:lnTo>
                    <a:pt x="f109" y="f110"/>
                  </a:lnTo>
                  <a:lnTo>
                    <a:pt x="f111" y="f112"/>
                  </a:lnTo>
                  <a:lnTo>
                    <a:pt x="f111" y="f113"/>
                  </a:lnTo>
                  <a:lnTo>
                    <a:pt x="f114" y="f115"/>
                  </a:lnTo>
                  <a:lnTo>
                    <a:pt x="f116" y="f117"/>
                  </a:lnTo>
                  <a:lnTo>
                    <a:pt x="f114" y="f55"/>
                  </a:lnTo>
                  <a:lnTo>
                    <a:pt x="f104" y="f6"/>
                  </a:lnTo>
                  <a:lnTo>
                    <a:pt x="f118" y="f119"/>
                  </a:lnTo>
                  <a:lnTo>
                    <a:pt x="f118" y="f120"/>
                  </a:lnTo>
                  <a:lnTo>
                    <a:pt x="f121" y="f122"/>
                  </a:lnTo>
                  <a:lnTo>
                    <a:pt x="f123" y="f124"/>
                  </a:lnTo>
                  <a:lnTo>
                    <a:pt x="f125" y="f126"/>
                  </a:lnTo>
                  <a:lnTo>
                    <a:pt x="f127" y="f128"/>
                  </a:lnTo>
                  <a:lnTo>
                    <a:pt x="f129" y="f111"/>
                  </a:lnTo>
                  <a:lnTo>
                    <a:pt x="f130" y="f131"/>
                  </a:lnTo>
                  <a:lnTo>
                    <a:pt x="f132" y="f133"/>
                  </a:lnTo>
                  <a:lnTo>
                    <a:pt x="f132" y="f134"/>
                  </a:lnTo>
                  <a:lnTo>
                    <a:pt x="f135" y="f136"/>
                  </a:lnTo>
                  <a:lnTo>
                    <a:pt x="f137" y="f138"/>
                  </a:lnTo>
                  <a:lnTo>
                    <a:pt x="f139" y="f140"/>
                  </a:lnTo>
                  <a:lnTo>
                    <a:pt x="f22" y="f141"/>
                  </a:lnTo>
                  <a:lnTo>
                    <a:pt x="f142" y="f135"/>
                  </a:lnTo>
                  <a:lnTo>
                    <a:pt x="f143" y="f98"/>
                  </a:lnTo>
                  <a:lnTo>
                    <a:pt x="f144" y="f145"/>
                  </a:lnTo>
                  <a:lnTo>
                    <a:pt x="f146" y="f147"/>
                  </a:lnTo>
                  <a:lnTo>
                    <a:pt x="f148" y="f91"/>
                  </a:lnTo>
                  <a:lnTo>
                    <a:pt x="f149" y="f150"/>
                  </a:lnTo>
                  <a:lnTo>
                    <a:pt x="f151" y="f152"/>
                  </a:lnTo>
                  <a:lnTo>
                    <a:pt x="f144" y="f153"/>
                  </a:lnTo>
                  <a:lnTo>
                    <a:pt x="f91" y="f154"/>
                  </a:lnTo>
                  <a:lnTo>
                    <a:pt x="f146" y="f155"/>
                  </a:lnTo>
                  <a:lnTo>
                    <a:pt x="f146" y="f156"/>
                  </a:lnTo>
                  <a:lnTo>
                    <a:pt x="f157" y="f155"/>
                  </a:lnTo>
                  <a:lnTo>
                    <a:pt x="f158" y="f159"/>
                  </a:lnTo>
                  <a:lnTo>
                    <a:pt x="f160" y="f161"/>
                  </a:lnTo>
                  <a:lnTo>
                    <a:pt x="f162" y="f76"/>
                  </a:lnTo>
                  <a:lnTo>
                    <a:pt x="f7" y="f163"/>
                  </a:lnTo>
                  <a:lnTo>
                    <a:pt x="f164" y="f165"/>
                  </a:lnTo>
                  <a:lnTo>
                    <a:pt x="f166" y="f167"/>
                  </a:lnTo>
                  <a:lnTo>
                    <a:pt x="f2" y="f167"/>
                  </a:lnTo>
                  <a:lnTo>
                    <a:pt x="f17" y="f168"/>
                  </a:lnTo>
                  <a:lnTo>
                    <a:pt x="f144" y="f169"/>
                  </a:lnTo>
                  <a:lnTo>
                    <a:pt x="f170" y="f171"/>
                  </a:lnTo>
                  <a:lnTo>
                    <a:pt x="f172" y="f173"/>
                  </a:lnTo>
                  <a:lnTo>
                    <a:pt x="f13" y="f174"/>
                  </a:lnTo>
                  <a:lnTo>
                    <a:pt x="f175" y="f176"/>
                  </a:lnTo>
                  <a:lnTo>
                    <a:pt x="f9" y="f177"/>
                  </a:lnTo>
                  <a:lnTo>
                    <a:pt x="f9" y="f178"/>
                  </a:lnTo>
                  <a:lnTo>
                    <a:pt x="f9" y="f179"/>
                  </a:lnTo>
                  <a:lnTo>
                    <a:pt x="f9" y="f10"/>
                  </a:lnTo>
                  <a:close/>
                </a:path>
              </a:pathLst>
            </a:custGeom>
            <a:solidFill>
              <a:srgbClr val="FFD9AB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33" name="Freeform 37"/>
            <p:cNvSpPr/>
            <p:nvPr/>
          </p:nvSpPr>
          <p:spPr>
            <a:xfrm>
              <a:off x="2182179" y="2319220"/>
              <a:ext cx="247390" cy="27405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53"/>
                <a:gd name="f7" fmla="val 245"/>
                <a:gd name="f8" fmla="val 208"/>
                <a:gd name="f9" fmla="val 20"/>
                <a:gd name="f10" fmla="val 207"/>
                <a:gd name="f11" fmla="val 45"/>
                <a:gd name="f12" fmla="val 195"/>
                <a:gd name="f13" fmla="val 174"/>
                <a:gd name="f14" fmla="val 68"/>
                <a:gd name="f15" fmla="val 163"/>
                <a:gd name="f16" fmla="val 140"/>
                <a:gd name="f17" fmla="val 118"/>
                <a:gd name="f18" fmla="val 90"/>
                <a:gd name="f19" fmla="val 102"/>
                <a:gd name="f20" fmla="val 95"/>
                <a:gd name="f21" fmla="val 111"/>
                <a:gd name="f22" fmla="val 72"/>
                <a:gd name="f23" fmla="val 135"/>
                <a:gd name="f24" fmla="val 157"/>
                <a:gd name="f25" fmla="val 62"/>
                <a:gd name="f26" fmla="val 39"/>
                <a:gd name="f27" fmla="val 28"/>
                <a:gd name="f28" fmla="val 33"/>
                <a:gd name="f29" fmla="val 239"/>
                <a:gd name="f30" fmla="val 21"/>
                <a:gd name="f31" fmla="+- 0 0 -90"/>
                <a:gd name="f32" fmla="*/ f3 1 253"/>
                <a:gd name="f33" fmla="*/ f4 1 245"/>
                <a:gd name="f34" fmla="+- f7 0 f5"/>
                <a:gd name="f35" fmla="+- f6 0 f5"/>
                <a:gd name="f36" fmla="*/ f31 f0 1"/>
                <a:gd name="f37" fmla="*/ f35 1 253"/>
                <a:gd name="f38" fmla="*/ f34 1 245"/>
                <a:gd name="f39" fmla="*/ 0 f35 1"/>
                <a:gd name="f40" fmla="*/ 129 f34 1"/>
                <a:gd name="f41" fmla="*/ 110 f34 1"/>
                <a:gd name="f42" fmla="*/ 12 f35 1"/>
                <a:gd name="f43" fmla="*/ 109 f34 1"/>
                <a:gd name="f44" fmla="*/ 26 f35 1"/>
                <a:gd name="f45" fmla="*/ 103 f34 1"/>
                <a:gd name="f46" fmla="*/ 92 f34 1"/>
                <a:gd name="f47" fmla="*/ 38 f35 1"/>
                <a:gd name="f48" fmla="*/ 86 f34 1"/>
                <a:gd name="f49" fmla="*/ 74 f34 1"/>
                <a:gd name="f50" fmla="*/ 62 f34 1"/>
                <a:gd name="f51" fmla="*/ 50 f35 1"/>
                <a:gd name="f52" fmla="*/ 57 f35 1"/>
                <a:gd name="f53" fmla="*/ 50 f34 1"/>
                <a:gd name="f54" fmla="*/ 63 f35 1"/>
                <a:gd name="f55" fmla="*/ 38 f34 1"/>
                <a:gd name="f56" fmla="*/ 77 f35 1"/>
                <a:gd name="f57" fmla="*/ 88 f35 1"/>
                <a:gd name="f58" fmla="*/ 32 f34 1"/>
                <a:gd name="f59" fmla="*/ 21 f34 1"/>
                <a:gd name="f60" fmla="*/ 102 f35 1"/>
                <a:gd name="f61" fmla="*/ 15 f34 1"/>
                <a:gd name="f62" fmla="*/ 117 f35 1"/>
                <a:gd name="f63" fmla="*/ 18 f34 1"/>
                <a:gd name="f64" fmla="*/ 135 f35 1"/>
                <a:gd name="f65" fmla="*/ 11 f34 1"/>
                <a:gd name="f66" fmla="*/ 143 f35 1"/>
                <a:gd name="f67" fmla="*/ 0 f34 1"/>
                <a:gd name="f68" fmla="*/ 253 f35 1"/>
                <a:gd name="f69" fmla="*/ 245 f34 1"/>
                <a:gd name="f70" fmla="*/ f36 1 f2"/>
                <a:gd name="f71" fmla="*/ f39 1 253"/>
                <a:gd name="f72" fmla="*/ f40 1 245"/>
                <a:gd name="f73" fmla="*/ f41 1 245"/>
                <a:gd name="f74" fmla="*/ f42 1 253"/>
                <a:gd name="f75" fmla="*/ f43 1 245"/>
                <a:gd name="f76" fmla="*/ f44 1 253"/>
                <a:gd name="f77" fmla="*/ f45 1 245"/>
                <a:gd name="f78" fmla="*/ f46 1 245"/>
                <a:gd name="f79" fmla="*/ f47 1 253"/>
                <a:gd name="f80" fmla="*/ f48 1 245"/>
                <a:gd name="f81" fmla="*/ f49 1 245"/>
                <a:gd name="f82" fmla="*/ f50 1 245"/>
                <a:gd name="f83" fmla="*/ f51 1 253"/>
                <a:gd name="f84" fmla="*/ f52 1 253"/>
                <a:gd name="f85" fmla="*/ f53 1 245"/>
                <a:gd name="f86" fmla="*/ f54 1 253"/>
                <a:gd name="f87" fmla="*/ f55 1 245"/>
                <a:gd name="f88" fmla="*/ f56 1 253"/>
                <a:gd name="f89" fmla="*/ f57 1 253"/>
                <a:gd name="f90" fmla="*/ f58 1 245"/>
                <a:gd name="f91" fmla="*/ f59 1 245"/>
                <a:gd name="f92" fmla="*/ f60 1 253"/>
                <a:gd name="f93" fmla="*/ f61 1 245"/>
                <a:gd name="f94" fmla="*/ f62 1 253"/>
                <a:gd name="f95" fmla="*/ f63 1 245"/>
                <a:gd name="f96" fmla="*/ f64 1 253"/>
                <a:gd name="f97" fmla="*/ f65 1 245"/>
                <a:gd name="f98" fmla="*/ f66 1 253"/>
                <a:gd name="f99" fmla="*/ f67 1 245"/>
                <a:gd name="f100" fmla="*/ f68 1 253"/>
                <a:gd name="f101" fmla="*/ f69 1 245"/>
                <a:gd name="f102" fmla="+- f70 0 f1"/>
                <a:gd name="f103" fmla="*/ f71 1 f37"/>
                <a:gd name="f104" fmla="*/ f72 1 f38"/>
                <a:gd name="f105" fmla="*/ f73 1 f38"/>
                <a:gd name="f106" fmla="*/ f74 1 f37"/>
                <a:gd name="f107" fmla="*/ f75 1 f38"/>
                <a:gd name="f108" fmla="*/ f76 1 f37"/>
                <a:gd name="f109" fmla="*/ f77 1 f38"/>
                <a:gd name="f110" fmla="*/ f78 1 f38"/>
                <a:gd name="f111" fmla="*/ f79 1 f37"/>
                <a:gd name="f112" fmla="*/ f80 1 f38"/>
                <a:gd name="f113" fmla="*/ f81 1 f38"/>
                <a:gd name="f114" fmla="*/ f82 1 f38"/>
                <a:gd name="f115" fmla="*/ f83 1 f37"/>
                <a:gd name="f116" fmla="*/ f84 1 f37"/>
                <a:gd name="f117" fmla="*/ f85 1 f38"/>
                <a:gd name="f118" fmla="*/ f86 1 f37"/>
                <a:gd name="f119" fmla="*/ f87 1 f38"/>
                <a:gd name="f120" fmla="*/ f88 1 f37"/>
                <a:gd name="f121" fmla="*/ f89 1 f37"/>
                <a:gd name="f122" fmla="*/ f90 1 f38"/>
                <a:gd name="f123" fmla="*/ f91 1 f38"/>
                <a:gd name="f124" fmla="*/ f92 1 f37"/>
                <a:gd name="f125" fmla="*/ f93 1 f38"/>
                <a:gd name="f126" fmla="*/ f94 1 f37"/>
                <a:gd name="f127" fmla="*/ f95 1 f38"/>
                <a:gd name="f128" fmla="*/ f96 1 f37"/>
                <a:gd name="f129" fmla="*/ f97 1 f38"/>
                <a:gd name="f130" fmla="*/ f98 1 f37"/>
                <a:gd name="f131" fmla="*/ f99 1 f38"/>
                <a:gd name="f132" fmla="*/ f100 1 f37"/>
                <a:gd name="f133" fmla="*/ f101 1 f38"/>
                <a:gd name="f134" fmla="*/ f103 f32 1"/>
                <a:gd name="f135" fmla="*/ f132 f32 1"/>
                <a:gd name="f136" fmla="*/ f133 f33 1"/>
                <a:gd name="f137" fmla="*/ f131 f33 1"/>
                <a:gd name="f138" fmla="*/ f104 f33 1"/>
                <a:gd name="f139" fmla="*/ f105 f33 1"/>
                <a:gd name="f140" fmla="*/ f106 f32 1"/>
                <a:gd name="f141" fmla="*/ f107 f33 1"/>
                <a:gd name="f142" fmla="*/ f108 f32 1"/>
                <a:gd name="f143" fmla="*/ f109 f33 1"/>
                <a:gd name="f144" fmla="*/ f110 f33 1"/>
                <a:gd name="f145" fmla="*/ f111 f32 1"/>
                <a:gd name="f146" fmla="*/ f112 f33 1"/>
                <a:gd name="f147" fmla="*/ f113 f33 1"/>
                <a:gd name="f148" fmla="*/ f114 f33 1"/>
                <a:gd name="f149" fmla="*/ f115 f32 1"/>
                <a:gd name="f150" fmla="*/ f116 f32 1"/>
                <a:gd name="f151" fmla="*/ f117 f33 1"/>
                <a:gd name="f152" fmla="*/ f118 f32 1"/>
                <a:gd name="f153" fmla="*/ f119 f33 1"/>
                <a:gd name="f154" fmla="*/ f120 f32 1"/>
                <a:gd name="f155" fmla="*/ f121 f32 1"/>
                <a:gd name="f156" fmla="*/ f122 f33 1"/>
                <a:gd name="f157" fmla="*/ f123 f33 1"/>
                <a:gd name="f158" fmla="*/ f124 f32 1"/>
                <a:gd name="f159" fmla="*/ f125 f33 1"/>
                <a:gd name="f160" fmla="*/ f126 f32 1"/>
                <a:gd name="f161" fmla="*/ f127 f33 1"/>
                <a:gd name="f162" fmla="*/ f128 f32 1"/>
                <a:gd name="f163" fmla="*/ f129 f33 1"/>
                <a:gd name="f164" fmla="*/ f130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02">
                  <a:pos x="f134" y="f138"/>
                </a:cxn>
                <a:cxn ang="f102">
                  <a:pos x="f134" y="f139"/>
                </a:cxn>
                <a:cxn ang="f102">
                  <a:pos x="f140" y="f141"/>
                </a:cxn>
                <a:cxn ang="f102">
                  <a:pos x="f142" y="f143"/>
                </a:cxn>
                <a:cxn ang="f102">
                  <a:pos x="f142" y="f144"/>
                </a:cxn>
                <a:cxn ang="f102">
                  <a:pos x="f145" y="f146"/>
                </a:cxn>
                <a:cxn ang="f102">
                  <a:pos x="f145" y="f147"/>
                </a:cxn>
                <a:cxn ang="f102">
                  <a:pos x="f145" y="f148"/>
                </a:cxn>
                <a:cxn ang="f102">
                  <a:pos x="f149" y="f148"/>
                </a:cxn>
                <a:cxn ang="f102">
                  <a:pos x="f150" y="f151"/>
                </a:cxn>
                <a:cxn ang="f102">
                  <a:pos x="f152" y="f153"/>
                </a:cxn>
                <a:cxn ang="f102">
                  <a:pos x="f154" y="f153"/>
                </a:cxn>
                <a:cxn ang="f102">
                  <a:pos x="f155" y="f156"/>
                </a:cxn>
                <a:cxn ang="f102">
                  <a:pos x="f155" y="f157"/>
                </a:cxn>
                <a:cxn ang="f102">
                  <a:pos x="f158" y="f159"/>
                </a:cxn>
                <a:cxn ang="f102">
                  <a:pos x="f160" y="f161"/>
                </a:cxn>
                <a:cxn ang="f102">
                  <a:pos x="f162" y="f163"/>
                </a:cxn>
                <a:cxn ang="f102">
                  <a:pos x="f164" y="f137"/>
                </a:cxn>
              </a:cxnLst>
              <a:rect l="f134" t="f137" r="f135" b="f136"/>
              <a:pathLst>
                <a:path w="253" h="245">
                  <a:moveTo>
                    <a:pt x="f5" y="f7"/>
                  </a:moveTo>
                  <a:lnTo>
                    <a:pt x="f5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1" y="f13"/>
                  </a:lnTo>
                  <a:lnTo>
                    <a:pt x="f14" y="f15"/>
                  </a:lnTo>
                  <a:lnTo>
                    <a:pt x="f14" y="f16"/>
                  </a:lnTo>
                  <a:lnTo>
                    <a:pt x="f14" y="f17"/>
                  </a:lnTo>
                  <a:lnTo>
                    <a:pt x="f18" y="f17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2"/>
                  </a:lnTo>
                  <a:lnTo>
                    <a:pt x="f24" y="f25"/>
                  </a:lnTo>
                  <a:lnTo>
                    <a:pt x="f24" y="f26"/>
                  </a:lnTo>
                  <a:lnTo>
                    <a:pt x="f2" y="f27"/>
                  </a:lnTo>
                  <a:lnTo>
                    <a:pt x="f8" y="f28"/>
                  </a:lnTo>
                  <a:lnTo>
                    <a:pt x="f29" y="f30"/>
                  </a:lnTo>
                  <a:lnTo>
                    <a:pt x="f6" y="f5"/>
                  </a:lnTo>
                </a:path>
              </a:pathLst>
            </a:custGeom>
            <a:noFill/>
            <a:ln w="30166">
              <a:solidFill>
                <a:srgbClr val="603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34" name="Rectangle 38"/>
            <p:cNvSpPr/>
            <p:nvPr/>
          </p:nvSpPr>
          <p:spPr>
            <a:xfrm>
              <a:off x="3275927" y="1679304"/>
              <a:ext cx="776456" cy="338554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vert="horz" wrap="none" lIns="0" tIns="0" rIns="0" bIns="0" anchor="t" anchorCtr="1" compatLnSpc="1">
              <a:spAutoFit/>
            </a:bodyPr>
            <a:lstStyle/>
            <a:p>
              <a:pPr algn="ctr"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1100" b="1" kern="0" dirty="0">
                  <a:solidFill>
                    <a:srgbClr val="000000"/>
                  </a:solidFill>
                  <a:latin typeface="Times New Roman" pitchFamily="18"/>
                  <a:cs typeface="Times New Roman" pitchFamily="18"/>
                </a:rPr>
                <a:t>КИРОВСКАЯ</a:t>
              </a:r>
            </a:p>
            <a:p>
              <a:pPr algn="ctr"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1100" b="1" kern="0" dirty="0">
                  <a:solidFill>
                    <a:srgbClr val="000000"/>
                  </a:solidFill>
                  <a:latin typeface="Times New Roman" pitchFamily="18"/>
                  <a:cs typeface="Times New Roman" pitchFamily="18"/>
                </a:rPr>
                <a:t>ОБЛАСТЬ</a:t>
              </a:r>
              <a:endParaRPr lang="ru-RU" sz="1100" b="1" kern="0" dirty="0">
                <a:solidFill>
                  <a:srgbClr val="FFFFFF"/>
                </a:solidFill>
                <a:latin typeface="Times New Roman" pitchFamily="18"/>
                <a:cs typeface="Times New Roman" pitchFamily="18"/>
              </a:endParaRPr>
            </a:p>
          </p:txBody>
        </p:sp>
        <p:sp>
          <p:nvSpPr>
            <p:cNvPr id="35" name="Rectangle 40"/>
            <p:cNvSpPr/>
            <p:nvPr/>
          </p:nvSpPr>
          <p:spPr>
            <a:xfrm>
              <a:off x="3213174" y="4499131"/>
              <a:ext cx="826947" cy="169277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vert="horz" wrap="none" lIns="0" tIns="0" rIns="0" bIns="0" anchor="t" anchorCtr="0" compatLnSpc="1">
              <a:spAutoFit/>
            </a:bodyPr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1100" b="1" kern="0" dirty="0">
                  <a:solidFill>
                    <a:srgbClr val="000000"/>
                  </a:solidFill>
                  <a:latin typeface="Times New Roman" pitchFamily="18"/>
                  <a:cs typeface="Times New Roman" pitchFamily="18"/>
                </a:rPr>
                <a:t>ЧУВАШСКАЯ</a:t>
              </a:r>
              <a:endParaRPr lang="ru-RU" sz="1100" b="1" kern="0" dirty="0">
                <a:solidFill>
                  <a:srgbClr val="FFFFFF"/>
                </a:solidFill>
                <a:latin typeface="Times New Roman" pitchFamily="18"/>
                <a:cs typeface="Times New Roman" pitchFamily="18"/>
              </a:endParaRPr>
            </a:p>
          </p:txBody>
        </p:sp>
        <p:sp>
          <p:nvSpPr>
            <p:cNvPr id="36" name="Rectangle 41"/>
            <p:cNvSpPr/>
            <p:nvPr/>
          </p:nvSpPr>
          <p:spPr>
            <a:xfrm>
              <a:off x="3264069" y="4709196"/>
              <a:ext cx="859697" cy="169277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vert="horz" wrap="none" lIns="0" tIns="0" rIns="0" bIns="0" anchor="t" anchorCtr="0" compatLnSpc="1">
              <a:spAutoFit/>
            </a:bodyPr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1100" b="1" kern="0" dirty="0">
                  <a:solidFill>
                    <a:srgbClr val="000000"/>
                  </a:solidFill>
                  <a:latin typeface="Times New Roman" pitchFamily="18"/>
                  <a:cs typeface="Times New Roman" pitchFamily="18"/>
                </a:rPr>
                <a:t>РЕСПУБЛИКА</a:t>
              </a:r>
              <a:endParaRPr lang="ru-RU" sz="1100" b="1" kern="0" dirty="0">
                <a:solidFill>
                  <a:srgbClr val="FFFFFF"/>
                </a:solidFill>
                <a:latin typeface="Times New Roman" pitchFamily="18"/>
                <a:cs typeface="Times New Roman" pitchFamily="18"/>
              </a:endParaRPr>
            </a:p>
          </p:txBody>
        </p:sp>
        <p:sp>
          <p:nvSpPr>
            <p:cNvPr id="37" name="Freeform 42"/>
            <p:cNvSpPr/>
            <p:nvPr/>
          </p:nvSpPr>
          <p:spPr>
            <a:xfrm>
              <a:off x="2369201" y="3654710"/>
              <a:ext cx="370496" cy="64270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79"/>
                <a:gd name="f7" fmla="val 570"/>
                <a:gd name="f8" fmla="val 7"/>
                <a:gd name="f9" fmla="val 459"/>
                <a:gd name="f10" fmla="val 5"/>
                <a:gd name="f11" fmla="val 438"/>
                <a:gd name="f12" fmla="val 9"/>
                <a:gd name="f13" fmla="val 428"/>
                <a:gd name="f14" fmla="val 10"/>
                <a:gd name="f15" fmla="val 420"/>
                <a:gd name="f16" fmla="val 411"/>
                <a:gd name="f17" fmla="val 405"/>
                <a:gd name="f18" fmla="val 8"/>
                <a:gd name="f19" fmla="val 398"/>
                <a:gd name="f20" fmla="val 387"/>
                <a:gd name="f21" fmla="val 366"/>
                <a:gd name="f22" fmla="val 23"/>
                <a:gd name="f23" fmla="val 384"/>
                <a:gd name="f24" fmla="val 43"/>
                <a:gd name="f25" fmla="val 358"/>
                <a:gd name="f26" fmla="val 71"/>
                <a:gd name="f27" fmla="val 356"/>
                <a:gd name="f28" fmla="val 87"/>
                <a:gd name="f29" fmla="val 310"/>
                <a:gd name="f30" fmla="val 91"/>
                <a:gd name="f31" fmla="val 291"/>
                <a:gd name="f32" fmla="val 92"/>
                <a:gd name="f33" fmla="val 268"/>
                <a:gd name="f34" fmla="val 93"/>
                <a:gd name="f35" fmla="val 244"/>
                <a:gd name="f36" fmla="val 78"/>
                <a:gd name="f37" fmla="val 218"/>
                <a:gd name="f38" fmla="val 72"/>
                <a:gd name="f39" fmla="val 206"/>
                <a:gd name="f40" fmla="val 70"/>
                <a:gd name="f41" fmla="val 192"/>
                <a:gd name="f42" fmla="val 65"/>
                <a:gd name="f43" fmla="val 164"/>
                <a:gd name="f44" fmla="val 68"/>
                <a:gd name="f45" fmla="val 114"/>
                <a:gd name="f46" fmla="val 90"/>
                <a:gd name="f47" fmla="val 117"/>
                <a:gd name="f48" fmla="val 111"/>
                <a:gd name="f49" fmla="val 84"/>
                <a:gd name="f50" fmla="val 134"/>
                <a:gd name="f51" fmla="val 153"/>
                <a:gd name="f52" fmla="val 63"/>
                <a:gd name="f53" fmla="val 159"/>
                <a:gd name="f54" fmla="val 53"/>
                <a:gd name="f55" fmla="val 171"/>
                <a:gd name="f56" fmla="val 24"/>
                <a:gd name="f57" fmla="val 188"/>
                <a:gd name="f58" fmla="val 38"/>
                <a:gd name="f59" fmla="val 213"/>
                <a:gd name="f60" fmla="val 20"/>
                <a:gd name="f61" fmla="val 229"/>
                <a:gd name="f62" fmla="val 240"/>
                <a:gd name="f63" fmla="val 247"/>
                <a:gd name="f64" fmla="val 46"/>
                <a:gd name="f65" fmla="val 269"/>
                <a:gd name="f66" fmla="val 32"/>
                <a:gd name="f67" fmla="val 270"/>
                <a:gd name="f68" fmla="val 88"/>
                <a:gd name="f69" fmla="val 135"/>
                <a:gd name="f70" fmla="val 264"/>
                <a:gd name="f71" fmla="val 165"/>
                <a:gd name="f72" fmla="val 189"/>
                <a:gd name="f73" fmla="val 209"/>
                <a:gd name="f74" fmla="val 273"/>
                <a:gd name="f75" fmla="val 220"/>
                <a:gd name="f76" fmla="val 280"/>
                <a:gd name="f77" fmla="val 233"/>
                <a:gd name="f78" fmla="val 303"/>
                <a:gd name="f79" fmla="val 304"/>
                <a:gd name="f80" fmla="val 266"/>
                <a:gd name="f81" fmla="val 325"/>
                <a:gd name="f82" fmla="val 267"/>
                <a:gd name="f83" fmla="val 338"/>
                <a:gd name="f84" fmla="val 295"/>
                <a:gd name="f85" fmla="val 376"/>
                <a:gd name="f86" fmla="val 323"/>
                <a:gd name="f87" fmla="val 348"/>
                <a:gd name="f88" fmla="val 344"/>
                <a:gd name="f89" fmla="val 375"/>
                <a:gd name="f90" fmla="val 535"/>
                <a:gd name="f91" fmla="val 277"/>
                <a:gd name="f92" fmla="val 561"/>
                <a:gd name="f93" fmla="val 449"/>
                <a:gd name="f94" fmla="val 450"/>
                <a:gd name="f95" fmla="val 222"/>
                <a:gd name="f96" fmla="val 471"/>
                <a:gd name="f97" fmla="val 492"/>
                <a:gd name="f98" fmla="val 207"/>
                <a:gd name="f99" fmla="val 512"/>
                <a:gd name="f100" fmla="val 520"/>
                <a:gd name="f101" fmla="val 132"/>
                <a:gd name="f102" fmla="val 508"/>
                <a:gd name="f103" fmla="val 513"/>
                <a:gd name="f104" fmla="val 100"/>
                <a:gd name="f105" fmla="val 523"/>
                <a:gd name="f106" fmla="val 89"/>
                <a:gd name="f107" fmla="val 67"/>
                <a:gd name="f108" fmla="val 528"/>
                <a:gd name="f109" fmla="val 49"/>
                <a:gd name="f110" fmla="val 504"/>
                <a:gd name="f111" fmla="val 41"/>
                <a:gd name="f112" fmla="val 495"/>
                <a:gd name="f113" fmla="val 475"/>
                <a:gd name="f114" fmla="+- 0 0 -90"/>
                <a:gd name="f115" fmla="*/ f3 1 379"/>
                <a:gd name="f116" fmla="*/ f4 1 570"/>
                <a:gd name="f117" fmla="+- f7 0 f5"/>
                <a:gd name="f118" fmla="+- f6 0 f5"/>
                <a:gd name="f119" fmla="*/ f114 f0 1"/>
                <a:gd name="f120" fmla="*/ f118 1 379"/>
                <a:gd name="f121" fmla="*/ f117 1 570"/>
                <a:gd name="f122" fmla="*/ 2 f118 1"/>
                <a:gd name="f123" fmla="*/ 233 f117 1"/>
                <a:gd name="f124" fmla="*/ 6 f118 1"/>
                <a:gd name="f125" fmla="*/ 224 f117 1"/>
                <a:gd name="f126" fmla="*/ 5 f118 1"/>
                <a:gd name="f127" fmla="*/ 216 f117 1"/>
                <a:gd name="f128" fmla="*/ 4 f118 1"/>
                <a:gd name="f129" fmla="*/ 207 f117 1"/>
                <a:gd name="f130" fmla="*/ 13 f118 1"/>
                <a:gd name="f131" fmla="*/ 204 f117 1"/>
                <a:gd name="f132" fmla="*/ 40 f118 1"/>
                <a:gd name="f133" fmla="*/ 190 f117 1"/>
                <a:gd name="f134" fmla="*/ 51 f118 1"/>
                <a:gd name="f135" fmla="*/ 155 f117 1"/>
                <a:gd name="f136" fmla="*/ 53 f118 1"/>
                <a:gd name="f137" fmla="*/ 130 f117 1"/>
                <a:gd name="f138" fmla="*/ 109 f117 1"/>
                <a:gd name="f139" fmla="*/ 37 f118 1"/>
                <a:gd name="f140" fmla="*/ 88 f117 1"/>
                <a:gd name="f141" fmla="*/ 50 f118 1"/>
                <a:gd name="f142" fmla="*/ 62 f117 1"/>
                <a:gd name="f143" fmla="*/ 76 f118 1"/>
                <a:gd name="f144" fmla="*/ 45 f117 1"/>
                <a:gd name="f145" fmla="*/ 89 f118 1"/>
                <a:gd name="f146" fmla="*/ 28 f117 1"/>
                <a:gd name="f147" fmla="*/ 106 f118 1"/>
                <a:gd name="f148" fmla="*/ 20 f117 1"/>
                <a:gd name="f149" fmla="*/ 129 f118 1"/>
                <a:gd name="f150" fmla="*/ 0 f117 1"/>
                <a:gd name="f151" fmla="*/ 139 f118 1"/>
                <a:gd name="f152" fmla="*/ 24 f117 1"/>
                <a:gd name="f153" fmla="*/ 152 f118 1"/>
                <a:gd name="f154" fmla="*/ 47 f117 1"/>
                <a:gd name="f155" fmla="*/ 151 f118 1"/>
                <a:gd name="f156" fmla="*/ 71 f117 1"/>
                <a:gd name="f157" fmla="*/ 101 f117 1"/>
                <a:gd name="f158" fmla="*/ 154 f118 1"/>
                <a:gd name="f159" fmla="*/ 117 f117 1"/>
                <a:gd name="f160" fmla="*/ 170 f118 1"/>
                <a:gd name="f161" fmla="*/ 183 f118 1"/>
                <a:gd name="f162" fmla="*/ 142 f117 1"/>
                <a:gd name="f163" fmla="*/ 212 f118 1"/>
                <a:gd name="f164" fmla="*/ 172 f117 1"/>
                <a:gd name="f165" fmla="*/ 194 f118 1"/>
                <a:gd name="f166" fmla="*/ 186 f117 1"/>
                <a:gd name="f167" fmla="*/ 174 f118 1"/>
                <a:gd name="f168" fmla="*/ 199 f117 1"/>
                <a:gd name="f169" fmla="*/ 156 f118 1"/>
                <a:gd name="f170" fmla="*/ 303 f117 1"/>
                <a:gd name="f171" fmla="*/ 150 f118 1"/>
                <a:gd name="f172" fmla="*/ 239 f117 1"/>
                <a:gd name="f173" fmla="*/ 125 f118 1"/>
                <a:gd name="f174" fmla="*/ 251 f117 1"/>
                <a:gd name="f175" fmla="*/ 116 f118 1"/>
                <a:gd name="f176" fmla="*/ 272 f117 1"/>
                <a:gd name="f177" fmla="*/ 74 f118 1"/>
                <a:gd name="f178" fmla="*/ 271 f117 1"/>
                <a:gd name="f179" fmla="*/ 57 f118 1"/>
                <a:gd name="f180" fmla="*/ 279 f117 1"/>
                <a:gd name="f181" fmla="*/ 281 f117 1"/>
                <a:gd name="f182" fmla="*/ 23 f118 1"/>
                <a:gd name="f183" fmla="*/ 263 f117 1"/>
                <a:gd name="f184" fmla="*/ 245 f117 1"/>
                <a:gd name="f185" fmla="*/ 0 f118 1"/>
                <a:gd name="f186" fmla="*/ 379 f118 1"/>
                <a:gd name="f187" fmla="*/ 570 f117 1"/>
                <a:gd name="f188" fmla="*/ f119 1 f2"/>
                <a:gd name="f189" fmla="*/ f122 1 379"/>
                <a:gd name="f190" fmla="*/ f123 1 570"/>
                <a:gd name="f191" fmla="*/ f124 1 379"/>
                <a:gd name="f192" fmla="*/ f125 1 570"/>
                <a:gd name="f193" fmla="*/ f126 1 379"/>
                <a:gd name="f194" fmla="*/ f127 1 570"/>
                <a:gd name="f195" fmla="*/ f128 1 379"/>
                <a:gd name="f196" fmla="*/ f129 1 570"/>
                <a:gd name="f197" fmla="*/ f130 1 379"/>
                <a:gd name="f198" fmla="*/ f131 1 570"/>
                <a:gd name="f199" fmla="*/ f132 1 379"/>
                <a:gd name="f200" fmla="*/ f133 1 570"/>
                <a:gd name="f201" fmla="*/ f134 1 379"/>
                <a:gd name="f202" fmla="*/ f135 1 570"/>
                <a:gd name="f203" fmla="*/ f136 1 379"/>
                <a:gd name="f204" fmla="*/ f137 1 570"/>
                <a:gd name="f205" fmla="*/ f138 1 570"/>
                <a:gd name="f206" fmla="*/ f139 1 379"/>
                <a:gd name="f207" fmla="*/ f140 1 570"/>
                <a:gd name="f208" fmla="*/ f141 1 379"/>
                <a:gd name="f209" fmla="*/ f142 1 570"/>
                <a:gd name="f210" fmla="*/ f143 1 379"/>
                <a:gd name="f211" fmla="*/ f144 1 570"/>
                <a:gd name="f212" fmla="*/ f145 1 379"/>
                <a:gd name="f213" fmla="*/ f146 1 570"/>
                <a:gd name="f214" fmla="*/ f147 1 379"/>
                <a:gd name="f215" fmla="*/ f148 1 570"/>
                <a:gd name="f216" fmla="*/ f149 1 379"/>
                <a:gd name="f217" fmla="*/ f150 1 570"/>
                <a:gd name="f218" fmla="*/ f151 1 379"/>
                <a:gd name="f219" fmla="*/ f152 1 570"/>
                <a:gd name="f220" fmla="*/ f153 1 379"/>
                <a:gd name="f221" fmla="*/ f154 1 570"/>
                <a:gd name="f222" fmla="*/ f155 1 379"/>
                <a:gd name="f223" fmla="*/ f156 1 570"/>
                <a:gd name="f224" fmla="*/ f157 1 570"/>
                <a:gd name="f225" fmla="*/ f158 1 379"/>
                <a:gd name="f226" fmla="*/ f159 1 570"/>
                <a:gd name="f227" fmla="*/ f160 1 379"/>
                <a:gd name="f228" fmla="*/ f161 1 379"/>
                <a:gd name="f229" fmla="*/ f162 1 570"/>
                <a:gd name="f230" fmla="*/ f163 1 379"/>
                <a:gd name="f231" fmla="*/ f164 1 570"/>
                <a:gd name="f232" fmla="*/ f165 1 379"/>
                <a:gd name="f233" fmla="*/ f166 1 570"/>
                <a:gd name="f234" fmla="*/ f167 1 379"/>
                <a:gd name="f235" fmla="*/ f168 1 570"/>
                <a:gd name="f236" fmla="*/ f169 1 379"/>
                <a:gd name="f237" fmla="*/ f170 1 570"/>
                <a:gd name="f238" fmla="*/ f171 1 379"/>
                <a:gd name="f239" fmla="*/ f172 1 570"/>
                <a:gd name="f240" fmla="*/ f173 1 379"/>
                <a:gd name="f241" fmla="*/ f174 1 570"/>
                <a:gd name="f242" fmla="*/ f175 1 379"/>
                <a:gd name="f243" fmla="*/ f176 1 570"/>
                <a:gd name="f244" fmla="*/ f177 1 379"/>
                <a:gd name="f245" fmla="*/ f178 1 570"/>
                <a:gd name="f246" fmla="*/ f179 1 379"/>
                <a:gd name="f247" fmla="*/ f180 1 570"/>
                <a:gd name="f248" fmla="*/ f181 1 570"/>
                <a:gd name="f249" fmla="*/ f182 1 379"/>
                <a:gd name="f250" fmla="*/ f183 1 570"/>
                <a:gd name="f251" fmla="*/ f184 1 570"/>
                <a:gd name="f252" fmla="*/ f185 1 379"/>
                <a:gd name="f253" fmla="*/ f186 1 379"/>
                <a:gd name="f254" fmla="*/ f187 1 570"/>
                <a:gd name="f255" fmla="+- f188 0 f1"/>
                <a:gd name="f256" fmla="*/ f189 1 f120"/>
                <a:gd name="f257" fmla="*/ f190 1 f121"/>
                <a:gd name="f258" fmla="*/ f191 1 f120"/>
                <a:gd name="f259" fmla="*/ f192 1 f121"/>
                <a:gd name="f260" fmla="*/ f193 1 f120"/>
                <a:gd name="f261" fmla="*/ f194 1 f121"/>
                <a:gd name="f262" fmla="*/ f195 1 f120"/>
                <a:gd name="f263" fmla="*/ f196 1 f121"/>
                <a:gd name="f264" fmla="*/ f197 1 f120"/>
                <a:gd name="f265" fmla="*/ f198 1 f121"/>
                <a:gd name="f266" fmla="*/ f199 1 f120"/>
                <a:gd name="f267" fmla="*/ f200 1 f121"/>
                <a:gd name="f268" fmla="*/ f201 1 f120"/>
                <a:gd name="f269" fmla="*/ f202 1 f121"/>
                <a:gd name="f270" fmla="*/ f203 1 f120"/>
                <a:gd name="f271" fmla="*/ f204 1 f121"/>
                <a:gd name="f272" fmla="*/ f205 1 f121"/>
                <a:gd name="f273" fmla="*/ f206 1 f120"/>
                <a:gd name="f274" fmla="*/ f207 1 f121"/>
                <a:gd name="f275" fmla="*/ f208 1 f120"/>
                <a:gd name="f276" fmla="*/ f209 1 f121"/>
                <a:gd name="f277" fmla="*/ f210 1 f120"/>
                <a:gd name="f278" fmla="*/ f211 1 f121"/>
                <a:gd name="f279" fmla="*/ f212 1 f120"/>
                <a:gd name="f280" fmla="*/ f213 1 f121"/>
                <a:gd name="f281" fmla="*/ f214 1 f120"/>
                <a:gd name="f282" fmla="*/ f215 1 f121"/>
                <a:gd name="f283" fmla="*/ f216 1 f120"/>
                <a:gd name="f284" fmla="*/ f217 1 f121"/>
                <a:gd name="f285" fmla="*/ f218 1 f120"/>
                <a:gd name="f286" fmla="*/ f219 1 f121"/>
                <a:gd name="f287" fmla="*/ f220 1 f120"/>
                <a:gd name="f288" fmla="*/ f221 1 f121"/>
                <a:gd name="f289" fmla="*/ f222 1 f120"/>
                <a:gd name="f290" fmla="*/ f223 1 f121"/>
                <a:gd name="f291" fmla="*/ f224 1 f121"/>
                <a:gd name="f292" fmla="*/ f225 1 f120"/>
                <a:gd name="f293" fmla="*/ f226 1 f121"/>
                <a:gd name="f294" fmla="*/ f227 1 f120"/>
                <a:gd name="f295" fmla="*/ f228 1 f120"/>
                <a:gd name="f296" fmla="*/ f229 1 f121"/>
                <a:gd name="f297" fmla="*/ f230 1 f120"/>
                <a:gd name="f298" fmla="*/ f231 1 f121"/>
                <a:gd name="f299" fmla="*/ f232 1 f120"/>
                <a:gd name="f300" fmla="*/ f233 1 f121"/>
                <a:gd name="f301" fmla="*/ f234 1 f120"/>
                <a:gd name="f302" fmla="*/ f235 1 f121"/>
                <a:gd name="f303" fmla="*/ f236 1 f120"/>
                <a:gd name="f304" fmla="*/ f237 1 f121"/>
                <a:gd name="f305" fmla="*/ f238 1 f120"/>
                <a:gd name="f306" fmla="*/ f239 1 f121"/>
                <a:gd name="f307" fmla="*/ f240 1 f120"/>
                <a:gd name="f308" fmla="*/ f241 1 f121"/>
                <a:gd name="f309" fmla="*/ f242 1 f120"/>
                <a:gd name="f310" fmla="*/ f243 1 f121"/>
                <a:gd name="f311" fmla="*/ f244 1 f120"/>
                <a:gd name="f312" fmla="*/ f245 1 f121"/>
                <a:gd name="f313" fmla="*/ f246 1 f120"/>
                <a:gd name="f314" fmla="*/ f247 1 f121"/>
                <a:gd name="f315" fmla="*/ f248 1 f121"/>
                <a:gd name="f316" fmla="*/ f249 1 f120"/>
                <a:gd name="f317" fmla="*/ f250 1 f121"/>
                <a:gd name="f318" fmla="*/ f251 1 f121"/>
                <a:gd name="f319" fmla="*/ f252 1 f120"/>
                <a:gd name="f320" fmla="*/ f253 1 f120"/>
                <a:gd name="f321" fmla="*/ f254 1 f121"/>
                <a:gd name="f322" fmla="*/ f319 f115 1"/>
                <a:gd name="f323" fmla="*/ f320 f115 1"/>
                <a:gd name="f324" fmla="*/ f321 f116 1"/>
                <a:gd name="f325" fmla="*/ f284 f116 1"/>
                <a:gd name="f326" fmla="*/ f256 f115 1"/>
                <a:gd name="f327" fmla="*/ f257 f116 1"/>
                <a:gd name="f328" fmla="*/ f258 f115 1"/>
                <a:gd name="f329" fmla="*/ f259 f116 1"/>
                <a:gd name="f330" fmla="*/ f260 f115 1"/>
                <a:gd name="f331" fmla="*/ f261 f116 1"/>
                <a:gd name="f332" fmla="*/ f262 f115 1"/>
                <a:gd name="f333" fmla="*/ f263 f116 1"/>
                <a:gd name="f334" fmla="*/ f264 f115 1"/>
                <a:gd name="f335" fmla="*/ f265 f116 1"/>
                <a:gd name="f336" fmla="*/ f266 f115 1"/>
                <a:gd name="f337" fmla="*/ f267 f116 1"/>
                <a:gd name="f338" fmla="*/ f268 f115 1"/>
                <a:gd name="f339" fmla="*/ f269 f116 1"/>
                <a:gd name="f340" fmla="*/ f270 f115 1"/>
                <a:gd name="f341" fmla="*/ f271 f116 1"/>
                <a:gd name="f342" fmla="*/ f272 f116 1"/>
                <a:gd name="f343" fmla="*/ f273 f115 1"/>
                <a:gd name="f344" fmla="*/ f274 f116 1"/>
                <a:gd name="f345" fmla="*/ f275 f115 1"/>
                <a:gd name="f346" fmla="*/ f276 f116 1"/>
                <a:gd name="f347" fmla="*/ f277 f115 1"/>
                <a:gd name="f348" fmla="*/ f278 f116 1"/>
                <a:gd name="f349" fmla="*/ f279 f115 1"/>
                <a:gd name="f350" fmla="*/ f280 f116 1"/>
                <a:gd name="f351" fmla="*/ f281 f115 1"/>
                <a:gd name="f352" fmla="*/ f282 f116 1"/>
                <a:gd name="f353" fmla="*/ f283 f115 1"/>
                <a:gd name="f354" fmla="*/ f285 f115 1"/>
                <a:gd name="f355" fmla="*/ f286 f116 1"/>
                <a:gd name="f356" fmla="*/ f287 f115 1"/>
                <a:gd name="f357" fmla="*/ f288 f116 1"/>
                <a:gd name="f358" fmla="*/ f289 f115 1"/>
                <a:gd name="f359" fmla="*/ f290 f116 1"/>
                <a:gd name="f360" fmla="*/ f291 f116 1"/>
                <a:gd name="f361" fmla="*/ f292 f115 1"/>
                <a:gd name="f362" fmla="*/ f293 f116 1"/>
                <a:gd name="f363" fmla="*/ f294 f115 1"/>
                <a:gd name="f364" fmla="*/ f295 f115 1"/>
                <a:gd name="f365" fmla="*/ f296 f116 1"/>
                <a:gd name="f366" fmla="*/ f297 f115 1"/>
                <a:gd name="f367" fmla="*/ f298 f116 1"/>
                <a:gd name="f368" fmla="*/ f299 f115 1"/>
                <a:gd name="f369" fmla="*/ f300 f116 1"/>
                <a:gd name="f370" fmla="*/ f301 f115 1"/>
                <a:gd name="f371" fmla="*/ f302 f116 1"/>
                <a:gd name="f372" fmla="*/ f303 f115 1"/>
                <a:gd name="f373" fmla="*/ f304 f116 1"/>
                <a:gd name="f374" fmla="*/ f305 f115 1"/>
                <a:gd name="f375" fmla="*/ f306 f116 1"/>
                <a:gd name="f376" fmla="*/ f307 f115 1"/>
                <a:gd name="f377" fmla="*/ f308 f116 1"/>
                <a:gd name="f378" fmla="*/ f309 f115 1"/>
                <a:gd name="f379" fmla="*/ f310 f116 1"/>
                <a:gd name="f380" fmla="*/ f311 f115 1"/>
                <a:gd name="f381" fmla="*/ f312 f116 1"/>
                <a:gd name="f382" fmla="*/ f313 f115 1"/>
                <a:gd name="f383" fmla="*/ f314 f116 1"/>
                <a:gd name="f384" fmla="*/ f315 f116 1"/>
                <a:gd name="f385" fmla="*/ f316 f115 1"/>
                <a:gd name="f386" fmla="*/ f317 f116 1"/>
                <a:gd name="f387" fmla="*/ f318 f1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5">
                  <a:pos x="f326" y="f327"/>
                </a:cxn>
                <a:cxn ang="f255">
                  <a:pos x="f328" y="f329"/>
                </a:cxn>
                <a:cxn ang="f255">
                  <a:pos x="f330" y="f331"/>
                </a:cxn>
                <a:cxn ang="f255">
                  <a:pos x="f332" y="f333"/>
                </a:cxn>
                <a:cxn ang="f255">
                  <a:pos x="f334" y="f335"/>
                </a:cxn>
                <a:cxn ang="f255">
                  <a:pos x="f336" y="f337"/>
                </a:cxn>
                <a:cxn ang="f255">
                  <a:pos x="f338" y="f339"/>
                </a:cxn>
                <a:cxn ang="f255">
                  <a:pos x="f340" y="f341"/>
                </a:cxn>
                <a:cxn ang="f255">
                  <a:pos x="f336" y="f342"/>
                </a:cxn>
                <a:cxn ang="f255">
                  <a:pos x="f343" y="f344"/>
                </a:cxn>
                <a:cxn ang="f255">
                  <a:pos x="f345" y="f346"/>
                </a:cxn>
                <a:cxn ang="f255">
                  <a:pos x="f347" y="f348"/>
                </a:cxn>
                <a:cxn ang="f255">
                  <a:pos x="f349" y="f350"/>
                </a:cxn>
                <a:cxn ang="f255">
                  <a:pos x="f351" y="f352"/>
                </a:cxn>
                <a:cxn ang="f255">
                  <a:pos x="f353" y="f325"/>
                </a:cxn>
                <a:cxn ang="f255">
                  <a:pos x="f354" y="f355"/>
                </a:cxn>
                <a:cxn ang="f255">
                  <a:pos x="f356" y="f357"/>
                </a:cxn>
                <a:cxn ang="f255">
                  <a:pos x="f358" y="f359"/>
                </a:cxn>
                <a:cxn ang="f255">
                  <a:pos x="f358" y="f360"/>
                </a:cxn>
                <a:cxn ang="f255">
                  <a:pos x="f361" y="f362"/>
                </a:cxn>
                <a:cxn ang="f255">
                  <a:pos x="f363" y="f341"/>
                </a:cxn>
                <a:cxn ang="f255">
                  <a:pos x="f364" y="f365"/>
                </a:cxn>
                <a:cxn ang="f255">
                  <a:pos x="f366" y="f367"/>
                </a:cxn>
                <a:cxn ang="f255">
                  <a:pos x="f368" y="f369"/>
                </a:cxn>
                <a:cxn ang="f255">
                  <a:pos x="f370" y="f371"/>
                </a:cxn>
                <a:cxn ang="f255">
                  <a:pos x="f372" y="f373"/>
                </a:cxn>
                <a:cxn ang="f255">
                  <a:pos x="f374" y="f375"/>
                </a:cxn>
                <a:cxn ang="f255">
                  <a:pos x="f376" y="f377"/>
                </a:cxn>
                <a:cxn ang="f255">
                  <a:pos x="f378" y="f379"/>
                </a:cxn>
                <a:cxn ang="f255">
                  <a:pos x="f380" y="f381"/>
                </a:cxn>
                <a:cxn ang="f255">
                  <a:pos x="f382" y="f383"/>
                </a:cxn>
                <a:cxn ang="f255">
                  <a:pos x="f343" y="f384"/>
                </a:cxn>
                <a:cxn ang="f255">
                  <a:pos x="f385" y="f386"/>
                </a:cxn>
                <a:cxn ang="f255">
                  <a:pos x="f332" y="f387"/>
                </a:cxn>
              </a:cxnLst>
              <a:rect l="f322" t="f325" r="f323" b="f324"/>
              <a:pathLst>
                <a:path w="379" h="570">
                  <a:moveTo>
                    <a:pt x="f8" y="f9"/>
                  </a:move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2" y="f16"/>
                  </a:lnTo>
                  <a:lnTo>
                    <a:pt x="f12" y="f17"/>
                  </a:lnTo>
                  <a:lnTo>
                    <a:pt x="f18" y="f19"/>
                  </a:lnTo>
                  <a:lnTo>
                    <a:pt x="f8" y="f20"/>
                  </a:lnTo>
                  <a:lnTo>
                    <a:pt x="f5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49"/>
                  </a:lnTo>
                  <a:lnTo>
                    <a:pt x="f51" y="f52"/>
                  </a:lnTo>
                  <a:lnTo>
                    <a:pt x="f53" y="f54"/>
                  </a:lnTo>
                  <a:lnTo>
                    <a:pt x="f55" y="f56"/>
                  </a:lnTo>
                  <a:lnTo>
                    <a:pt x="f57" y="f58"/>
                  </a:lnTo>
                  <a:lnTo>
                    <a:pt x="f59" y="f60"/>
                  </a:lnTo>
                  <a:lnTo>
                    <a:pt x="f61" y="f5"/>
                  </a:lnTo>
                  <a:lnTo>
                    <a:pt x="f62" y="f22"/>
                  </a:lnTo>
                  <a:lnTo>
                    <a:pt x="f63" y="f64"/>
                  </a:lnTo>
                  <a:lnTo>
                    <a:pt x="f65" y="f66"/>
                  </a:lnTo>
                  <a:lnTo>
                    <a:pt x="f67" y="f68"/>
                  </a:lnTo>
                  <a:lnTo>
                    <a:pt x="f67" y="f48"/>
                  </a:lnTo>
                  <a:lnTo>
                    <a:pt x="f65" y="f69"/>
                  </a:lnTo>
                  <a:lnTo>
                    <a:pt x="f70" y="f71"/>
                  </a:lnTo>
                  <a:lnTo>
                    <a:pt x="f65" y="f72"/>
                  </a:lnTo>
                  <a:lnTo>
                    <a:pt x="f65" y="f73"/>
                  </a:lnTo>
                  <a:lnTo>
                    <a:pt x="f74" y="f75"/>
                  </a:lnTo>
                  <a:lnTo>
                    <a:pt x="f76" y="f77"/>
                  </a:lnTo>
                  <a:lnTo>
                    <a:pt x="f78" y="f35"/>
                  </a:lnTo>
                  <a:lnTo>
                    <a:pt x="f79" y="f80"/>
                  </a:lnTo>
                  <a:lnTo>
                    <a:pt x="f81" y="f82"/>
                  </a:lnTo>
                  <a:lnTo>
                    <a:pt x="f83" y="f84"/>
                  </a:lnTo>
                  <a:lnTo>
                    <a:pt x="f85" y="f86"/>
                  </a:lnTo>
                  <a:lnTo>
                    <a:pt x="f6" y="f87"/>
                  </a:lnTo>
                  <a:lnTo>
                    <a:pt x="f88" y="f87"/>
                  </a:lnTo>
                  <a:lnTo>
                    <a:pt x="f86" y="f87"/>
                  </a:lnTo>
                  <a:lnTo>
                    <a:pt x="f29" y="f89"/>
                  </a:lnTo>
                  <a:lnTo>
                    <a:pt x="f86" y="f90"/>
                  </a:lnTo>
                  <a:lnTo>
                    <a:pt x="f91" y="f7"/>
                  </a:lnTo>
                  <a:lnTo>
                    <a:pt x="f33" y="f92"/>
                  </a:lnTo>
                  <a:lnTo>
                    <a:pt x="f80" y="f93"/>
                  </a:lnTo>
                  <a:lnTo>
                    <a:pt x="f75" y="f94"/>
                  </a:lnTo>
                  <a:lnTo>
                    <a:pt x="f95" y="f96"/>
                  </a:lnTo>
                  <a:lnTo>
                    <a:pt x="f59" y="f97"/>
                  </a:lnTo>
                  <a:lnTo>
                    <a:pt x="f98" y="f99"/>
                  </a:lnTo>
                  <a:lnTo>
                    <a:pt x="f2" y="f100"/>
                  </a:lnTo>
                  <a:lnTo>
                    <a:pt x="f101" y="f102"/>
                  </a:lnTo>
                  <a:lnTo>
                    <a:pt x="f48" y="f103"/>
                  </a:lnTo>
                  <a:lnTo>
                    <a:pt x="f104" y="f105"/>
                  </a:lnTo>
                  <a:lnTo>
                    <a:pt x="f106" y="f100"/>
                  </a:lnTo>
                  <a:lnTo>
                    <a:pt x="f107" y="f108"/>
                  </a:lnTo>
                  <a:lnTo>
                    <a:pt x="f109" y="f110"/>
                  </a:lnTo>
                  <a:lnTo>
                    <a:pt x="f111" y="f112"/>
                  </a:lnTo>
                  <a:lnTo>
                    <a:pt x="f8" y="f113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FD9AB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38" name="Freeform 43"/>
            <p:cNvSpPr/>
            <p:nvPr/>
          </p:nvSpPr>
          <p:spPr>
            <a:xfrm>
              <a:off x="1988051" y="3213722"/>
              <a:ext cx="604866" cy="87641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19"/>
                <a:gd name="f7" fmla="val 776"/>
                <a:gd name="f8" fmla="val 294"/>
                <a:gd name="f9" fmla="val 12"/>
                <a:gd name="f10" fmla="val 273"/>
                <a:gd name="f11" fmla="val 16"/>
                <a:gd name="f12" fmla="val 243"/>
                <a:gd name="f13" fmla="val 214"/>
                <a:gd name="f14" fmla="val 176"/>
                <a:gd name="f15" fmla="val 30"/>
                <a:gd name="f16" fmla="val 166"/>
                <a:gd name="f17" fmla="val 18"/>
                <a:gd name="f18" fmla="val 124"/>
                <a:gd name="f19" fmla="val 21"/>
                <a:gd name="f20" fmla="val 107"/>
                <a:gd name="f21" fmla="val 80"/>
                <a:gd name="f22" fmla="val 71"/>
                <a:gd name="f23" fmla="val 34"/>
                <a:gd name="f24" fmla="val 44"/>
                <a:gd name="f25" fmla="val 42"/>
                <a:gd name="f26" fmla="val 65"/>
                <a:gd name="f27" fmla="val 64"/>
                <a:gd name="f28" fmla="val 77"/>
                <a:gd name="f29" fmla="val 31"/>
                <a:gd name="f30" fmla="val 114"/>
                <a:gd name="f31" fmla="val 146"/>
                <a:gd name="f32" fmla="val 25"/>
                <a:gd name="f33" fmla="val 172"/>
                <a:gd name="f34" fmla="val 24"/>
                <a:gd name="f35" fmla="val 187"/>
                <a:gd name="f36" fmla="val 37"/>
                <a:gd name="f37" fmla="val 188"/>
                <a:gd name="f38" fmla="val 105"/>
                <a:gd name="f39" fmla="val 112"/>
                <a:gd name="f40" fmla="val 177"/>
                <a:gd name="f41" fmla="val 153"/>
                <a:gd name="f42" fmla="val 167"/>
                <a:gd name="f43" fmla="val 165"/>
                <a:gd name="f44" fmla="val 195"/>
                <a:gd name="f45" fmla="val 152"/>
                <a:gd name="f46" fmla="val 217"/>
                <a:gd name="f47" fmla="val 142"/>
                <a:gd name="f48" fmla="val 240"/>
                <a:gd name="f49" fmla="val 130"/>
                <a:gd name="f50" fmla="val 262"/>
                <a:gd name="f51" fmla="val 285"/>
                <a:gd name="f52" fmla="val 307"/>
                <a:gd name="f53" fmla="val 145"/>
                <a:gd name="f54" fmla="val 156"/>
                <a:gd name="f55" fmla="val 282"/>
                <a:gd name="f56" fmla="val 265"/>
                <a:gd name="f57" fmla="val 248"/>
                <a:gd name="f58" fmla="val 233"/>
                <a:gd name="f59" fmla="val 253"/>
                <a:gd name="f60" fmla="val 260"/>
                <a:gd name="f61" fmla="val 314"/>
                <a:gd name="f62" fmla="val 281"/>
                <a:gd name="f63" fmla="val 318"/>
                <a:gd name="f64" fmla="val 288"/>
                <a:gd name="f65" fmla="val 319"/>
                <a:gd name="f66" fmla="val 301"/>
                <a:gd name="f67" fmla="val 340"/>
                <a:gd name="f68" fmla="val 322"/>
                <a:gd name="f69" fmla="val 341"/>
                <a:gd name="f70" fmla="val 343"/>
                <a:gd name="f71" fmla="val 321"/>
                <a:gd name="f72" fmla="val 355"/>
                <a:gd name="f73" fmla="val 311"/>
                <a:gd name="f74" fmla="val 371"/>
                <a:gd name="f75" fmla="val 295"/>
                <a:gd name="f76" fmla="val 393"/>
                <a:gd name="f77" fmla="val 291"/>
                <a:gd name="f78" fmla="val 419"/>
                <a:gd name="f79" fmla="val 344"/>
                <a:gd name="f80" fmla="val 444"/>
                <a:gd name="f81" fmla="val 359"/>
                <a:gd name="f82" fmla="val 460"/>
                <a:gd name="f83" fmla="val 328"/>
                <a:gd name="f84" fmla="val 492"/>
                <a:gd name="f85" fmla="val 326"/>
                <a:gd name="f86" fmla="val 524"/>
                <a:gd name="f87" fmla="val 545"/>
                <a:gd name="f88" fmla="val 306"/>
                <a:gd name="f89" fmla="val 330"/>
                <a:gd name="f90" fmla="val 561"/>
                <a:gd name="f91" fmla="val 331"/>
                <a:gd name="f92" fmla="val 582"/>
                <a:gd name="f93" fmla="val 332"/>
                <a:gd name="f94" fmla="val 603"/>
                <a:gd name="f95" fmla="val 345"/>
                <a:gd name="f96" fmla="val 372"/>
                <a:gd name="f97" fmla="val 392"/>
                <a:gd name="f98" fmla="val 609"/>
                <a:gd name="f99" fmla="val 403"/>
                <a:gd name="f100" fmla="val 600"/>
                <a:gd name="f101" fmla="val 416"/>
                <a:gd name="f102" fmla="val 578"/>
                <a:gd name="f103" fmla="val 430"/>
                <a:gd name="f104" fmla="val 544"/>
                <a:gd name="f105" fmla="val 453"/>
                <a:gd name="f106" fmla="val 476"/>
                <a:gd name="f107" fmla="val 501"/>
                <a:gd name="f108" fmla="val 493"/>
                <a:gd name="f109" fmla="val 490"/>
                <a:gd name="f110" fmla="val 479"/>
                <a:gd name="f111" fmla="val 510"/>
                <a:gd name="f112" fmla="val 457"/>
                <a:gd name="f113" fmla="val 506"/>
                <a:gd name="f114" fmla="val 455"/>
                <a:gd name="f115" fmla="val 556"/>
                <a:gd name="f116" fmla="val 461"/>
                <a:gd name="f117" fmla="val 595"/>
                <a:gd name="f118" fmla="val 467"/>
                <a:gd name="f119" fmla="val 610"/>
                <a:gd name="f120" fmla="val 468"/>
                <a:gd name="f121" fmla="val 483"/>
                <a:gd name="f122" fmla="val 636"/>
                <a:gd name="f123" fmla="val 481"/>
                <a:gd name="f124" fmla="val 662"/>
                <a:gd name="f125" fmla="val 682"/>
                <a:gd name="f126" fmla="val 477"/>
                <a:gd name="f127" fmla="val 702"/>
                <a:gd name="f128" fmla="val 466"/>
                <a:gd name="f129" fmla="val 731"/>
                <a:gd name="f130" fmla="val 748"/>
                <a:gd name="f131" fmla="val 433"/>
                <a:gd name="f132" fmla="val 750"/>
                <a:gd name="f133" fmla="val 413"/>
                <a:gd name="f134" fmla="val 761"/>
                <a:gd name="f135" fmla="val 366"/>
                <a:gd name="f136" fmla="val 756"/>
                <a:gd name="f137" fmla="val 733"/>
                <a:gd name="f138" fmla="val 316"/>
                <a:gd name="f139" fmla="val 717"/>
                <a:gd name="f140" fmla="val 303"/>
                <a:gd name="f141" fmla="val 706"/>
                <a:gd name="f142" fmla="val 695"/>
                <a:gd name="f143" fmla="val 264"/>
                <a:gd name="f144" fmla="val 667"/>
                <a:gd name="f145" fmla="val 255"/>
                <a:gd name="f146" fmla="val 668"/>
                <a:gd name="f147" fmla="val 241"/>
                <a:gd name="f148" fmla="val 223"/>
                <a:gd name="f149" fmla="val 627"/>
                <a:gd name="f150" fmla="val 608"/>
                <a:gd name="f151" fmla="val 185"/>
                <a:gd name="f152" fmla="val 587"/>
                <a:gd name="f153" fmla="val 121"/>
                <a:gd name="f154" fmla="val 565"/>
                <a:gd name="f155" fmla="val 98"/>
                <a:gd name="f156" fmla="val 551"/>
                <a:gd name="f157" fmla="val 62"/>
                <a:gd name="f158" fmla="val 511"/>
                <a:gd name="f159" fmla="val 55"/>
                <a:gd name="f160" fmla="val 504"/>
                <a:gd name="f161" fmla="val 47"/>
                <a:gd name="f162" fmla="val 496"/>
                <a:gd name="f163" fmla="val 29"/>
                <a:gd name="f164" fmla="val 487"/>
                <a:gd name="f165" fmla="val 39"/>
                <a:gd name="f166" fmla="val 464"/>
                <a:gd name="f167" fmla="val 447"/>
                <a:gd name="f168" fmla="val 74"/>
                <a:gd name="f169" fmla="val 67"/>
                <a:gd name="f170" fmla="val 397"/>
                <a:gd name="f171" fmla="val 375"/>
                <a:gd name="f172" fmla="val 50"/>
                <a:gd name="f173" fmla="val 353"/>
                <a:gd name="f174" fmla="val 5"/>
                <a:gd name="f175" fmla="val 304"/>
                <a:gd name="f176" fmla="+- 0 0 -90"/>
                <a:gd name="f177" fmla="*/ f3 1 619"/>
                <a:gd name="f178" fmla="*/ f4 1 776"/>
                <a:gd name="f179" fmla="+- f7 0 f5"/>
                <a:gd name="f180" fmla="+- f6 0 f5"/>
                <a:gd name="f181" fmla="*/ f176 f0 1"/>
                <a:gd name="f182" fmla="*/ f180 1 619"/>
                <a:gd name="f183" fmla="*/ f179 1 776"/>
                <a:gd name="f184" fmla="*/ 7 f180 1"/>
                <a:gd name="f185" fmla="*/ 145 f179 1"/>
                <a:gd name="f186" fmla="*/ 9 f180 1"/>
                <a:gd name="f187" fmla="*/ 113 f179 1"/>
                <a:gd name="f188" fmla="*/ 17 f180 1"/>
                <a:gd name="f189" fmla="*/ 88 f179 1"/>
                <a:gd name="f190" fmla="*/ 12 f180 1"/>
                <a:gd name="f191" fmla="*/ 58 f179 1"/>
                <a:gd name="f192" fmla="*/ 38 f179 1"/>
                <a:gd name="f193" fmla="*/ 24 f180 1"/>
                <a:gd name="f194" fmla="*/ 35 f179 1"/>
                <a:gd name="f195" fmla="*/ 44 f180 1"/>
                <a:gd name="f196" fmla="*/ 16 f179 1"/>
                <a:gd name="f197" fmla="*/ 83 f180 1"/>
                <a:gd name="f198" fmla="*/ 13 f179 1"/>
                <a:gd name="f199" fmla="*/ 105 f180 1"/>
                <a:gd name="f200" fmla="*/ 19 f179 1"/>
                <a:gd name="f201" fmla="*/ 106 f180 1"/>
                <a:gd name="f202" fmla="*/ 56 f179 1"/>
                <a:gd name="f203" fmla="*/ 66 f179 1"/>
                <a:gd name="f204" fmla="*/ 94 f180 1"/>
                <a:gd name="f205" fmla="*/ 92 f179 1"/>
                <a:gd name="f206" fmla="*/ 85 f180 1"/>
                <a:gd name="f207" fmla="*/ 116 f179 1"/>
                <a:gd name="f208" fmla="*/ 73 f180 1"/>
                <a:gd name="f209" fmla="*/ 139 f179 1"/>
                <a:gd name="f210" fmla="*/ 164 f179 1"/>
                <a:gd name="f211" fmla="*/ 88 f180 1"/>
                <a:gd name="f212" fmla="*/ 151 f179 1"/>
                <a:gd name="f213" fmla="*/ 110 f180 1"/>
                <a:gd name="f214" fmla="*/ 132 f179 1"/>
                <a:gd name="f215" fmla="*/ 137 f180 1"/>
                <a:gd name="f216" fmla="*/ 146 f180 1"/>
                <a:gd name="f217" fmla="*/ 168 f179 1"/>
                <a:gd name="f218" fmla="*/ 162 f180 1"/>
                <a:gd name="f219" fmla="*/ 170 f179 1"/>
                <a:gd name="f220" fmla="*/ 182 f180 1"/>
                <a:gd name="f221" fmla="*/ 182 f179 1"/>
                <a:gd name="f222" fmla="*/ 200 f180 1"/>
                <a:gd name="f223" fmla="*/ 165 f179 1"/>
                <a:gd name="f224" fmla="*/ 220 f180 1"/>
                <a:gd name="f225" fmla="*/ 155 f179 1"/>
                <a:gd name="f226" fmla="*/ 250 f180 1"/>
                <a:gd name="f227" fmla="*/ 191 f179 1"/>
                <a:gd name="f228" fmla="*/ 277 f180 1"/>
                <a:gd name="f229" fmla="*/ 173 f179 1"/>
                <a:gd name="f230" fmla="*/ 306 f180 1"/>
                <a:gd name="f231" fmla="*/ 163 f179 1"/>
                <a:gd name="f232" fmla="*/ 315 f180 1"/>
                <a:gd name="f233" fmla="*/ 176 f179 1"/>
                <a:gd name="f234" fmla="*/ 339 f180 1"/>
                <a:gd name="f235" fmla="*/ 175 f179 1"/>
                <a:gd name="f236" fmla="*/ 348 f180 1"/>
                <a:gd name="f237" fmla="*/ 199 f179 1"/>
                <a:gd name="f238" fmla="*/ 343 f180 1"/>
                <a:gd name="f239" fmla="*/ 215 f179 1"/>
                <a:gd name="f240" fmla="*/ 325 f180 1"/>
                <a:gd name="f241" fmla="*/ 229 f179 1"/>
                <a:gd name="f242" fmla="*/ 241 f179 1"/>
                <a:gd name="f243" fmla="*/ 282 f180 1"/>
                <a:gd name="f244" fmla="*/ 254 f179 1"/>
                <a:gd name="f245" fmla="*/ 269 f180 1"/>
                <a:gd name="f246" fmla="*/ 272 f179 1"/>
                <a:gd name="f247" fmla="*/ 256 f180 1"/>
                <a:gd name="f248" fmla="*/ 297 f179 1"/>
                <a:gd name="f249" fmla="*/ 263 f180 1"/>
                <a:gd name="f250" fmla="*/ 324 f179 1"/>
                <a:gd name="f251" fmla="*/ 272 f180 1"/>
                <a:gd name="f252" fmla="*/ 339 f179 1"/>
                <a:gd name="f253" fmla="*/ 271 f180 1"/>
                <a:gd name="f254" fmla="*/ 363 f179 1"/>
                <a:gd name="f255" fmla="*/ 390 f179 1"/>
                <a:gd name="f256" fmla="*/ 244 f180 1"/>
                <a:gd name="f257" fmla="*/ 400 f179 1"/>
                <a:gd name="f258" fmla="*/ 405 f179 1"/>
                <a:gd name="f259" fmla="*/ 193 f180 1"/>
                <a:gd name="f260" fmla="*/ 403 f179 1"/>
                <a:gd name="f261" fmla="*/ 177 f180 1"/>
                <a:gd name="f262" fmla="*/ 382 f179 1"/>
                <a:gd name="f263" fmla="*/ 159 f180 1"/>
                <a:gd name="f264" fmla="*/ 370 f179 1"/>
                <a:gd name="f265" fmla="*/ 144 f180 1"/>
                <a:gd name="f266" fmla="*/ 356 f179 1"/>
                <a:gd name="f267" fmla="*/ 125 f180 1"/>
                <a:gd name="f268" fmla="*/ 334 f179 1"/>
                <a:gd name="f269" fmla="*/ 104 f180 1"/>
                <a:gd name="f270" fmla="*/ 313 f179 1"/>
                <a:gd name="f271" fmla="*/ 69 f180 1"/>
                <a:gd name="f272" fmla="*/ 301 f179 1"/>
                <a:gd name="f273" fmla="*/ 35 f180 1"/>
                <a:gd name="f274" fmla="*/ 26 f180 1"/>
                <a:gd name="f275" fmla="*/ 264 f179 1"/>
                <a:gd name="f276" fmla="*/ 21 f180 1"/>
                <a:gd name="f277" fmla="*/ 247 f179 1"/>
                <a:gd name="f278" fmla="*/ 41 f180 1"/>
                <a:gd name="f279" fmla="*/ 212 f179 1"/>
                <a:gd name="f280" fmla="*/ 28 f180 1"/>
                <a:gd name="f281" fmla="*/ 188 f179 1"/>
                <a:gd name="f282" fmla="*/ 2 f180 1"/>
                <a:gd name="f283" fmla="*/ 0 f180 1"/>
                <a:gd name="f284" fmla="*/ 156 f179 1"/>
                <a:gd name="f285" fmla="*/ 0 f179 1"/>
                <a:gd name="f286" fmla="*/ 619 f180 1"/>
                <a:gd name="f287" fmla="*/ 776 f179 1"/>
                <a:gd name="f288" fmla="*/ f181 1 f2"/>
                <a:gd name="f289" fmla="*/ f184 1 619"/>
                <a:gd name="f290" fmla="*/ f185 1 776"/>
                <a:gd name="f291" fmla="*/ f186 1 619"/>
                <a:gd name="f292" fmla="*/ f187 1 776"/>
                <a:gd name="f293" fmla="*/ f188 1 619"/>
                <a:gd name="f294" fmla="*/ f189 1 776"/>
                <a:gd name="f295" fmla="*/ f190 1 619"/>
                <a:gd name="f296" fmla="*/ f191 1 776"/>
                <a:gd name="f297" fmla="*/ f192 1 776"/>
                <a:gd name="f298" fmla="*/ f193 1 619"/>
                <a:gd name="f299" fmla="*/ f194 1 776"/>
                <a:gd name="f300" fmla="*/ f195 1 619"/>
                <a:gd name="f301" fmla="*/ f196 1 776"/>
                <a:gd name="f302" fmla="*/ f197 1 619"/>
                <a:gd name="f303" fmla="*/ f198 1 776"/>
                <a:gd name="f304" fmla="*/ f199 1 619"/>
                <a:gd name="f305" fmla="*/ f200 1 776"/>
                <a:gd name="f306" fmla="*/ f201 1 619"/>
                <a:gd name="f307" fmla="*/ f202 1 776"/>
                <a:gd name="f308" fmla="*/ f203 1 776"/>
                <a:gd name="f309" fmla="*/ f204 1 619"/>
                <a:gd name="f310" fmla="*/ f205 1 776"/>
                <a:gd name="f311" fmla="*/ f206 1 619"/>
                <a:gd name="f312" fmla="*/ f207 1 776"/>
                <a:gd name="f313" fmla="*/ f208 1 619"/>
                <a:gd name="f314" fmla="*/ f209 1 776"/>
                <a:gd name="f315" fmla="*/ f210 1 776"/>
                <a:gd name="f316" fmla="*/ f211 1 619"/>
                <a:gd name="f317" fmla="*/ f212 1 776"/>
                <a:gd name="f318" fmla="*/ f213 1 619"/>
                <a:gd name="f319" fmla="*/ f214 1 776"/>
                <a:gd name="f320" fmla="*/ f215 1 619"/>
                <a:gd name="f321" fmla="*/ f216 1 619"/>
                <a:gd name="f322" fmla="*/ f217 1 776"/>
                <a:gd name="f323" fmla="*/ f218 1 619"/>
                <a:gd name="f324" fmla="*/ f219 1 776"/>
                <a:gd name="f325" fmla="*/ f220 1 619"/>
                <a:gd name="f326" fmla="*/ f221 1 776"/>
                <a:gd name="f327" fmla="*/ f222 1 619"/>
                <a:gd name="f328" fmla="*/ f223 1 776"/>
                <a:gd name="f329" fmla="*/ f224 1 619"/>
                <a:gd name="f330" fmla="*/ f225 1 776"/>
                <a:gd name="f331" fmla="*/ f226 1 619"/>
                <a:gd name="f332" fmla="*/ f227 1 776"/>
                <a:gd name="f333" fmla="*/ f228 1 619"/>
                <a:gd name="f334" fmla="*/ f229 1 776"/>
                <a:gd name="f335" fmla="*/ f230 1 619"/>
                <a:gd name="f336" fmla="*/ f231 1 776"/>
                <a:gd name="f337" fmla="*/ f232 1 619"/>
                <a:gd name="f338" fmla="*/ f233 1 776"/>
                <a:gd name="f339" fmla="*/ f234 1 619"/>
                <a:gd name="f340" fmla="*/ f235 1 776"/>
                <a:gd name="f341" fmla="*/ f236 1 619"/>
                <a:gd name="f342" fmla="*/ f237 1 776"/>
                <a:gd name="f343" fmla="*/ f238 1 619"/>
                <a:gd name="f344" fmla="*/ f239 1 776"/>
                <a:gd name="f345" fmla="*/ f240 1 619"/>
                <a:gd name="f346" fmla="*/ f241 1 776"/>
                <a:gd name="f347" fmla="*/ f242 1 776"/>
                <a:gd name="f348" fmla="*/ f243 1 619"/>
                <a:gd name="f349" fmla="*/ f244 1 776"/>
                <a:gd name="f350" fmla="*/ f245 1 619"/>
                <a:gd name="f351" fmla="*/ f246 1 776"/>
                <a:gd name="f352" fmla="*/ f247 1 619"/>
                <a:gd name="f353" fmla="*/ f248 1 776"/>
                <a:gd name="f354" fmla="*/ f249 1 619"/>
                <a:gd name="f355" fmla="*/ f250 1 776"/>
                <a:gd name="f356" fmla="*/ f251 1 619"/>
                <a:gd name="f357" fmla="*/ f252 1 776"/>
                <a:gd name="f358" fmla="*/ f253 1 619"/>
                <a:gd name="f359" fmla="*/ f254 1 776"/>
                <a:gd name="f360" fmla="*/ f255 1 776"/>
                <a:gd name="f361" fmla="*/ f256 1 619"/>
                <a:gd name="f362" fmla="*/ f257 1 776"/>
                <a:gd name="f363" fmla="*/ f258 1 776"/>
                <a:gd name="f364" fmla="*/ f259 1 619"/>
                <a:gd name="f365" fmla="*/ f260 1 776"/>
                <a:gd name="f366" fmla="*/ f261 1 619"/>
                <a:gd name="f367" fmla="*/ f262 1 776"/>
                <a:gd name="f368" fmla="*/ f263 1 619"/>
                <a:gd name="f369" fmla="*/ f264 1 776"/>
                <a:gd name="f370" fmla="*/ f265 1 619"/>
                <a:gd name="f371" fmla="*/ f266 1 776"/>
                <a:gd name="f372" fmla="*/ f267 1 619"/>
                <a:gd name="f373" fmla="*/ f268 1 776"/>
                <a:gd name="f374" fmla="*/ f269 1 619"/>
                <a:gd name="f375" fmla="*/ f270 1 776"/>
                <a:gd name="f376" fmla="*/ f271 1 619"/>
                <a:gd name="f377" fmla="*/ f272 1 776"/>
                <a:gd name="f378" fmla="*/ f273 1 619"/>
                <a:gd name="f379" fmla="*/ f274 1 619"/>
                <a:gd name="f380" fmla="*/ f275 1 776"/>
                <a:gd name="f381" fmla="*/ f276 1 619"/>
                <a:gd name="f382" fmla="*/ f277 1 776"/>
                <a:gd name="f383" fmla="*/ f278 1 619"/>
                <a:gd name="f384" fmla="*/ f279 1 776"/>
                <a:gd name="f385" fmla="*/ f280 1 619"/>
                <a:gd name="f386" fmla="*/ f281 1 776"/>
                <a:gd name="f387" fmla="*/ f282 1 619"/>
                <a:gd name="f388" fmla="*/ f283 1 619"/>
                <a:gd name="f389" fmla="*/ f284 1 776"/>
                <a:gd name="f390" fmla="*/ f285 1 776"/>
                <a:gd name="f391" fmla="*/ f286 1 619"/>
                <a:gd name="f392" fmla="*/ f287 1 776"/>
                <a:gd name="f393" fmla="+- f288 0 f1"/>
                <a:gd name="f394" fmla="*/ f289 1 f182"/>
                <a:gd name="f395" fmla="*/ f290 1 f183"/>
                <a:gd name="f396" fmla="*/ f291 1 f182"/>
                <a:gd name="f397" fmla="*/ f292 1 f183"/>
                <a:gd name="f398" fmla="*/ f293 1 f182"/>
                <a:gd name="f399" fmla="*/ f294 1 f183"/>
                <a:gd name="f400" fmla="*/ f295 1 f182"/>
                <a:gd name="f401" fmla="*/ f296 1 f183"/>
                <a:gd name="f402" fmla="*/ f297 1 f183"/>
                <a:gd name="f403" fmla="*/ f298 1 f182"/>
                <a:gd name="f404" fmla="*/ f299 1 f183"/>
                <a:gd name="f405" fmla="*/ f300 1 f182"/>
                <a:gd name="f406" fmla="*/ f301 1 f183"/>
                <a:gd name="f407" fmla="*/ f302 1 f182"/>
                <a:gd name="f408" fmla="*/ f303 1 f183"/>
                <a:gd name="f409" fmla="*/ f304 1 f182"/>
                <a:gd name="f410" fmla="*/ f305 1 f183"/>
                <a:gd name="f411" fmla="*/ f306 1 f182"/>
                <a:gd name="f412" fmla="*/ f307 1 f183"/>
                <a:gd name="f413" fmla="*/ f308 1 f183"/>
                <a:gd name="f414" fmla="*/ f309 1 f182"/>
                <a:gd name="f415" fmla="*/ f310 1 f183"/>
                <a:gd name="f416" fmla="*/ f311 1 f182"/>
                <a:gd name="f417" fmla="*/ f312 1 f183"/>
                <a:gd name="f418" fmla="*/ f313 1 f182"/>
                <a:gd name="f419" fmla="*/ f314 1 f183"/>
                <a:gd name="f420" fmla="*/ f315 1 f183"/>
                <a:gd name="f421" fmla="*/ f316 1 f182"/>
                <a:gd name="f422" fmla="*/ f317 1 f183"/>
                <a:gd name="f423" fmla="*/ f318 1 f182"/>
                <a:gd name="f424" fmla="*/ f319 1 f183"/>
                <a:gd name="f425" fmla="*/ f320 1 f182"/>
                <a:gd name="f426" fmla="*/ f321 1 f182"/>
                <a:gd name="f427" fmla="*/ f322 1 f183"/>
                <a:gd name="f428" fmla="*/ f323 1 f182"/>
                <a:gd name="f429" fmla="*/ f324 1 f183"/>
                <a:gd name="f430" fmla="*/ f325 1 f182"/>
                <a:gd name="f431" fmla="*/ f326 1 f183"/>
                <a:gd name="f432" fmla="*/ f327 1 f182"/>
                <a:gd name="f433" fmla="*/ f328 1 f183"/>
                <a:gd name="f434" fmla="*/ f329 1 f182"/>
                <a:gd name="f435" fmla="*/ f330 1 f183"/>
                <a:gd name="f436" fmla="*/ f331 1 f182"/>
                <a:gd name="f437" fmla="*/ f332 1 f183"/>
                <a:gd name="f438" fmla="*/ f333 1 f182"/>
                <a:gd name="f439" fmla="*/ f334 1 f183"/>
                <a:gd name="f440" fmla="*/ f335 1 f182"/>
                <a:gd name="f441" fmla="*/ f336 1 f183"/>
                <a:gd name="f442" fmla="*/ f337 1 f182"/>
                <a:gd name="f443" fmla="*/ f338 1 f183"/>
                <a:gd name="f444" fmla="*/ f339 1 f182"/>
                <a:gd name="f445" fmla="*/ f340 1 f183"/>
                <a:gd name="f446" fmla="*/ f341 1 f182"/>
                <a:gd name="f447" fmla="*/ f342 1 f183"/>
                <a:gd name="f448" fmla="*/ f343 1 f182"/>
                <a:gd name="f449" fmla="*/ f344 1 f183"/>
                <a:gd name="f450" fmla="*/ f345 1 f182"/>
                <a:gd name="f451" fmla="*/ f346 1 f183"/>
                <a:gd name="f452" fmla="*/ f347 1 f183"/>
                <a:gd name="f453" fmla="*/ f348 1 f182"/>
                <a:gd name="f454" fmla="*/ f349 1 f183"/>
                <a:gd name="f455" fmla="*/ f350 1 f182"/>
                <a:gd name="f456" fmla="*/ f351 1 f183"/>
                <a:gd name="f457" fmla="*/ f352 1 f182"/>
                <a:gd name="f458" fmla="*/ f353 1 f183"/>
                <a:gd name="f459" fmla="*/ f354 1 f182"/>
                <a:gd name="f460" fmla="*/ f355 1 f183"/>
                <a:gd name="f461" fmla="*/ f356 1 f182"/>
                <a:gd name="f462" fmla="*/ f357 1 f183"/>
                <a:gd name="f463" fmla="*/ f358 1 f182"/>
                <a:gd name="f464" fmla="*/ f359 1 f183"/>
                <a:gd name="f465" fmla="*/ f360 1 f183"/>
                <a:gd name="f466" fmla="*/ f361 1 f182"/>
                <a:gd name="f467" fmla="*/ f362 1 f183"/>
                <a:gd name="f468" fmla="*/ f363 1 f183"/>
                <a:gd name="f469" fmla="*/ f364 1 f182"/>
                <a:gd name="f470" fmla="*/ f365 1 f183"/>
                <a:gd name="f471" fmla="*/ f366 1 f182"/>
                <a:gd name="f472" fmla="*/ f367 1 f183"/>
                <a:gd name="f473" fmla="*/ f368 1 f182"/>
                <a:gd name="f474" fmla="*/ f369 1 f183"/>
                <a:gd name="f475" fmla="*/ f370 1 f182"/>
                <a:gd name="f476" fmla="*/ f371 1 f183"/>
                <a:gd name="f477" fmla="*/ f372 1 f182"/>
                <a:gd name="f478" fmla="*/ f373 1 f183"/>
                <a:gd name="f479" fmla="*/ f374 1 f182"/>
                <a:gd name="f480" fmla="*/ f375 1 f183"/>
                <a:gd name="f481" fmla="*/ f376 1 f182"/>
                <a:gd name="f482" fmla="*/ f377 1 f183"/>
                <a:gd name="f483" fmla="*/ f378 1 f182"/>
                <a:gd name="f484" fmla="*/ f379 1 f182"/>
                <a:gd name="f485" fmla="*/ f380 1 f183"/>
                <a:gd name="f486" fmla="*/ f381 1 f182"/>
                <a:gd name="f487" fmla="*/ f382 1 f183"/>
                <a:gd name="f488" fmla="*/ f383 1 f182"/>
                <a:gd name="f489" fmla="*/ f384 1 f183"/>
                <a:gd name="f490" fmla="*/ f385 1 f182"/>
                <a:gd name="f491" fmla="*/ f386 1 f183"/>
                <a:gd name="f492" fmla="*/ f387 1 f182"/>
                <a:gd name="f493" fmla="*/ f388 1 f182"/>
                <a:gd name="f494" fmla="*/ f389 1 f183"/>
                <a:gd name="f495" fmla="*/ f391 1 f182"/>
                <a:gd name="f496" fmla="*/ f390 1 f183"/>
                <a:gd name="f497" fmla="*/ f392 1 f183"/>
                <a:gd name="f498" fmla="*/ f493 f177 1"/>
                <a:gd name="f499" fmla="*/ f495 f177 1"/>
                <a:gd name="f500" fmla="*/ f497 f178 1"/>
                <a:gd name="f501" fmla="*/ f496 f178 1"/>
                <a:gd name="f502" fmla="*/ f394 f177 1"/>
                <a:gd name="f503" fmla="*/ f395 f178 1"/>
                <a:gd name="f504" fmla="*/ f396 f177 1"/>
                <a:gd name="f505" fmla="*/ f397 f178 1"/>
                <a:gd name="f506" fmla="*/ f398 f177 1"/>
                <a:gd name="f507" fmla="*/ f399 f178 1"/>
                <a:gd name="f508" fmla="*/ f400 f177 1"/>
                <a:gd name="f509" fmla="*/ f401 f178 1"/>
                <a:gd name="f510" fmla="*/ f402 f178 1"/>
                <a:gd name="f511" fmla="*/ f403 f177 1"/>
                <a:gd name="f512" fmla="*/ f404 f178 1"/>
                <a:gd name="f513" fmla="*/ f405 f177 1"/>
                <a:gd name="f514" fmla="*/ f406 f178 1"/>
                <a:gd name="f515" fmla="*/ f407 f177 1"/>
                <a:gd name="f516" fmla="*/ f408 f178 1"/>
                <a:gd name="f517" fmla="*/ f409 f177 1"/>
                <a:gd name="f518" fmla="*/ f410 f178 1"/>
                <a:gd name="f519" fmla="*/ f411 f177 1"/>
                <a:gd name="f520" fmla="*/ f412 f178 1"/>
                <a:gd name="f521" fmla="*/ f413 f178 1"/>
                <a:gd name="f522" fmla="*/ f414 f177 1"/>
                <a:gd name="f523" fmla="*/ f415 f178 1"/>
                <a:gd name="f524" fmla="*/ f416 f177 1"/>
                <a:gd name="f525" fmla="*/ f417 f178 1"/>
                <a:gd name="f526" fmla="*/ f418 f177 1"/>
                <a:gd name="f527" fmla="*/ f419 f178 1"/>
                <a:gd name="f528" fmla="*/ f420 f178 1"/>
                <a:gd name="f529" fmla="*/ f421 f177 1"/>
                <a:gd name="f530" fmla="*/ f422 f178 1"/>
                <a:gd name="f531" fmla="*/ f423 f177 1"/>
                <a:gd name="f532" fmla="*/ f424 f178 1"/>
                <a:gd name="f533" fmla="*/ f425 f177 1"/>
                <a:gd name="f534" fmla="*/ f426 f177 1"/>
                <a:gd name="f535" fmla="*/ f427 f178 1"/>
                <a:gd name="f536" fmla="*/ f428 f177 1"/>
                <a:gd name="f537" fmla="*/ f429 f178 1"/>
                <a:gd name="f538" fmla="*/ f430 f177 1"/>
                <a:gd name="f539" fmla="*/ f431 f178 1"/>
                <a:gd name="f540" fmla="*/ f432 f177 1"/>
                <a:gd name="f541" fmla="*/ f433 f178 1"/>
                <a:gd name="f542" fmla="*/ f434 f177 1"/>
                <a:gd name="f543" fmla="*/ f435 f178 1"/>
                <a:gd name="f544" fmla="*/ f436 f177 1"/>
                <a:gd name="f545" fmla="*/ f437 f178 1"/>
                <a:gd name="f546" fmla="*/ f438 f177 1"/>
                <a:gd name="f547" fmla="*/ f439 f178 1"/>
                <a:gd name="f548" fmla="*/ f440 f177 1"/>
                <a:gd name="f549" fmla="*/ f441 f178 1"/>
                <a:gd name="f550" fmla="*/ f442 f177 1"/>
                <a:gd name="f551" fmla="*/ f443 f178 1"/>
                <a:gd name="f552" fmla="*/ f444 f177 1"/>
                <a:gd name="f553" fmla="*/ f445 f178 1"/>
                <a:gd name="f554" fmla="*/ f446 f177 1"/>
                <a:gd name="f555" fmla="*/ f447 f178 1"/>
                <a:gd name="f556" fmla="*/ f448 f177 1"/>
                <a:gd name="f557" fmla="*/ f449 f178 1"/>
                <a:gd name="f558" fmla="*/ f450 f177 1"/>
                <a:gd name="f559" fmla="*/ f451 f178 1"/>
                <a:gd name="f560" fmla="*/ f452 f178 1"/>
                <a:gd name="f561" fmla="*/ f453 f177 1"/>
                <a:gd name="f562" fmla="*/ f454 f178 1"/>
                <a:gd name="f563" fmla="*/ f455 f177 1"/>
                <a:gd name="f564" fmla="*/ f456 f178 1"/>
                <a:gd name="f565" fmla="*/ f457 f177 1"/>
                <a:gd name="f566" fmla="*/ f458 f178 1"/>
                <a:gd name="f567" fmla="*/ f459 f177 1"/>
                <a:gd name="f568" fmla="*/ f460 f178 1"/>
                <a:gd name="f569" fmla="*/ f461 f177 1"/>
                <a:gd name="f570" fmla="*/ f462 f178 1"/>
                <a:gd name="f571" fmla="*/ f463 f177 1"/>
                <a:gd name="f572" fmla="*/ f464 f178 1"/>
                <a:gd name="f573" fmla="*/ f465 f178 1"/>
                <a:gd name="f574" fmla="*/ f466 f177 1"/>
                <a:gd name="f575" fmla="*/ f467 f178 1"/>
                <a:gd name="f576" fmla="*/ f468 f178 1"/>
                <a:gd name="f577" fmla="*/ f469 f177 1"/>
                <a:gd name="f578" fmla="*/ f470 f178 1"/>
                <a:gd name="f579" fmla="*/ f471 f177 1"/>
                <a:gd name="f580" fmla="*/ f472 f178 1"/>
                <a:gd name="f581" fmla="*/ f473 f177 1"/>
                <a:gd name="f582" fmla="*/ f474 f178 1"/>
                <a:gd name="f583" fmla="*/ f475 f177 1"/>
                <a:gd name="f584" fmla="*/ f476 f178 1"/>
                <a:gd name="f585" fmla="*/ f477 f177 1"/>
                <a:gd name="f586" fmla="*/ f478 f178 1"/>
                <a:gd name="f587" fmla="*/ f479 f177 1"/>
                <a:gd name="f588" fmla="*/ f480 f178 1"/>
                <a:gd name="f589" fmla="*/ f481 f177 1"/>
                <a:gd name="f590" fmla="*/ f482 f178 1"/>
                <a:gd name="f591" fmla="*/ f483 f177 1"/>
                <a:gd name="f592" fmla="*/ f484 f177 1"/>
                <a:gd name="f593" fmla="*/ f485 f178 1"/>
                <a:gd name="f594" fmla="*/ f486 f177 1"/>
                <a:gd name="f595" fmla="*/ f487 f178 1"/>
                <a:gd name="f596" fmla="*/ f488 f177 1"/>
                <a:gd name="f597" fmla="*/ f489 f178 1"/>
                <a:gd name="f598" fmla="*/ f490 f177 1"/>
                <a:gd name="f599" fmla="*/ f491 f178 1"/>
                <a:gd name="f600" fmla="*/ f492 f177 1"/>
                <a:gd name="f601" fmla="*/ f494 f17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93">
                  <a:pos x="f502" y="f503"/>
                </a:cxn>
                <a:cxn ang="f393">
                  <a:pos x="f504" y="f505"/>
                </a:cxn>
                <a:cxn ang="f393">
                  <a:pos x="f506" y="f507"/>
                </a:cxn>
                <a:cxn ang="f393">
                  <a:pos x="f508" y="f509"/>
                </a:cxn>
                <a:cxn ang="f393">
                  <a:pos x="f508" y="f510"/>
                </a:cxn>
                <a:cxn ang="f393">
                  <a:pos x="f511" y="f512"/>
                </a:cxn>
                <a:cxn ang="f393">
                  <a:pos x="f513" y="f514"/>
                </a:cxn>
                <a:cxn ang="f393">
                  <a:pos x="f515" y="f516"/>
                </a:cxn>
                <a:cxn ang="f393">
                  <a:pos x="f517" y="f518"/>
                </a:cxn>
                <a:cxn ang="f393">
                  <a:pos x="f519" y="f520"/>
                </a:cxn>
                <a:cxn ang="f393">
                  <a:pos x="f519" y="f521"/>
                </a:cxn>
                <a:cxn ang="f393">
                  <a:pos x="f522" y="f523"/>
                </a:cxn>
                <a:cxn ang="f393">
                  <a:pos x="f524" y="f525"/>
                </a:cxn>
                <a:cxn ang="f393">
                  <a:pos x="f526" y="f527"/>
                </a:cxn>
                <a:cxn ang="f393">
                  <a:pos x="f526" y="f528"/>
                </a:cxn>
                <a:cxn ang="f393">
                  <a:pos x="f529" y="f530"/>
                </a:cxn>
                <a:cxn ang="f393">
                  <a:pos x="f531" y="f532"/>
                </a:cxn>
                <a:cxn ang="f393">
                  <a:pos x="f533" y="f527"/>
                </a:cxn>
                <a:cxn ang="f393">
                  <a:pos x="f534" y="f535"/>
                </a:cxn>
                <a:cxn ang="f393">
                  <a:pos x="f536" y="f537"/>
                </a:cxn>
                <a:cxn ang="f393">
                  <a:pos x="f538" y="f539"/>
                </a:cxn>
                <a:cxn ang="f393">
                  <a:pos x="f540" y="f541"/>
                </a:cxn>
                <a:cxn ang="f393">
                  <a:pos x="f542" y="f543"/>
                </a:cxn>
                <a:cxn ang="f393">
                  <a:pos x="f544" y="f545"/>
                </a:cxn>
                <a:cxn ang="f393">
                  <a:pos x="f546" y="f547"/>
                </a:cxn>
                <a:cxn ang="f393">
                  <a:pos x="f548" y="f549"/>
                </a:cxn>
                <a:cxn ang="f393">
                  <a:pos x="f550" y="f551"/>
                </a:cxn>
                <a:cxn ang="f393">
                  <a:pos x="f552" y="f553"/>
                </a:cxn>
                <a:cxn ang="f393">
                  <a:pos x="f554" y="f555"/>
                </a:cxn>
                <a:cxn ang="f393">
                  <a:pos x="f556" y="f557"/>
                </a:cxn>
                <a:cxn ang="f393">
                  <a:pos x="f558" y="f559"/>
                </a:cxn>
                <a:cxn ang="f393">
                  <a:pos x="f548" y="f560"/>
                </a:cxn>
                <a:cxn ang="f393">
                  <a:pos x="f561" y="f562"/>
                </a:cxn>
                <a:cxn ang="f393">
                  <a:pos x="f563" y="f564"/>
                </a:cxn>
                <a:cxn ang="f393">
                  <a:pos x="f565" y="f566"/>
                </a:cxn>
                <a:cxn ang="f393">
                  <a:pos x="f567" y="f568"/>
                </a:cxn>
                <a:cxn ang="f393">
                  <a:pos x="f569" y="f570"/>
                </a:cxn>
                <a:cxn ang="f393">
                  <a:pos x="f571" y="f572"/>
                </a:cxn>
                <a:cxn ang="f393">
                  <a:pos x="f567" y="f573"/>
                </a:cxn>
                <a:cxn ang="f393">
                  <a:pos x="f574" y="f575"/>
                </a:cxn>
                <a:cxn ang="f393">
                  <a:pos x="f542" y="f576"/>
                </a:cxn>
                <a:cxn ang="f393">
                  <a:pos x="f577" y="f578"/>
                </a:cxn>
                <a:cxn ang="f393">
                  <a:pos x="f579" y="f580"/>
                </a:cxn>
                <a:cxn ang="f393">
                  <a:pos x="f581" y="f582"/>
                </a:cxn>
                <a:cxn ang="f393">
                  <a:pos x="f583" y="f584"/>
                </a:cxn>
                <a:cxn ang="f393">
                  <a:pos x="f585" y="f586"/>
                </a:cxn>
                <a:cxn ang="f393">
                  <a:pos x="f587" y="f588"/>
                </a:cxn>
                <a:cxn ang="f393">
                  <a:pos x="f589" y="f590"/>
                </a:cxn>
                <a:cxn ang="f393">
                  <a:pos x="f591" y="f564"/>
                </a:cxn>
                <a:cxn ang="f393">
                  <a:pos x="f592" y="f593"/>
                </a:cxn>
                <a:cxn ang="f393">
                  <a:pos x="f594" y="f595"/>
                </a:cxn>
                <a:cxn ang="f393">
                  <a:pos x="f596" y="f559"/>
                </a:cxn>
                <a:cxn ang="f393">
                  <a:pos x="f591" y="f597"/>
                </a:cxn>
                <a:cxn ang="f393">
                  <a:pos x="f598" y="f599"/>
                </a:cxn>
                <a:cxn ang="f393">
                  <a:pos x="f506" y="f553"/>
                </a:cxn>
                <a:cxn ang="f393">
                  <a:pos x="f600" y="f528"/>
                </a:cxn>
                <a:cxn ang="f393">
                  <a:pos x="f498" y="f601"/>
                </a:cxn>
              </a:cxnLst>
              <a:rect l="f498" t="f501" r="f499" b="f500"/>
              <a:pathLst>
                <a:path w="619" h="776">
                  <a:moveTo>
                    <a:pt x="f5" y="f8"/>
                  </a:moveTo>
                  <a:lnTo>
                    <a:pt x="f9" y="f10"/>
                  </a:lnTo>
                  <a:lnTo>
                    <a:pt x="f11" y="f12"/>
                  </a:lnTo>
                  <a:lnTo>
                    <a:pt x="f11" y="f13"/>
                  </a:lnTo>
                  <a:lnTo>
                    <a:pt x="f11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11" y="f21"/>
                  </a:lnTo>
                  <a:lnTo>
                    <a:pt x="f19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6"/>
                  </a:lnTo>
                  <a:lnTo>
                    <a:pt x="f28" y="f29"/>
                  </a:lnTo>
                  <a:lnTo>
                    <a:pt x="f30" y="f5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27"/>
                  </a:lnTo>
                  <a:lnTo>
                    <a:pt x="f37" y="f38"/>
                  </a:lnTo>
                  <a:lnTo>
                    <a:pt x="f37" y="f39"/>
                  </a:lnTo>
                  <a:lnTo>
                    <a:pt x="f37" y="f18"/>
                  </a:lnTo>
                  <a:lnTo>
                    <a:pt x="f40" y="f41"/>
                  </a:lnTo>
                  <a:lnTo>
                    <a:pt x="f42" y="f33"/>
                  </a:lnTo>
                  <a:lnTo>
                    <a:pt x="f43" y="f44"/>
                  </a:lnTo>
                  <a:lnTo>
                    <a:pt x="f45" y="f46"/>
                  </a:lnTo>
                  <a:lnTo>
                    <a:pt x="f47" y="f48"/>
                  </a:lnTo>
                  <a:lnTo>
                    <a:pt x="f49" y="f50"/>
                  </a:lnTo>
                  <a:lnTo>
                    <a:pt x="f49" y="f51"/>
                  </a:lnTo>
                  <a:lnTo>
                    <a:pt x="f49" y="f52"/>
                  </a:lnTo>
                  <a:lnTo>
                    <a:pt x="f53" y="f8"/>
                  </a:lnTo>
                  <a:lnTo>
                    <a:pt x="f54" y="f55"/>
                  </a:lnTo>
                  <a:lnTo>
                    <a:pt x="f40" y="f56"/>
                  </a:lnTo>
                  <a:lnTo>
                    <a:pt x="f44" y="f57"/>
                  </a:lnTo>
                  <a:lnTo>
                    <a:pt x="f58" y="f59"/>
                  </a:lnTo>
                  <a:lnTo>
                    <a:pt x="f12" y="f50"/>
                  </a:lnTo>
                  <a:lnTo>
                    <a:pt x="f12" y="f51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64" y="f65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72" y="f73"/>
                  </a:lnTo>
                  <a:lnTo>
                    <a:pt x="f74" y="f75"/>
                  </a:lnTo>
                  <a:lnTo>
                    <a:pt x="f76" y="f77"/>
                  </a:lnTo>
                  <a:lnTo>
                    <a:pt x="f78" y="f79"/>
                  </a:lnTo>
                  <a:lnTo>
                    <a:pt x="f80" y="f81"/>
                  </a:lnTo>
                  <a:lnTo>
                    <a:pt x="f82" y="f83"/>
                  </a:lnTo>
                  <a:lnTo>
                    <a:pt x="f84" y="f85"/>
                  </a:lnTo>
                  <a:lnTo>
                    <a:pt x="f86" y="f8"/>
                  </a:lnTo>
                  <a:lnTo>
                    <a:pt x="f87" y="f88"/>
                  </a:lnTo>
                  <a:lnTo>
                    <a:pt x="f87" y="f89"/>
                  </a:lnTo>
                  <a:lnTo>
                    <a:pt x="f90" y="f91"/>
                  </a:lnTo>
                  <a:lnTo>
                    <a:pt x="f92" y="f93"/>
                  </a:lnTo>
                  <a:lnTo>
                    <a:pt x="f94" y="f89"/>
                  </a:lnTo>
                  <a:lnTo>
                    <a:pt x="f6" y="f95"/>
                  </a:lnTo>
                  <a:lnTo>
                    <a:pt x="f6" y="f96"/>
                  </a:lnTo>
                  <a:lnTo>
                    <a:pt x="f6" y="f97"/>
                  </a:lnTo>
                  <a:lnTo>
                    <a:pt x="f98" y="f99"/>
                  </a:lnTo>
                  <a:lnTo>
                    <a:pt x="f100" y="f101"/>
                  </a:lnTo>
                  <a:lnTo>
                    <a:pt x="f102" y="f103"/>
                  </a:lnTo>
                  <a:lnTo>
                    <a:pt x="f90" y="f101"/>
                  </a:lnTo>
                  <a:lnTo>
                    <a:pt x="f104" y="f105"/>
                  </a:lnTo>
                  <a:lnTo>
                    <a:pt x="f86" y="f106"/>
                  </a:lnTo>
                  <a:lnTo>
                    <a:pt x="f107" y="f106"/>
                  </a:lnTo>
                  <a:lnTo>
                    <a:pt x="f108" y="f109"/>
                  </a:lnTo>
                  <a:lnTo>
                    <a:pt x="f110" y="f111"/>
                  </a:lnTo>
                  <a:lnTo>
                    <a:pt x="f112" y="f113"/>
                  </a:lnTo>
                  <a:lnTo>
                    <a:pt x="f114" y="f115"/>
                  </a:lnTo>
                  <a:lnTo>
                    <a:pt x="f116" y="f117"/>
                  </a:lnTo>
                  <a:lnTo>
                    <a:pt x="f118" y="f119"/>
                  </a:lnTo>
                  <a:lnTo>
                    <a:pt x="f120" y="f119"/>
                  </a:lnTo>
                  <a:lnTo>
                    <a:pt x="f121" y="f122"/>
                  </a:lnTo>
                  <a:lnTo>
                    <a:pt x="f123" y="f124"/>
                  </a:lnTo>
                  <a:lnTo>
                    <a:pt x="f123" y="f125"/>
                  </a:lnTo>
                  <a:lnTo>
                    <a:pt x="f126" y="f127"/>
                  </a:lnTo>
                  <a:lnTo>
                    <a:pt x="f128" y="f129"/>
                  </a:lnTo>
                  <a:lnTo>
                    <a:pt x="f116" y="f130"/>
                  </a:lnTo>
                  <a:lnTo>
                    <a:pt x="f131" y="f132"/>
                  </a:lnTo>
                  <a:lnTo>
                    <a:pt x="f133" y="f7"/>
                  </a:lnTo>
                  <a:lnTo>
                    <a:pt x="f97" y="f134"/>
                  </a:lnTo>
                  <a:lnTo>
                    <a:pt x="f135" y="f136"/>
                  </a:lnTo>
                  <a:lnTo>
                    <a:pt x="f70" y="f136"/>
                  </a:lnTo>
                  <a:lnTo>
                    <a:pt x="f93" y="f137"/>
                  </a:lnTo>
                  <a:lnTo>
                    <a:pt x="f138" y="f139"/>
                  </a:lnTo>
                  <a:lnTo>
                    <a:pt x="f140" y="f141"/>
                  </a:lnTo>
                  <a:lnTo>
                    <a:pt x="f55" y="f142"/>
                  </a:lnTo>
                  <a:lnTo>
                    <a:pt x="f143" y="f144"/>
                  </a:lnTo>
                  <a:lnTo>
                    <a:pt x="f145" y="f146"/>
                  </a:lnTo>
                  <a:lnTo>
                    <a:pt x="f147" y="f144"/>
                  </a:lnTo>
                  <a:lnTo>
                    <a:pt x="f148" y="f149"/>
                  </a:lnTo>
                  <a:lnTo>
                    <a:pt x="f44" y="f150"/>
                  </a:lnTo>
                  <a:lnTo>
                    <a:pt x="f151" y="f152"/>
                  </a:lnTo>
                  <a:lnTo>
                    <a:pt x="f42" y="f152"/>
                  </a:lnTo>
                  <a:lnTo>
                    <a:pt x="f153" y="f154"/>
                  </a:lnTo>
                  <a:lnTo>
                    <a:pt x="f155" y="f156"/>
                  </a:lnTo>
                  <a:lnTo>
                    <a:pt x="f157" y="f158"/>
                  </a:lnTo>
                  <a:lnTo>
                    <a:pt x="f159" y="f160"/>
                  </a:lnTo>
                  <a:lnTo>
                    <a:pt x="f161" y="f162"/>
                  </a:lnTo>
                  <a:lnTo>
                    <a:pt x="f163" y="f164"/>
                  </a:lnTo>
                  <a:lnTo>
                    <a:pt x="f165" y="f166"/>
                  </a:lnTo>
                  <a:lnTo>
                    <a:pt x="f159" y="f167"/>
                  </a:lnTo>
                  <a:lnTo>
                    <a:pt x="f168" y="f103"/>
                  </a:lnTo>
                  <a:lnTo>
                    <a:pt x="f169" y="f101"/>
                  </a:lnTo>
                  <a:lnTo>
                    <a:pt x="f157" y="f170"/>
                  </a:lnTo>
                  <a:lnTo>
                    <a:pt x="f157" y="f171"/>
                  </a:lnTo>
                  <a:lnTo>
                    <a:pt x="f172" y="f173"/>
                  </a:lnTo>
                  <a:lnTo>
                    <a:pt x="f163" y="f69"/>
                  </a:lnTo>
                  <a:lnTo>
                    <a:pt x="f163" y="f83"/>
                  </a:lnTo>
                  <a:lnTo>
                    <a:pt x="f163" y="f65"/>
                  </a:lnTo>
                  <a:lnTo>
                    <a:pt x="f174" y="f52"/>
                  </a:lnTo>
                  <a:lnTo>
                    <a:pt x="f5" y="f175"/>
                  </a:lnTo>
                  <a:lnTo>
                    <a:pt x="f5" y="f8"/>
                  </a:lnTo>
                  <a:close/>
                </a:path>
              </a:pathLst>
            </a:custGeom>
            <a:solidFill>
              <a:srgbClr val="FFD9AB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39" name="Freeform 44"/>
            <p:cNvSpPr/>
            <p:nvPr/>
          </p:nvSpPr>
          <p:spPr>
            <a:xfrm>
              <a:off x="2627244" y="3665838"/>
              <a:ext cx="368128" cy="592622"/>
            </a:xfrm>
            <a:custGeom>
              <a:avLst/>
              <a:gdLst>
                <a:gd name="f0" fmla="val 10800000"/>
                <a:gd name="f1" fmla="val 5400000"/>
                <a:gd name="f2" fmla="val 360"/>
                <a:gd name="f3" fmla="val 180"/>
                <a:gd name="f4" fmla="val w"/>
                <a:gd name="f5" fmla="val h"/>
                <a:gd name="f6" fmla="val 0"/>
                <a:gd name="f7" fmla="val 377"/>
                <a:gd name="f8" fmla="val 526"/>
                <a:gd name="f9" fmla="val 252"/>
                <a:gd name="f10" fmla="val 242"/>
                <a:gd name="f11" fmla="val 493"/>
                <a:gd name="f12" fmla="val 241"/>
                <a:gd name="f13" fmla="val 472"/>
                <a:gd name="f14" fmla="val 231"/>
                <a:gd name="f15" fmla="val 451"/>
                <a:gd name="f16" fmla="val 207"/>
                <a:gd name="f17" fmla="val 439"/>
                <a:gd name="f18" fmla="val 185"/>
                <a:gd name="f19" fmla="val 427"/>
                <a:gd name="f20" fmla="val 171"/>
                <a:gd name="f21" fmla="val 408"/>
                <a:gd name="f22" fmla="val 151"/>
                <a:gd name="f23" fmla="val 395"/>
                <a:gd name="f24" fmla="val 130"/>
                <a:gd name="f25" fmla="val 118"/>
                <a:gd name="f26" fmla="val 116"/>
                <a:gd name="f27" fmla="val 342"/>
                <a:gd name="f28" fmla="val 112"/>
                <a:gd name="f29" fmla="val 315"/>
                <a:gd name="f30" fmla="val 95"/>
                <a:gd name="f31" fmla="val 303"/>
                <a:gd name="f32" fmla="val 73"/>
                <a:gd name="f33" fmla="val 285"/>
                <a:gd name="f34" fmla="val 61"/>
                <a:gd name="f35" fmla="val 258"/>
                <a:gd name="f36" fmla="val 39"/>
                <a:gd name="f37" fmla="val 257"/>
                <a:gd name="f38" fmla="val 235"/>
                <a:gd name="f39" fmla="val 16"/>
                <a:gd name="f40" fmla="val 224"/>
                <a:gd name="f41" fmla="val 5"/>
                <a:gd name="f42" fmla="val 202"/>
                <a:gd name="f43" fmla="val 156"/>
                <a:gd name="f44" fmla="val 126"/>
                <a:gd name="f45" fmla="val 89"/>
                <a:gd name="f46" fmla="val 6"/>
                <a:gd name="f47" fmla="val 67"/>
                <a:gd name="f48" fmla="val 44"/>
                <a:gd name="f49" fmla="val 23"/>
                <a:gd name="f50" fmla="val 26"/>
                <a:gd name="f51" fmla="val 10"/>
                <a:gd name="f52" fmla="val 50"/>
                <a:gd name="f53" fmla="val 140"/>
                <a:gd name="f54" fmla="val 163"/>
                <a:gd name="f55" fmla="val 253"/>
                <a:gd name="f56" fmla="val 275"/>
                <a:gd name="f57" fmla="val 33"/>
                <a:gd name="f58" fmla="val 55"/>
                <a:gd name="f59" fmla="val 77"/>
                <a:gd name="f60" fmla="val 264"/>
                <a:gd name="f61" fmla="val 100"/>
                <a:gd name="f62" fmla="val 123"/>
                <a:gd name="f63" fmla="val 145"/>
                <a:gd name="f64" fmla="val 168"/>
                <a:gd name="f65" fmla="val 190"/>
                <a:gd name="f66" fmla="val 243"/>
                <a:gd name="f67" fmla="val 212"/>
                <a:gd name="f68" fmla="val 247"/>
                <a:gd name="f69" fmla="val 298"/>
                <a:gd name="f70" fmla="val 310"/>
                <a:gd name="f71" fmla="val 280"/>
                <a:gd name="f72" fmla="val 320"/>
                <a:gd name="f73" fmla="val 325"/>
                <a:gd name="f74" fmla="val 332"/>
                <a:gd name="f75" fmla="val 348"/>
                <a:gd name="f76" fmla="val 355"/>
                <a:gd name="f77" fmla="val 371"/>
                <a:gd name="f78" fmla="val 392"/>
                <a:gd name="f79" fmla="val 414"/>
                <a:gd name="f80" fmla="val 438"/>
                <a:gd name="f81" fmla="val 461"/>
                <a:gd name="f82" fmla="val 286"/>
                <a:gd name="f83" fmla="val 482"/>
                <a:gd name="f84" fmla="val 495"/>
                <a:gd name="f85" fmla="val 517"/>
                <a:gd name="f86" fmla="+- 0 0 -90"/>
                <a:gd name="f87" fmla="*/ f4 1 377"/>
                <a:gd name="f88" fmla="*/ f5 1 526"/>
                <a:gd name="f89" fmla="+- f8 0 f6"/>
                <a:gd name="f90" fmla="+- f7 0 f6"/>
                <a:gd name="f91" fmla="*/ f86 f0 1"/>
                <a:gd name="f92" fmla="*/ f90 1 377"/>
                <a:gd name="f93" fmla="*/ f89 1 526"/>
                <a:gd name="f94" fmla="*/ 136 f90 1"/>
                <a:gd name="f95" fmla="*/ 262 f89 1"/>
                <a:gd name="f96" fmla="*/ 130 f90 1"/>
                <a:gd name="f97" fmla="*/ 240 f89 1"/>
                <a:gd name="f98" fmla="*/ 104 f90 1"/>
                <a:gd name="f99" fmla="*/ 227 f89 1"/>
                <a:gd name="f100" fmla="*/ 85 f90 1"/>
                <a:gd name="f101" fmla="*/ 210 f89 1"/>
                <a:gd name="f102" fmla="*/ 66 f90 1"/>
                <a:gd name="f103" fmla="*/ 191 f89 1"/>
                <a:gd name="f104" fmla="*/ 63 f90 1"/>
                <a:gd name="f105" fmla="*/ 168 f89 1"/>
                <a:gd name="f106" fmla="*/ 40 f90 1"/>
                <a:gd name="f107" fmla="*/ 151 f89 1"/>
                <a:gd name="f108" fmla="*/ 21 f90 1"/>
                <a:gd name="f109" fmla="*/ 136 f89 1"/>
                <a:gd name="f110" fmla="*/ 9 f90 1"/>
                <a:gd name="f111" fmla="*/ 119 f89 1"/>
                <a:gd name="f112" fmla="*/ 2 f90 1"/>
                <a:gd name="f113" fmla="*/ 96 f89 1"/>
                <a:gd name="f114" fmla="*/ 67 f89 1"/>
                <a:gd name="f115" fmla="*/ 47 f89 1"/>
                <a:gd name="f116" fmla="*/ 23 f89 1"/>
                <a:gd name="f117" fmla="*/ 14 f90 1"/>
                <a:gd name="f118" fmla="*/ 5 f89 1"/>
                <a:gd name="f119" fmla="*/ 0 f89 1"/>
                <a:gd name="f120" fmla="*/ 92 f90 1"/>
                <a:gd name="f121" fmla="*/ 116 f90 1"/>
                <a:gd name="f122" fmla="*/ 142 f90 1"/>
                <a:gd name="f123" fmla="*/ 12 f89 1"/>
                <a:gd name="f124" fmla="*/ 154 f90 1"/>
                <a:gd name="f125" fmla="*/ 29 f89 1"/>
                <a:gd name="f126" fmla="*/ 148 f90 1"/>
                <a:gd name="f127" fmla="*/ 53 f89 1"/>
                <a:gd name="f128" fmla="*/ 77 f89 1"/>
                <a:gd name="f129" fmla="*/ 101 f89 1"/>
                <a:gd name="f130" fmla="*/ 113 f89 1"/>
                <a:gd name="f131" fmla="*/ 167 f90 1"/>
                <a:gd name="f132" fmla="*/ 174 f90 1"/>
                <a:gd name="f133" fmla="*/ 160 f89 1"/>
                <a:gd name="f134" fmla="*/ 186 f90 1"/>
                <a:gd name="f135" fmla="*/ 185 f89 1"/>
                <a:gd name="f136" fmla="*/ 212 f90 1"/>
                <a:gd name="f137" fmla="*/ 208 f89 1"/>
                <a:gd name="f138" fmla="*/ 180 f90 1"/>
                <a:gd name="f139" fmla="*/ 233 f89 1"/>
                <a:gd name="f140" fmla="*/ 161 f90 1"/>
                <a:gd name="f141" fmla="*/ 256 f89 1"/>
                <a:gd name="f142" fmla="*/ 275 f89 1"/>
                <a:gd name="f143" fmla="*/ 0 f90 1"/>
                <a:gd name="f144" fmla="*/ 377 f90 1"/>
                <a:gd name="f145" fmla="*/ 526 f89 1"/>
                <a:gd name="f146" fmla="*/ f91 1 f3"/>
                <a:gd name="f147" fmla="*/ f94 1 377"/>
                <a:gd name="f148" fmla="*/ f95 1 526"/>
                <a:gd name="f149" fmla="*/ f96 1 377"/>
                <a:gd name="f150" fmla="*/ f97 1 526"/>
                <a:gd name="f151" fmla="*/ f98 1 377"/>
                <a:gd name="f152" fmla="*/ f99 1 526"/>
                <a:gd name="f153" fmla="*/ f100 1 377"/>
                <a:gd name="f154" fmla="*/ f101 1 526"/>
                <a:gd name="f155" fmla="*/ f102 1 377"/>
                <a:gd name="f156" fmla="*/ f103 1 526"/>
                <a:gd name="f157" fmla="*/ f104 1 377"/>
                <a:gd name="f158" fmla="*/ f105 1 526"/>
                <a:gd name="f159" fmla="*/ f106 1 377"/>
                <a:gd name="f160" fmla="*/ f107 1 526"/>
                <a:gd name="f161" fmla="*/ f108 1 377"/>
                <a:gd name="f162" fmla="*/ f109 1 526"/>
                <a:gd name="f163" fmla="*/ f110 1 377"/>
                <a:gd name="f164" fmla="*/ f111 1 526"/>
                <a:gd name="f165" fmla="*/ f112 1 377"/>
                <a:gd name="f166" fmla="*/ f113 1 526"/>
                <a:gd name="f167" fmla="*/ f114 1 526"/>
                <a:gd name="f168" fmla="*/ f115 1 526"/>
                <a:gd name="f169" fmla="*/ f116 1 526"/>
                <a:gd name="f170" fmla="*/ f117 1 377"/>
                <a:gd name="f171" fmla="*/ f118 1 526"/>
                <a:gd name="f172" fmla="*/ f119 1 526"/>
                <a:gd name="f173" fmla="*/ f120 1 377"/>
                <a:gd name="f174" fmla="*/ f121 1 377"/>
                <a:gd name="f175" fmla="*/ f122 1 377"/>
                <a:gd name="f176" fmla="*/ f123 1 526"/>
                <a:gd name="f177" fmla="*/ f124 1 377"/>
                <a:gd name="f178" fmla="*/ f125 1 526"/>
                <a:gd name="f179" fmla="*/ f126 1 377"/>
                <a:gd name="f180" fmla="*/ f127 1 526"/>
                <a:gd name="f181" fmla="*/ f128 1 526"/>
                <a:gd name="f182" fmla="*/ f129 1 526"/>
                <a:gd name="f183" fmla="*/ f130 1 526"/>
                <a:gd name="f184" fmla="*/ f131 1 377"/>
                <a:gd name="f185" fmla="*/ f132 1 377"/>
                <a:gd name="f186" fmla="*/ f133 1 526"/>
                <a:gd name="f187" fmla="*/ f134 1 377"/>
                <a:gd name="f188" fmla="*/ f135 1 526"/>
                <a:gd name="f189" fmla="*/ f136 1 377"/>
                <a:gd name="f190" fmla="*/ f137 1 526"/>
                <a:gd name="f191" fmla="*/ f138 1 377"/>
                <a:gd name="f192" fmla="*/ f139 1 526"/>
                <a:gd name="f193" fmla="*/ f140 1 377"/>
                <a:gd name="f194" fmla="*/ f141 1 526"/>
                <a:gd name="f195" fmla="*/ f142 1 526"/>
                <a:gd name="f196" fmla="*/ f143 1 377"/>
                <a:gd name="f197" fmla="*/ f144 1 377"/>
                <a:gd name="f198" fmla="*/ f145 1 526"/>
                <a:gd name="f199" fmla="+- f146 0 f1"/>
                <a:gd name="f200" fmla="*/ f147 1 f92"/>
                <a:gd name="f201" fmla="*/ f148 1 f93"/>
                <a:gd name="f202" fmla="*/ f149 1 f92"/>
                <a:gd name="f203" fmla="*/ f150 1 f93"/>
                <a:gd name="f204" fmla="*/ f151 1 f92"/>
                <a:gd name="f205" fmla="*/ f152 1 f93"/>
                <a:gd name="f206" fmla="*/ f153 1 f92"/>
                <a:gd name="f207" fmla="*/ f154 1 f93"/>
                <a:gd name="f208" fmla="*/ f155 1 f92"/>
                <a:gd name="f209" fmla="*/ f156 1 f93"/>
                <a:gd name="f210" fmla="*/ f157 1 f92"/>
                <a:gd name="f211" fmla="*/ f158 1 f93"/>
                <a:gd name="f212" fmla="*/ f159 1 f92"/>
                <a:gd name="f213" fmla="*/ f160 1 f93"/>
                <a:gd name="f214" fmla="*/ f161 1 f92"/>
                <a:gd name="f215" fmla="*/ f162 1 f93"/>
                <a:gd name="f216" fmla="*/ f163 1 f92"/>
                <a:gd name="f217" fmla="*/ f164 1 f93"/>
                <a:gd name="f218" fmla="*/ f165 1 f92"/>
                <a:gd name="f219" fmla="*/ f166 1 f93"/>
                <a:gd name="f220" fmla="*/ f167 1 f93"/>
                <a:gd name="f221" fmla="*/ f168 1 f93"/>
                <a:gd name="f222" fmla="*/ f169 1 f93"/>
                <a:gd name="f223" fmla="*/ f170 1 f92"/>
                <a:gd name="f224" fmla="*/ f171 1 f93"/>
                <a:gd name="f225" fmla="*/ f172 1 f93"/>
                <a:gd name="f226" fmla="*/ f173 1 f92"/>
                <a:gd name="f227" fmla="*/ f174 1 f92"/>
                <a:gd name="f228" fmla="*/ f175 1 f92"/>
                <a:gd name="f229" fmla="*/ f176 1 f93"/>
                <a:gd name="f230" fmla="*/ f177 1 f92"/>
                <a:gd name="f231" fmla="*/ f178 1 f93"/>
                <a:gd name="f232" fmla="*/ f179 1 f92"/>
                <a:gd name="f233" fmla="*/ f180 1 f93"/>
                <a:gd name="f234" fmla="*/ f181 1 f93"/>
                <a:gd name="f235" fmla="*/ f182 1 f93"/>
                <a:gd name="f236" fmla="*/ f183 1 f93"/>
                <a:gd name="f237" fmla="*/ f184 1 f92"/>
                <a:gd name="f238" fmla="*/ f185 1 f92"/>
                <a:gd name="f239" fmla="*/ f186 1 f93"/>
                <a:gd name="f240" fmla="*/ f187 1 f92"/>
                <a:gd name="f241" fmla="*/ f188 1 f93"/>
                <a:gd name="f242" fmla="*/ f189 1 f92"/>
                <a:gd name="f243" fmla="*/ f190 1 f93"/>
                <a:gd name="f244" fmla="*/ f191 1 f92"/>
                <a:gd name="f245" fmla="*/ f192 1 f93"/>
                <a:gd name="f246" fmla="*/ f193 1 f92"/>
                <a:gd name="f247" fmla="*/ f194 1 f93"/>
                <a:gd name="f248" fmla="*/ f195 1 f93"/>
                <a:gd name="f249" fmla="*/ f196 1 f92"/>
                <a:gd name="f250" fmla="*/ f197 1 f92"/>
                <a:gd name="f251" fmla="*/ f198 1 f93"/>
                <a:gd name="f252" fmla="*/ f249 f87 1"/>
                <a:gd name="f253" fmla="*/ f250 f87 1"/>
                <a:gd name="f254" fmla="*/ f251 f88 1"/>
                <a:gd name="f255" fmla="*/ f225 f88 1"/>
                <a:gd name="f256" fmla="*/ f200 f87 1"/>
                <a:gd name="f257" fmla="*/ f201 f88 1"/>
                <a:gd name="f258" fmla="*/ f202 f87 1"/>
                <a:gd name="f259" fmla="*/ f203 f88 1"/>
                <a:gd name="f260" fmla="*/ f204 f87 1"/>
                <a:gd name="f261" fmla="*/ f205 f88 1"/>
                <a:gd name="f262" fmla="*/ f206 f87 1"/>
                <a:gd name="f263" fmla="*/ f207 f88 1"/>
                <a:gd name="f264" fmla="*/ f208 f87 1"/>
                <a:gd name="f265" fmla="*/ f209 f88 1"/>
                <a:gd name="f266" fmla="*/ f210 f87 1"/>
                <a:gd name="f267" fmla="*/ f211 f88 1"/>
                <a:gd name="f268" fmla="*/ f212 f87 1"/>
                <a:gd name="f269" fmla="*/ f213 f88 1"/>
                <a:gd name="f270" fmla="*/ f214 f87 1"/>
                <a:gd name="f271" fmla="*/ f215 f88 1"/>
                <a:gd name="f272" fmla="*/ f216 f87 1"/>
                <a:gd name="f273" fmla="*/ f217 f88 1"/>
                <a:gd name="f274" fmla="*/ f218 f87 1"/>
                <a:gd name="f275" fmla="*/ f219 f88 1"/>
                <a:gd name="f276" fmla="*/ f220 f88 1"/>
                <a:gd name="f277" fmla="*/ f221 f88 1"/>
                <a:gd name="f278" fmla="*/ f222 f88 1"/>
                <a:gd name="f279" fmla="*/ f223 f87 1"/>
                <a:gd name="f280" fmla="*/ f224 f88 1"/>
                <a:gd name="f281" fmla="*/ f226 f87 1"/>
                <a:gd name="f282" fmla="*/ f227 f87 1"/>
                <a:gd name="f283" fmla="*/ f228 f87 1"/>
                <a:gd name="f284" fmla="*/ f229 f88 1"/>
                <a:gd name="f285" fmla="*/ f230 f87 1"/>
                <a:gd name="f286" fmla="*/ f231 f88 1"/>
                <a:gd name="f287" fmla="*/ f232 f87 1"/>
                <a:gd name="f288" fmla="*/ f233 f88 1"/>
                <a:gd name="f289" fmla="*/ f234 f88 1"/>
                <a:gd name="f290" fmla="*/ f235 f88 1"/>
                <a:gd name="f291" fmla="*/ f236 f88 1"/>
                <a:gd name="f292" fmla="*/ f237 f87 1"/>
                <a:gd name="f293" fmla="*/ f238 f87 1"/>
                <a:gd name="f294" fmla="*/ f239 f88 1"/>
                <a:gd name="f295" fmla="*/ f240 f87 1"/>
                <a:gd name="f296" fmla="*/ f241 f88 1"/>
                <a:gd name="f297" fmla="*/ f242 f87 1"/>
                <a:gd name="f298" fmla="*/ f243 f88 1"/>
                <a:gd name="f299" fmla="*/ f244 f87 1"/>
                <a:gd name="f300" fmla="*/ f245 f88 1"/>
                <a:gd name="f301" fmla="*/ f246 f87 1"/>
                <a:gd name="f302" fmla="*/ f247 f88 1"/>
                <a:gd name="f303" fmla="*/ f248 f8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99">
                  <a:pos x="f256" y="f257"/>
                </a:cxn>
                <a:cxn ang="f199">
                  <a:pos x="f258" y="f259"/>
                </a:cxn>
                <a:cxn ang="f199">
                  <a:pos x="f260" y="f261"/>
                </a:cxn>
                <a:cxn ang="f199">
                  <a:pos x="f262" y="f263"/>
                </a:cxn>
                <a:cxn ang="f199">
                  <a:pos x="f264" y="f265"/>
                </a:cxn>
                <a:cxn ang="f199">
                  <a:pos x="f266" y="f267"/>
                </a:cxn>
                <a:cxn ang="f199">
                  <a:pos x="f268" y="f269"/>
                </a:cxn>
                <a:cxn ang="f199">
                  <a:pos x="f270" y="f271"/>
                </a:cxn>
                <a:cxn ang="f199">
                  <a:pos x="f272" y="f273"/>
                </a:cxn>
                <a:cxn ang="f199">
                  <a:pos x="f274" y="f275"/>
                </a:cxn>
                <a:cxn ang="f199">
                  <a:pos x="f274" y="f276"/>
                </a:cxn>
                <a:cxn ang="f199">
                  <a:pos x="f274" y="f277"/>
                </a:cxn>
                <a:cxn ang="f199">
                  <a:pos x="f274" y="f278"/>
                </a:cxn>
                <a:cxn ang="f199">
                  <a:pos x="f279" y="f280"/>
                </a:cxn>
                <a:cxn ang="f199">
                  <a:pos x="f268" y="f280"/>
                </a:cxn>
                <a:cxn ang="f199">
                  <a:pos x="f264" y="f255"/>
                </a:cxn>
                <a:cxn ang="f199">
                  <a:pos x="f281" y="f255"/>
                </a:cxn>
                <a:cxn ang="f199">
                  <a:pos x="f282" y="f255"/>
                </a:cxn>
                <a:cxn ang="f199">
                  <a:pos x="f283" y="f284"/>
                </a:cxn>
                <a:cxn ang="f199">
                  <a:pos x="f285" y="f286"/>
                </a:cxn>
                <a:cxn ang="f199">
                  <a:pos x="f287" y="f288"/>
                </a:cxn>
                <a:cxn ang="f199">
                  <a:pos x="f258" y="f289"/>
                </a:cxn>
                <a:cxn ang="f199">
                  <a:pos x="f258" y="f290"/>
                </a:cxn>
                <a:cxn ang="f199">
                  <a:pos x="f287" y="f291"/>
                </a:cxn>
                <a:cxn ang="f199">
                  <a:pos x="f292" y="f271"/>
                </a:cxn>
                <a:cxn ang="f199">
                  <a:pos x="f293" y="f294"/>
                </a:cxn>
                <a:cxn ang="f199">
                  <a:pos x="f295" y="f296"/>
                </a:cxn>
                <a:cxn ang="f199">
                  <a:pos x="f297" y="f296"/>
                </a:cxn>
                <a:cxn ang="f199">
                  <a:pos x="f297" y="f298"/>
                </a:cxn>
                <a:cxn ang="f199">
                  <a:pos x="f295" y="f298"/>
                </a:cxn>
                <a:cxn ang="f199">
                  <a:pos x="f299" y="f300"/>
                </a:cxn>
                <a:cxn ang="f199">
                  <a:pos x="f301" y="f302"/>
                </a:cxn>
                <a:cxn ang="f199">
                  <a:pos x="f287" y="f303"/>
                </a:cxn>
              </a:cxnLst>
              <a:rect l="f252" t="f255" r="f253" b="f254"/>
              <a:pathLst>
                <a:path w="377" h="526">
                  <a:moveTo>
                    <a:pt x="f9" y="f8"/>
                  </a:move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3"/>
                  </a:lnTo>
                  <a:lnTo>
                    <a:pt x="f25" y="f2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6" y="f38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41" y="f3"/>
                  </a:lnTo>
                  <a:lnTo>
                    <a:pt x="f6" y="f43"/>
                  </a:lnTo>
                  <a:lnTo>
                    <a:pt x="f41" y="f44"/>
                  </a:lnTo>
                  <a:lnTo>
                    <a:pt x="f41" y="f28"/>
                  </a:lnTo>
                  <a:lnTo>
                    <a:pt x="f41" y="f45"/>
                  </a:lnTo>
                  <a:lnTo>
                    <a:pt x="f46" y="f47"/>
                  </a:lnTo>
                  <a:lnTo>
                    <a:pt x="f41" y="f48"/>
                  </a:lnTo>
                  <a:lnTo>
                    <a:pt x="f41" y="f49"/>
                  </a:lnTo>
                  <a:lnTo>
                    <a:pt x="f50" y="f51"/>
                  </a:lnTo>
                  <a:lnTo>
                    <a:pt x="f52" y="f51"/>
                  </a:lnTo>
                  <a:lnTo>
                    <a:pt x="f32" y="f51"/>
                  </a:lnTo>
                  <a:lnTo>
                    <a:pt x="f30" y="f6"/>
                  </a:lnTo>
                  <a:lnTo>
                    <a:pt x="f25" y="f6"/>
                  </a:lnTo>
                  <a:lnTo>
                    <a:pt x="f53" y="f6"/>
                  </a:lnTo>
                  <a:lnTo>
                    <a:pt x="f54" y="f6"/>
                  </a:lnTo>
                  <a:lnTo>
                    <a:pt x="f18" y="f6"/>
                  </a:lnTo>
                  <a:lnTo>
                    <a:pt x="f16" y="f6"/>
                  </a:lnTo>
                  <a:lnTo>
                    <a:pt x="f14" y="f51"/>
                  </a:lnTo>
                  <a:lnTo>
                    <a:pt x="f55" y="f49"/>
                  </a:lnTo>
                  <a:lnTo>
                    <a:pt x="f56" y="f57"/>
                  </a:lnTo>
                  <a:lnTo>
                    <a:pt x="f56" y="f58"/>
                  </a:lnTo>
                  <a:lnTo>
                    <a:pt x="f56" y="f59"/>
                  </a:lnTo>
                  <a:lnTo>
                    <a:pt x="f60" y="f61"/>
                  </a:lnTo>
                  <a:lnTo>
                    <a:pt x="f55" y="f62"/>
                  </a:lnTo>
                  <a:lnTo>
                    <a:pt x="f14" y="f63"/>
                  </a:lnTo>
                  <a:lnTo>
                    <a:pt x="f14" y="f64"/>
                  </a:lnTo>
                  <a:lnTo>
                    <a:pt x="f14" y="f65"/>
                  </a:lnTo>
                  <a:lnTo>
                    <a:pt x="f66" y="f67"/>
                  </a:lnTo>
                  <a:lnTo>
                    <a:pt x="f60" y="f67"/>
                  </a:lnTo>
                  <a:lnTo>
                    <a:pt x="f56" y="f68"/>
                  </a:lnTo>
                  <a:lnTo>
                    <a:pt x="f69" y="f37"/>
                  </a:lnTo>
                  <a:lnTo>
                    <a:pt x="f70" y="f71"/>
                  </a:lnTo>
                  <a:lnTo>
                    <a:pt x="f70" y="f31"/>
                  </a:lnTo>
                  <a:lnTo>
                    <a:pt x="f72" y="f73"/>
                  </a:lnTo>
                  <a:lnTo>
                    <a:pt x="f74" y="f75"/>
                  </a:lnTo>
                  <a:lnTo>
                    <a:pt x="f76" y="f75"/>
                  </a:lnTo>
                  <a:lnTo>
                    <a:pt x="f7" y="f75"/>
                  </a:lnTo>
                  <a:lnTo>
                    <a:pt x="f7" y="f77"/>
                  </a:lnTo>
                  <a:lnTo>
                    <a:pt x="f7" y="f78"/>
                  </a:lnTo>
                  <a:lnTo>
                    <a:pt x="f76" y="f78"/>
                  </a:lnTo>
                  <a:lnTo>
                    <a:pt x="f74" y="f78"/>
                  </a:lnTo>
                  <a:lnTo>
                    <a:pt x="f74" y="f79"/>
                  </a:lnTo>
                  <a:lnTo>
                    <a:pt x="f72" y="f80"/>
                  </a:lnTo>
                  <a:lnTo>
                    <a:pt x="f69" y="f81"/>
                  </a:lnTo>
                  <a:lnTo>
                    <a:pt x="f82" y="f83"/>
                  </a:lnTo>
                  <a:lnTo>
                    <a:pt x="f60" y="f84"/>
                  </a:lnTo>
                  <a:lnTo>
                    <a:pt x="f60" y="f85"/>
                  </a:lnTo>
                  <a:lnTo>
                    <a:pt x="f9" y="f8"/>
                  </a:lnTo>
                  <a:close/>
                </a:path>
              </a:pathLst>
            </a:custGeom>
            <a:solidFill>
              <a:srgbClr val="FFD9AB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40" name="Freeform 45"/>
            <p:cNvSpPr/>
            <p:nvPr/>
          </p:nvSpPr>
          <p:spPr>
            <a:xfrm>
              <a:off x="2437854" y="2984190"/>
              <a:ext cx="493602" cy="72200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05"/>
                <a:gd name="f7" fmla="val 643"/>
                <a:gd name="f8" fmla="val 191"/>
                <a:gd name="f9" fmla="val 634"/>
                <a:gd name="f10" fmla="val 184"/>
                <a:gd name="f11" fmla="val 638"/>
                <a:gd name="f12" fmla="val 641"/>
                <a:gd name="f13" fmla="val 177"/>
                <a:gd name="f14" fmla="val 170"/>
                <a:gd name="f15" fmla="val 620"/>
                <a:gd name="f16" fmla="val 158"/>
                <a:gd name="f17" fmla="val 598"/>
                <a:gd name="f18" fmla="val 159"/>
                <a:gd name="f19" fmla="val 581"/>
                <a:gd name="f20" fmla="val 562"/>
                <a:gd name="f21" fmla="val 550"/>
                <a:gd name="f22" fmla="val 143"/>
                <a:gd name="f23" fmla="val 535"/>
                <a:gd name="f24" fmla="val 117"/>
                <a:gd name="f25" fmla="val 537"/>
                <a:gd name="f26" fmla="val 85"/>
                <a:gd name="f27" fmla="val 511"/>
                <a:gd name="f28" fmla="val 64"/>
                <a:gd name="f29" fmla="val 499"/>
                <a:gd name="f30" fmla="val 485"/>
                <a:gd name="f31" fmla="val 473"/>
                <a:gd name="f32" fmla="val 462"/>
                <a:gd name="f33" fmla="val 449"/>
                <a:gd name="f34" fmla="val 62"/>
                <a:gd name="f35" fmla="val 428"/>
                <a:gd name="f36" fmla="val 41"/>
                <a:gd name="f37" fmla="val 409"/>
                <a:gd name="f38" fmla="val 389"/>
                <a:gd name="f39" fmla="val 39"/>
                <a:gd name="f40" fmla="val 359"/>
                <a:gd name="f41" fmla="val 35"/>
                <a:gd name="f42" fmla="val 346"/>
                <a:gd name="f43" fmla="val 3"/>
                <a:gd name="f44" fmla="val 337"/>
                <a:gd name="f45" fmla="val 1"/>
                <a:gd name="f46" fmla="val 306"/>
                <a:gd name="f47" fmla="val 295"/>
                <a:gd name="f48" fmla="val 15"/>
                <a:gd name="f49" fmla="val 286"/>
                <a:gd name="f50" fmla="val 57"/>
                <a:gd name="f51" fmla="val 282"/>
                <a:gd name="f52" fmla="val 270"/>
                <a:gd name="f53" fmla="val 99"/>
                <a:gd name="f54" fmla="val 239"/>
                <a:gd name="f55" fmla="val 206"/>
                <a:gd name="f56" fmla="val 98"/>
                <a:gd name="f57" fmla="val 120"/>
                <a:gd name="f58" fmla="val 145"/>
                <a:gd name="f59" fmla="val 189"/>
                <a:gd name="f60" fmla="val 142"/>
                <a:gd name="f61" fmla="val 186"/>
                <a:gd name="f62" fmla="val 137"/>
                <a:gd name="f63" fmla="val 188"/>
                <a:gd name="f64" fmla="val 113"/>
                <a:gd name="f65" fmla="val 190"/>
                <a:gd name="f66" fmla="val 112"/>
                <a:gd name="f67" fmla="val 233"/>
                <a:gd name="f68" fmla="val 89"/>
                <a:gd name="f69" fmla="val 68"/>
                <a:gd name="f70" fmla="val 249"/>
                <a:gd name="f71" fmla="val 264"/>
                <a:gd name="f72" fmla="val 285"/>
                <a:gd name="f73" fmla="val 69"/>
                <a:gd name="f74" fmla="val 310"/>
                <a:gd name="f75" fmla="val 331"/>
                <a:gd name="f76" fmla="val 356"/>
                <a:gd name="f77" fmla="val 66"/>
                <a:gd name="f78" fmla="val 375"/>
                <a:gd name="f79" fmla="val 391"/>
                <a:gd name="f80" fmla="val 390"/>
                <a:gd name="f81" fmla="val 34"/>
                <a:gd name="f82" fmla="val 7"/>
                <a:gd name="f83" fmla="val 446"/>
                <a:gd name="f84" fmla="val 491"/>
                <a:gd name="f85" fmla="val 488"/>
                <a:gd name="f86" fmla="val 480"/>
                <a:gd name="f87" fmla="val 56"/>
                <a:gd name="f88" fmla="val 492"/>
                <a:gd name="f89" fmla="val 78"/>
                <a:gd name="f90" fmla="val 493"/>
                <a:gd name="f91" fmla="val 135"/>
                <a:gd name="f92" fmla="val 497"/>
                <a:gd name="f93" fmla="val 152"/>
                <a:gd name="f94" fmla="val 176"/>
                <a:gd name="f95" fmla="val 220"/>
                <a:gd name="f96" fmla="val 248"/>
                <a:gd name="f97" fmla="val 253"/>
                <a:gd name="f98" fmla="val 468"/>
                <a:gd name="f99" fmla="val 437"/>
                <a:gd name="f100" fmla="val 436"/>
                <a:gd name="f101" fmla="val 304"/>
                <a:gd name="f102" fmla="val 412"/>
                <a:gd name="f103" fmla="val 316"/>
                <a:gd name="f104" fmla="val 349"/>
                <a:gd name="f105" fmla="val 383"/>
                <a:gd name="f106" fmla="val 404"/>
                <a:gd name="f107" fmla="val 450"/>
                <a:gd name="f108" fmla="val 463"/>
                <a:gd name="f109" fmla="val 448"/>
                <a:gd name="f110" fmla="val 484"/>
                <a:gd name="f111" fmla="val 508"/>
                <a:gd name="f112" fmla="val 518"/>
                <a:gd name="f113" fmla="val 368"/>
                <a:gd name="f114" fmla="val 353"/>
                <a:gd name="f115" fmla="val 513"/>
                <a:gd name="f116" fmla="val 509"/>
                <a:gd name="f117" fmla="val 288"/>
                <a:gd name="f118" fmla="val 549"/>
                <a:gd name="f119" fmla="val 298"/>
                <a:gd name="f120" fmla="val 569"/>
                <a:gd name="f121" fmla="val 293"/>
                <a:gd name="f122" fmla="val 590"/>
                <a:gd name="f123" fmla="val 278"/>
                <a:gd name="f124" fmla="val 608"/>
                <a:gd name="f125" fmla="val 267"/>
                <a:gd name="f126" fmla="val 616"/>
                <a:gd name="f127" fmla="val 244"/>
                <a:gd name="f128" fmla="+- 0 0 -90"/>
                <a:gd name="f129" fmla="*/ f3 1 505"/>
                <a:gd name="f130" fmla="*/ f4 1 643"/>
                <a:gd name="f131" fmla="+- f7 0 f5"/>
                <a:gd name="f132" fmla="+- f6 0 f5"/>
                <a:gd name="f133" fmla="*/ f128 f0 1"/>
                <a:gd name="f134" fmla="*/ f132 1 505"/>
                <a:gd name="f135" fmla="*/ f131 1 643"/>
                <a:gd name="f136" fmla="*/ 104 f132 1"/>
                <a:gd name="f137" fmla="*/ 337 f131 1"/>
                <a:gd name="f138" fmla="*/ 100 f132 1"/>
                <a:gd name="f139" fmla="*/ 340 f131 1"/>
                <a:gd name="f140" fmla="*/ 88 f132 1"/>
                <a:gd name="f141" fmla="*/ 316 f131 1"/>
                <a:gd name="f142" fmla="*/ 89 f132 1"/>
                <a:gd name="f143" fmla="*/ 297 f131 1"/>
                <a:gd name="f144" fmla="*/ 80 f132 1"/>
                <a:gd name="f145" fmla="*/ 283 f131 1"/>
                <a:gd name="f146" fmla="*/ 48 f132 1"/>
                <a:gd name="f147" fmla="*/ 36 f132 1"/>
                <a:gd name="f148" fmla="*/ 264 f131 1"/>
                <a:gd name="f149" fmla="*/ 251 f131 1"/>
                <a:gd name="f150" fmla="*/ 238 f131 1"/>
                <a:gd name="f151" fmla="*/ 23 f132 1"/>
                <a:gd name="f152" fmla="*/ 217 f131 1"/>
                <a:gd name="f153" fmla="*/ 21 f132 1"/>
                <a:gd name="f154" fmla="*/ 190 f131 1"/>
                <a:gd name="f155" fmla="*/ 2 f132 1"/>
                <a:gd name="f156" fmla="*/ 179 f131 1"/>
                <a:gd name="f157" fmla="*/ 0 f132 1"/>
                <a:gd name="f158" fmla="*/ 156 f131 1"/>
                <a:gd name="f159" fmla="*/ 151 f131 1"/>
                <a:gd name="f160" fmla="*/ 142 f131 1"/>
                <a:gd name="f161" fmla="*/ 56 f132 1"/>
                <a:gd name="f162" fmla="*/ 109 f131 1"/>
                <a:gd name="f163" fmla="*/ 68 f132 1"/>
                <a:gd name="f164" fmla="*/ 95 f131 1"/>
                <a:gd name="f165" fmla="*/ 84 f131 1"/>
                <a:gd name="f166" fmla="*/ 106 f132 1"/>
                <a:gd name="f167" fmla="*/ 60 f131 1"/>
                <a:gd name="f168" fmla="*/ 131 f132 1"/>
                <a:gd name="f169" fmla="*/ 47 f131 1"/>
                <a:gd name="f170" fmla="*/ 140 f132 1"/>
                <a:gd name="f171" fmla="*/ 36 f131 1"/>
                <a:gd name="f172" fmla="*/ 160 f132 1"/>
                <a:gd name="f173" fmla="*/ 186 f132 1"/>
                <a:gd name="f174" fmla="*/ 211 f132 1"/>
                <a:gd name="f175" fmla="*/ 35 f131 1"/>
                <a:gd name="f176" fmla="*/ 220 f132 1"/>
                <a:gd name="f177" fmla="*/ 18 f131 1"/>
                <a:gd name="f178" fmla="*/ 240 f132 1"/>
                <a:gd name="f179" fmla="*/ 0 f131 1"/>
                <a:gd name="f180" fmla="*/ 276 f132 1"/>
                <a:gd name="f181" fmla="*/ 270 f132 1"/>
                <a:gd name="f182" fmla="*/ 29 f131 1"/>
                <a:gd name="f183" fmla="*/ 280 f132 1"/>
                <a:gd name="f184" fmla="*/ 80 f131 1"/>
                <a:gd name="f185" fmla="*/ 116 f131 1"/>
                <a:gd name="f186" fmla="*/ 284 f132 1"/>
                <a:gd name="f187" fmla="*/ 134 f131 1"/>
                <a:gd name="f188" fmla="*/ 263 f132 1"/>
                <a:gd name="f189" fmla="*/ 149 f131 1"/>
                <a:gd name="f190" fmla="*/ 245 f132 1"/>
                <a:gd name="f191" fmla="*/ 161 f131 1"/>
                <a:gd name="f192" fmla="*/ 232 f132 1"/>
                <a:gd name="f193" fmla="*/ 184 f131 1"/>
                <a:gd name="f194" fmla="*/ 213 f131 1"/>
                <a:gd name="f195" fmla="*/ 254 f132 1"/>
                <a:gd name="f196" fmla="*/ 244 f131 1"/>
                <a:gd name="f197" fmla="*/ 268 f131 1"/>
                <a:gd name="f198" fmla="*/ 207 f132 1"/>
                <a:gd name="f199" fmla="*/ 274 f131 1"/>
                <a:gd name="f200" fmla="*/ 163 f132 1"/>
                <a:gd name="f201" fmla="*/ 290 f131 1"/>
                <a:gd name="f202" fmla="*/ 165 f132 1"/>
                <a:gd name="f203" fmla="*/ 312 f131 1"/>
                <a:gd name="f204" fmla="*/ 150 f132 1"/>
                <a:gd name="f205" fmla="*/ 326 f131 1"/>
                <a:gd name="f206" fmla="*/ 124 f132 1"/>
                <a:gd name="f207" fmla="*/ 505 f132 1"/>
                <a:gd name="f208" fmla="*/ 643 f131 1"/>
                <a:gd name="f209" fmla="*/ f133 1 f2"/>
                <a:gd name="f210" fmla="*/ f136 1 505"/>
                <a:gd name="f211" fmla="*/ f137 1 643"/>
                <a:gd name="f212" fmla="*/ f138 1 505"/>
                <a:gd name="f213" fmla="*/ f139 1 643"/>
                <a:gd name="f214" fmla="*/ f140 1 505"/>
                <a:gd name="f215" fmla="*/ f141 1 643"/>
                <a:gd name="f216" fmla="*/ f142 1 505"/>
                <a:gd name="f217" fmla="*/ f143 1 643"/>
                <a:gd name="f218" fmla="*/ f144 1 505"/>
                <a:gd name="f219" fmla="*/ f145 1 643"/>
                <a:gd name="f220" fmla="*/ f146 1 505"/>
                <a:gd name="f221" fmla="*/ f147 1 505"/>
                <a:gd name="f222" fmla="*/ f148 1 643"/>
                <a:gd name="f223" fmla="*/ f149 1 643"/>
                <a:gd name="f224" fmla="*/ f150 1 643"/>
                <a:gd name="f225" fmla="*/ f151 1 505"/>
                <a:gd name="f226" fmla="*/ f152 1 643"/>
                <a:gd name="f227" fmla="*/ f153 1 505"/>
                <a:gd name="f228" fmla="*/ f154 1 643"/>
                <a:gd name="f229" fmla="*/ f155 1 505"/>
                <a:gd name="f230" fmla="*/ f156 1 643"/>
                <a:gd name="f231" fmla="*/ f157 1 505"/>
                <a:gd name="f232" fmla="*/ f158 1 643"/>
                <a:gd name="f233" fmla="*/ f159 1 643"/>
                <a:gd name="f234" fmla="*/ f160 1 643"/>
                <a:gd name="f235" fmla="*/ f161 1 505"/>
                <a:gd name="f236" fmla="*/ f162 1 643"/>
                <a:gd name="f237" fmla="*/ f163 1 505"/>
                <a:gd name="f238" fmla="*/ f164 1 643"/>
                <a:gd name="f239" fmla="*/ f165 1 643"/>
                <a:gd name="f240" fmla="*/ f166 1 505"/>
                <a:gd name="f241" fmla="*/ f167 1 643"/>
                <a:gd name="f242" fmla="*/ f168 1 505"/>
                <a:gd name="f243" fmla="*/ f169 1 643"/>
                <a:gd name="f244" fmla="*/ f170 1 505"/>
                <a:gd name="f245" fmla="*/ f171 1 643"/>
                <a:gd name="f246" fmla="*/ f172 1 505"/>
                <a:gd name="f247" fmla="*/ f173 1 505"/>
                <a:gd name="f248" fmla="*/ f174 1 505"/>
                <a:gd name="f249" fmla="*/ f175 1 643"/>
                <a:gd name="f250" fmla="*/ f176 1 505"/>
                <a:gd name="f251" fmla="*/ f177 1 643"/>
                <a:gd name="f252" fmla="*/ f178 1 505"/>
                <a:gd name="f253" fmla="*/ f179 1 643"/>
                <a:gd name="f254" fmla="*/ f180 1 505"/>
                <a:gd name="f255" fmla="*/ f181 1 505"/>
                <a:gd name="f256" fmla="*/ f182 1 643"/>
                <a:gd name="f257" fmla="*/ f183 1 505"/>
                <a:gd name="f258" fmla="*/ f184 1 643"/>
                <a:gd name="f259" fmla="*/ f185 1 643"/>
                <a:gd name="f260" fmla="*/ f186 1 505"/>
                <a:gd name="f261" fmla="*/ f187 1 643"/>
                <a:gd name="f262" fmla="*/ f188 1 505"/>
                <a:gd name="f263" fmla="*/ f189 1 643"/>
                <a:gd name="f264" fmla="*/ f190 1 505"/>
                <a:gd name="f265" fmla="*/ f191 1 643"/>
                <a:gd name="f266" fmla="*/ f192 1 505"/>
                <a:gd name="f267" fmla="*/ f193 1 643"/>
                <a:gd name="f268" fmla="*/ f194 1 643"/>
                <a:gd name="f269" fmla="*/ f195 1 505"/>
                <a:gd name="f270" fmla="*/ f196 1 643"/>
                <a:gd name="f271" fmla="*/ f197 1 643"/>
                <a:gd name="f272" fmla="*/ f198 1 505"/>
                <a:gd name="f273" fmla="*/ f199 1 643"/>
                <a:gd name="f274" fmla="*/ f200 1 505"/>
                <a:gd name="f275" fmla="*/ f201 1 643"/>
                <a:gd name="f276" fmla="*/ f202 1 505"/>
                <a:gd name="f277" fmla="*/ f203 1 643"/>
                <a:gd name="f278" fmla="*/ f204 1 505"/>
                <a:gd name="f279" fmla="*/ f205 1 643"/>
                <a:gd name="f280" fmla="*/ f206 1 505"/>
                <a:gd name="f281" fmla="*/ f207 1 505"/>
                <a:gd name="f282" fmla="*/ f208 1 643"/>
                <a:gd name="f283" fmla="+- f209 0 f1"/>
                <a:gd name="f284" fmla="*/ f210 1 f134"/>
                <a:gd name="f285" fmla="*/ f211 1 f135"/>
                <a:gd name="f286" fmla="*/ f212 1 f134"/>
                <a:gd name="f287" fmla="*/ f213 1 f135"/>
                <a:gd name="f288" fmla="*/ f214 1 f134"/>
                <a:gd name="f289" fmla="*/ f215 1 f135"/>
                <a:gd name="f290" fmla="*/ f216 1 f134"/>
                <a:gd name="f291" fmla="*/ f217 1 f135"/>
                <a:gd name="f292" fmla="*/ f218 1 f134"/>
                <a:gd name="f293" fmla="*/ f219 1 f135"/>
                <a:gd name="f294" fmla="*/ f220 1 f134"/>
                <a:gd name="f295" fmla="*/ f221 1 f134"/>
                <a:gd name="f296" fmla="*/ f222 1 f135"/>
                <a:gd name="f297" fmla="*/ f223 1 f135"/>
                <a:gd name="f298" fmla="*/ f224 1 f135"/>
                <a:gd name="f299" fmla="*/ f225 1 f134"/>
                <a:gd name="f300" fmla="*/ f226 1 f135"/>
                <a:gd name="f301" fmla="*/ f227 1 f134"/>
                <a:gd name="f302" fmla="*/ f228 1 f135"/>
                <a:gd name="f303" fmla="*/ f229 1 f134"/>
                <a:gd name="f304" fmla="*/ f230 1 f135"/>
                <a:gd name="f305" fmla="*/ f231 1 f134"/>
                <a:gd name="f306" fmla="*/ f232 1 f135"/>
                <a:gd name="f307" fmla="*/ f233 1 f135"/>
                <a:gd name="f308" fmla="*/ f234 1 f135"/>
                <a:gd name="f309" fmla="*/ f235 1 f134"/>
                <a:gd name="f310" fmla="*/ f236 1 f135"/>
                <a:gd name="f311" fmla="*/ f237 1 f134"/>
                <a:gd name="f312" fmla="*/ f238 1 f135"/>
                <a:gd name="f313" fmla="*/ f239 1 f135"/>
                <a:gd name="f314" fmla="*/ f240 1 f134"/>
                <a:gd name="f315" fmla="*/ f241 1 f135"/>
                <a:gd name="f316" fmla="*/ f242 1 f134"/>
                <a:gd name="f317" fmla="*/ f243 1 f135"/>
                <a:gd name="f318" fmla="*/ f244 1 f134"/>
                <a:gd name="f319" fmla="*/ f245 1 f135"/>
                <a:gd name="f320" fmla="*/ f246 1 f134"/>
                <a:gd name="f321" fmla="*/ f247 1 f134"/>
                <a:gd name="f322" fmla="*/ f248 1 f134"/>
                <a:gd name="f323" fmla="*/ f249 1 f135"/>
                <a:gd name="f324" fmla="*/ f250 1 f134"/>
                <a:gd name="f325" fmla="*/ f251 1 f135"/>
                <a:gd name="f326" fmla="*/ f252 1 f134"/>
                <a:gd name="f327" fmla="*/ f253 1 f135"/>
                <a:gd name="f328" fmla="*/ f254 1 f134"/>
                <a:gd name="f329" fmla="*/ f255 1 f134"/>
                <a:gd name="f330" fmla="*/ f256 1 f135"/>
                <a:gd name="f331" fmla="*/ f257 1 f134"/>
                <a:gd name="f332" fmla="*/ f258 1 f135"/>
                <a:gd name="f333" fmla="*/ f259 1 f135"/>
                <a:gd name="f334" fmla="*/ f260 1 f134"/>
                <a:gd name="f335" fmla="*/ f261 1 f135"/>
                <a:gd name="f336" fmla="*/ f262 1 f134"/>
                <a:gd name="f337" fmla="*/ f263 1 f135"/>
                <a:gd name="f338" fmla="*/ f264 1 f134"/>
                <a:gd name="f339" fmla="*/ f265 1 f135"/>
                <a:gd name="f340" fmla="*/ f266 1 f134"/>
                <a:gd name="f341" fmla="*/ f267 1 f135"/>
                <a:gd name="f342" fmla="*/ f268 1 f135"/>
                <a:gd name="f343" fmla="*/ f269 1 f134"/>
                <a:gd name="f344" fmla="*/ f270 1 f135"/>
                <a:gd name="f345" fmla="*/ f271 1 f135"/>
                <a:gd name="f346" fmla="*/ f272 1 f134"/>
                <a:gd name="f347" fmla="*/ f273 1 f135"/>
                <a:gd name="f348" fmla="*/ f274 1 f134"/>
                <a:gd name="f349" fmla="*/ f275 1 f135"/>
                <a:gd name="f350" fmla="*/ f276 1 f134"/>
                <a:gd name="f351" fmla="*/ f277 1 f135"/>
                <a:gd name="f352" fmla="*/ f278 1 f134"/>
                <a:gd name="f353" fmla="*/ f279 1 f135"/>
                <a:gd name="f354" fmla="*/ f280 1 f134"/>
                <a:gd name="f355" fmla="*/ f281 1 f134"/>
                <a:gd name="f356" fmla="*/ f282 1 f135"/>
                <a:gd name="f357" fmla="*/ f305 f129 1"/>
                <a:gd name="f358" fmla="*/ f355 f129 1"/>
                <a:gd name="f359" fmla="*/ f356 f130 1"/>
                <a:gd name="f360" fmla="*/ f327 f130 1"/>
                <a:gd name="f361" fmla="*/ f284 f129 1"/>
                <a:gd name="f362" fmla="*/ f285 f130 1"/>
                <a:gd name="f363" fmla="*/ f286 f129 1"/>
                <a:gd name="f364" fmla="*/ f287 f130 1"/>
                <a:gd name="f365" fmla="*/ f288 f129 1"/>
                <a:gd name="f366" fmla="*/ f289 f130 1"/>
                <a:gd name="f367" fmla="*/ f290 f129 1"/>
                <a:gd name="f368" fmla="*/ f291 f130 1"/>
                <a:gd name="f369" fmla="*/ f292 f129 1"/>
                <a:gd name="f370" fmla="*/ f293 f130 1"/>
                <a:gd name="f371" fmla="*/ f294 f129 1"/>
                <a:gd name="f372" fmla="*/ f295 f129 1"/>
                <a:gd name="f373" fmla="*/ f296 f130 1"/>
                <a:gd name="f374" fmla="*/ f297 f130 1"/>
                <a:gd name="f375" fmla="*/ f298 f130 1"/>
                <a:gd name="f376" fmla="*/ f299 f129 1"/>
                <a:gd name="f377" fmla="*/ f300 f130 1"/>
                <a:gd name="f378" fmla="*/ f301 f129 1"/>
                <a:gd name="f379" fmla="*/ f302 f130 1"/>
                <a:gd name="f380" fmla="*/ f303 f129 1"/>
                <a:gd name="f381" fmla="*/ f304 f130 1"/>
                <a:gd name="f382" fmla="*/ f306 f130 1"/>
                <a:gd name="f383" fmla="*/ f307 f130 1"/>
                <a:gd name="f384" fmla="*/ f308 f130 1"/>
                <a:gd name="f385" fmla="*/ f309 f129 1"/>
                <a:gd name="f386" fmla="*/ f310 f130 1"/>
                <a:gd name="f387" fmla="*/ f311 f129 1"/>
                <a:gd name="f388" fmla="*/ f312 f130 1"/>
                <a:gd name="f389" fmla="*/ f313 f130 1"/>
                <a:gd name="f390" fmla="*/ f314 f129 1"/>
                <a:gd name="f391" fmla="*/ f315 f130 1"/>
                <a:gd name="f392" fmla="*/ f316 f129 1"/>
                <a:gd name="f393" fmla="*/ f317 f130 1"/>
                <a:gd name="f394" fmla="*/ f318 f129 1"/>
                <a:gd name="f395" fmla="*/ f319 f130 1"/>
                <a:gd name="f396" fmla="*/ f320 f129 1"/>
                <a:gd name="f397" fmla="*/ f321 f129 1"/>
                <a:gd name="f398" fmla="*/ f322 f129 1"/>
                <a:gd name="f399" fmla="*/ f323 f130 1"/>
                <a:gd name="f400" fmla="*/ f324 f129 1"/>
                <a:gd name="f401" fmla="*/ f325 f130 1"/>
                <a:gd name="f402" fmla="*/ f326 f129 1"/>
                <a:gd name="f403" fmla="*/ f328 f129 1"/>
                <a:gd name="f404" fmla="*/ f329 f129 1"/>
                <a:gd name="f405" fmla="*/ f330 f130 1"/>
                <a:gd name="f406" fmla="*/ f331 f129 1"/>
                <a:gd name="f407" fmla="*/ f332 f130 1"/>
                <a:gd name="f408" fmla="*/ f333 f130 1"/>
                <a:gd name="f409" fmla="*/ f334 f129 1"/>
                <a:gd name="f410" fmla="*/ f335 f130 1"/>
                <a:gd name="f411" fmla="*/ f336 f129 1"/>
                <a:gd name="f412" fmla="*/ f337 f130 1"/>
                <a:gd name="f413" fmla="*/ f338 f129 1"/>
                <a:gd name="f414" fmla="*/ f339 f130 1"/>
                <a:gd name="f415" fmla="*/ f340 f129 1"/>
                <a:gd name="f416" fmla="*/ f341 f130 1"/>
                <a:gd name="f417" fmla="*/ f342 f130 1"/>
                <a:gd name="f418" fmla="*/ f343 f129 1"/>
                <a:gd name="f419" fmla="*/ f344 f130 1"/>
                <a:gd name="f420" fmla="*/ f345 f130 1"/>
                <a:gd name="f421" fmla="*/ f346 f129 1"/>
                <a:gd name="f422" fmla="*/ f347 f130 1"/>
                <a:gd name="f423" fmla="*/ f348 f129 1"/>
                <a:gd name="f424" fmla="*/ f349 f130 1"/>
                <a:gd name="f425" fmla="*/ f350 f129 1"/>
                <a:gd name="f426" fmla="*/ f351 f130 1"/>
                <a:gd name="f427" fmla="*/ f352 f129 1"/>
                <a:gd name="f428" fmla="*/ f353 f130 1"/>
                <a:gd name="f429" fmla="*/ f354 f1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3">
                  <a:pos x="f361" y="f362"/>
                </a:cxn>
                <a:cxn ang="f283">
                  <a:pos x="f363" y="f364"/>
                </a:cxn>
                <a:cxn ang="f283">
                  <a:pos x="f365" y="f366"/>
                </a:cxn>
                <a:cxn ang="f283">
                  <a:pos x="f367" y="f368"/>
                </a:cxn>
                <a:cxn ang="f283">
                  <a:pos x="f369" y="f370"/>
                </a:cxn>
                <a:cxn ang="f283">
                  <a:pos x="f371" y="f370"/>
                </a:cxn>
                <a:cxn ang="f283">
                  <a:pos x="f372" y="f373"/>
                </a:cxn>
                <a:cxn ang="f283">
                  <a:pos x="f372" y="f374"/>
                </a:cxn>
                <a:cxn ang="f283">
                  <a:pos x="f372" y="f375"/>
                </a:cxn>
                <a:cxn ang="f283">
                  <a:pos x="f376" y="f377"/>
                </a:cxn>
                <a:cxn ang="f283">
                  <a:pos x="f378" y="f379"/>
                </a:cxn>
                <a:cxn ang="f283">
                  <a:pos x="f380" y="f381"/>
                </a:cxn>
                <a:cxn ang="f283">
                  <a:pos x="f357" y="f382"/>
                </a:cxn>
                <a:cxn ang="f283">
                  <a:pos x="f378" y="f383"/>
                </a:cxn>
                <a:cxn ang="f283">
                  <a:pos x="f371" y="f384"/>
                </a:cxn>
                <a:cxn ang="f283">
                  <a:pos x="f385" y="f386"/>
                </a:cxn>
                <a:cxn ang="f283">
                  <a:pos x="f387" y="f388"/>
                </a:cxn>
                <a:cxn ang="f283">
                  <a:pos x="f369" y="f389"/>
                </a:cxn>
                <a:cxn ang="f283">
                  <a:pos x="f390" y="f391"/>
                </a:cxn>
                <a:cxn ang="f283">
                  <a:pos x="f392" y="f393"/>
                </a:cxn>
                <a:cxn ang="f283">
                  <a:pos x="f394" y="f395"/>
                </a:cxn>
                <a:cxn ang="f283">
                  <a:pos x="f396" y="f395"/>
                </a:cxn>
                <a:cxn ang="f283">
                  <a:pos x="f397" y="f395"/>
                </a:cxn>
                <a:cxn ang="f283">
                  <a:pos x="f398" y="f399"/>
                </a:cxn>
                <a:cxn ang="f283">
                  <a:pos x="f400" y="f401"/>
                </a:cxn>
                <a:cxn ang="f283">
                  <a:pos x="f402" y="f360"/>
                </a:cxn>
                <a:cxn ang="f283">
                  <a:pos x="f403" y="f360"/>
                </a:cxn>
                <a:cxn ang="f283">
                  <a:pos x="f404" y="f405"/>
                </a:cxn>
                <a:cxn ang="f283">
                  <a:pos x="f403" y="f391"/>
                </a:cxn>
                <a:cxn ang="f283">
                  <a:pos x="f406" y="f407"/>
                </a:cxn>
                <a:cxn ang="f283">
                  <a:pos x="f403" y="f408"/>
                </a:cxn>
                <a:cxn ang="f283">
                  <a:pos x="f409" y="f410"/>
                </a:cxn>
                <a:cxn ang="f283">
                  <a:pos x="f411" y="f412"/>
                </a:cxn>
                <a:cxn ang="f283">
                  <a:pos x="f413" y="f414"/>
                </a:cxn>
                <a:cxn ang="f283">
                  <a:pos x="f415" y="f416"/>
                </a:cxn>
                <a:cxn ang="f283">
                  <a:pos x="f415" y="f417"/>
                </a:cxn>
                <a:cxn ang="f283">
                  <a:pos x="f418" y="f419"/>
                </a:cxn>
                <a:cxn ang="f283">
                  <a:pos x="f415" y="f420"/>
                </a:cxn>
                <a:cxn ang="f283">
                  <a:pos x="f421" y="f422"/>
                </a:cxn>
                <a:cxn ang="f283">
                  <a:pos x="f397" y="f422"/>
                </a:cxn>
                <a:cxn ang="f283">
                  <a:pos x="f423" y="f424"/>
                </a:cxn>
                <a:cxn ang="f283">
                  <a:pos x="f425" y="f426"/>
                </a:cxn>
                <a:cxn ang="f283">
                  <a:pos x="f427" y="f428"/>
                </a:cxn>
                <a:cxn ang="f283">
                  <a:pos x="f429" y="f428"/>
                </a:cxn>
              </a:cxnLst>
              <a:rect l="f357" t="f360" r="f358" b="f359"/>
              <a:pathLst>
                <a:path w="505" h="643">
                  <a:moveTo>
                    <a:pt x="f8" y="f9"/>
                  </a:moveTo>
                  <a:lnTo>
                    <a:pt x="f10" y="f11"/>
                  </a:lnTo>
                  <a:lnTo>
                    <a:pt x="f2" y="f12"/>
                  </a:lnTo>
                  <a:lnTo>
                    <a:pt x="f13" y="f7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18" y="f20"/>
                  </a:lnTo>
                  <a:lnTo>
                    <a:pt x="f18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3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28" y="f30"/>
                  </a:lnTo>
                  <a:lnTo>
                    <a:pt x="f28" y="f31"/>
                  </a:lnTo>
                  <a:lnTo>
                    <a:pt x="f28" y="f32"/>
                  </a:lnTo>
                  <a:lnTo>
                    <a:pt x="f28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6" y="f38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43" y="f44"/>
                  </a:lnTo>
                  <a:lnTo>
                    <a:pt x="f45" y="f46"/>
                  </a:lnTo>
                  <a:lnTo>
                    <a:pt x="f5" y="f47"/>
                  </a:lnTo>
                  <a:lnTo>
                    <a:pt x="f48" y="f49"/>
                  </a:lnTo>
                  <a:lnTo>
                    <a:pt x="f39" y="f49"/>
                  </a:lnTo>
                  <a:lnTo>
                    <a:pt x="f50" y="f51"/>
                  </a:lnTo>
                  <a:lnTo>
                    <a:pt x="f26" y="f52"/>
                  </a:lnTo>
                  <a:lnTo>
                    <a:pt x="f53" y="f54"/>
                  </a:lnTo>
                  <a:lnTo>
                    <a:pt x="f53" y="f55"/>
                  </a:lnTo>
                  <a:lnTo>
                    <a:pt x="f56" y="f8"/>
                  </a:lnTo>
                  <a:lnTo>
                    <a:pt x="f57" y="f2"/>
                  </a:lnTo>
                  <a:lnTo>
                    <a:pt x="f58" y="f59"/>
                  </a:lnTo>
                  <a:lnTo>
                    <a:pt x="f60" y="f18"/>
                  </a:lnTo>
                  <a:lnTo>
                    <a:pt x="f61" y="f62"/>
                  </a:lnTo>
                  <a:lnTo>
                    <a:pt x="f63" y="f64"/>
                  </a:lnTo>
                  <a:lnTo>
                    <a:pt x="f65" y="f66"/>
                  </a:lnTo>
                  <a:lnTo>
                    <a:pt x="f67" y="f68"/>
                  </a:lnTo>
                  <a:lnTo>
                    <a:pt x="f67" y="f69"/>
                  </a:lnTo>
                  <a:lnTo>
                    <a:pt x="f70" y="f69"/>
                  </a:lnTo>
                  <a:lnTo>
                    <a:pt x="f71" y="f69"/>
                  </a:lnTo>
                  <a:lnTo>
                    <a:pt x="f72" y="f73"/>
                  </a:lnTo>
                  <a:lnTo>
                    <a:pt x="f74" y="f73"/>
                  </a:lnTo>
                  <a:lnTo>
                    <a:pt x="f75" y="f73"/>
                  </a:lnTo>
                  <a:lnTo>
                    <a:pt x="f76" y="f77"/>
                  </a:lnTo>
                  <a:lnTo>
                    <a:pt x="f78" y="f77"/>
                  </a:lnTo>
                  <a:lnTo>
                    <a:pt x="f79" y="f69"/>
                  </a:lnTo>
                  <a:lnTo>
                    <a:pt x="f80" y="f81"/>
                  </a:lnTo>
                  <a:lnTo>
                    <a:pt x="f80" y="f82"/>
                  </a:lnTo>
                  <a:lnTo>
                    <a:pt x="f35" y="f5"/>
                  </a:lnTo>
                  <a:lnTo>
                    <a:pt x="f83" y="f45"/>
                  </a:lnTo>
                  <a:lnTo>
                    <a:pt x="f84" y="f5"/>
                  </a:lnTo>
                  <a:lnTo>
                    <a:pt x="f85" y="f41"/>
                  </a:lnTo>
                  <a:lnTo>
                    <a:pt x="f86" y="f87"/>
                  </a:lnTo>
                  <a:lnTo>
                    <a:pt x="f88" y="f89"/>
                  </a:lnTo>
                  <a:lnTo>
                    <a:pt x="f84" y="f64"/>
                  </a:lnTo>
                  <a:lnTo>
                    <a:pt x="f90" y="f91"/>
                  </a:lnTo>
                  <a:lnTo>
                    <a:pt x="f92" y="f93"/>
                  </a:lnTo>
                  <a:lnTo>
                    <a:pt x="f92" y="f94"/>
                  </a:lnTo>
                  <a:lnTo>
                    <a:pt x="f84" y="f95"/>
                  </a:lnTo>
                  <a:lnTo>
                    <a:pt x="f84" y="f96"/>
                  </a:lnTo>
                  <a:lnTo>
                    <a:pt x="f6" y="f97"/>
                  </a:lnTo>
                  <a:lnTo>
                    <a:pt x="f92" y="f49"/>
                  </a:lnTo>
                  <a:lnTo>
                    <a:pt x="f98" y="f51"/>
                  </a:lnTo>
                  <a:lnTo>
                    <a:pt x="f99" y="f51"/>
                  </a:lnTo>
                  <a:lnTo>
                    <a:pt x="f100" y="f101"/>
                  </a:lnTo>
                  <a:lnTo>
                    <a:pt x="f102" y="f103"/>
                  </a:lnTo>
                  <a:lnTo>
                    <a:pt x="f102" y="f104"/>
                  </a:lnTo>
                  <a:lnTo>
                    <a:pt x="f102" y="f105"/>
                  </a:lnTo>
                  <a:lnTo>
                    <a:pt x="f102" y="f106"/>
                  </a:lnTo>
                  <a:lnTo>
                    <a:pt x="f102" y="f35"/>
                  </a:lnTo>
                  <a:lnTo>
                    <a:pt x="f107" y="f108"/>
                  </a:lnTo>
                  <a:lnTo>
                    <a:pt x="f109" y="f110"/>
                  </a:lnTo>
                  <a:lnTo>
                    <a:pt x="f102" y="f111"/>
                  </a:lnTo>
                  <a:lnTo>
                    <a:pt x="f80" y="f112"/>
                  </a:lnTo>
                  <a:lnTo>
                    <a:pt x="f113" y="f112"/>
                  </a:lnTo>
                  <a:lnTo>
                    <a:pt x="f114" y="f115"/>
                  </a:lnTo>
                  <a:lnTo>
                    <a:pt x="f75" y="f112"/>
                  </a:lnTo>
                  <a:lnTo>
                    <a:pt x="f74" y="f116"/>
                  </a:lnTo>
                  <a:lnTo>
                    <a:pt x="f117" y="f118"/>
                  </a:lnTo>
                  <a:lnTo>
                    <a:pt x="f119" y="f120"/>
                  </a:lnTo>
                  <a:lnTo>
                    <a:pt x="f121" y="f122"/>
                  </a:lnTo>
                  <a:lnTo>
                    <a:pt x="f123" y="f124"/>
                  </a:lnTo>
                  <a:lnTo>
                    <a:pt x="f125" y="f126"/>
                  </a:lnTo>
                  <a:lnTo>
                    <a:pt x="f127" y="f126"/>
                  </a:lnTo>
                  <a:lnTo>
                    <a:pt x="f95" y="f126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FD9AB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41" name="Freeform 46"/>
            <p:cNvSpPr/>
            <p:nvPr/>
          </p:nvSpPr>
          <p:spPr>
            <a:xfrm>
              <a:off x="2708919" y="3262414"/>
              <a:ext cx="222537" cy="404823"/>
            </a:xfrm>
            <a:custGeom>
              <a:avLst/>
              <a:gdLst>
                <a:gd name="f0" fmla="val 10800000"/>
                <a:gd name="f1" fmla="val 5400000"/>
                <a:gd name="f2" fmla="val 360"/>
                <a:gd name="f3" fmla="val 180"/>
                <a:gd name="f4" fmla="val w"/>
                <a:gd name="f5" fmla="val h"/>
                <a:gd name="f6" fmla="val 0"/>
                <a:gd name="f7" fmla="val 227"/>
                <a:gd name="f8" fmla="val 213"/>
                <a:gd name="f9" fmla="val 5"/>
                <a:gd name="f10" fmla="val 219"/>
                <a:gd name="f11" fmla="val 38"/>
                <a:gd name="f12" fmla="val 190"/>
                <a:gd name="f13" fmla="val 34"/>
                <a:gd name="f14" fmla="val 159"/>
                <a:gd name="f15" fmla="val 158"/>
                <a:gd name="f16" fmla="val 56"/>
                <a:gd name="f17" fmla="val 134"/>
                <a:gd name="f18" fmla="val 68"/>
                <a:gd name="f19" fmla="val 101"/>
                <a:gd name="f20" fmla="val 135"/>
                <a:gd name="f21" fmla="val 156"/>
                <a:gd name="f22" fmla="val 172"/>
                <a:gd name="f23" fmla="val 215"/>
                <a:gd name="f24" fmla="val 170"/>
                <a:gd name="f25" fmla="val 236"/>
                <a:gd name="f26" fmla="val 260"/>
                <a:gd name="f27" fmla="val 112"/>
                <a:gd name="f28" fmla="val 270"/>
                <a:gd name="f29" fmla="val 90"/>
                <a:gd name="f30" fmla="val 75"/>
                <a:gd name="f31" fmla="val 265"/>
                <a:gd name="f32" fmla="val 53"/>
                <a:gd name="f33" fmla="val 32"/>
                <a:gd name="f34" fmla="val 261"/>
                <a:gd name="f35" fmla="val 10"/>
                <a:gd name="f36" fmla="val 301"/>
                <a:gd name="f37" fmla="val 20"/>
                <a:gd name="f38" fmla="val 321"/>
                <a:gd name="f39" fmla="val 15"/>
                <a:gd name="f40" fmla="val 342"/>
                <a:gd name="f41" fmla="+- 0 0 -90"/>
                <a:gd name="f42" fmla="*/ f4 1 227"/>
                <a:gd name="f43" fmla="*/ f5 1 360"/>
                <a:gd name="f44" fmla="+- f2 0 f6"/>
                <a:gd name="f45" fmla="+- f7 0 f6"/>
                <a:gd name="f46" fmla="*/ f41 f0 1"/>
                <a:gd name="f47" fmla="*/ f45 1 227"/>
                <a:gd name="f48" fmla="*/ f44 1 360"/>
                <a:gd name="f49" fmla="*/ 121 f45 1"/>
                <a:gd name="f50" fmla="*/ 0 f44 1"/>
                <a:gd name="f51" fmla="*/ 129 f45 1"/>
                <a:gd name="f52" fmla="*/ 2 f44 1"/>
                <a:gd name="f53" fmla="*/ 124 f45 1"/>
                <a:gd name="f54" fmla="*/ 20 f44 1"/>
                <a:gd name="f55" fmla="*/ 108 f45 1"/>
                <a:gd name="f56" fmla="*/ 18 f44 1"/>
                <a:gd name="f57" fmla="*/ 90 f45 1"/>
                <a:gd name="f58" fmla="*/ 89 f45 1"/>
                <a:gd name="f59" fmla="*/ 29 f44 1"/>
                <a:gd name="f60" fmla="*/ 76 f45 1"/>
                <a:gd name="f61" fmla="*/ 36 f44 1"/>
                <a:gd name="f62" fmla="*/ 53 f44 1"/>
                <a:gd name="f63" fmla="*/ 71 f44 1"/>
                <a:gd name="f64" fmla="*/ 82 f44 1"/>
                <a:gd name="f65" fmla="*/ 95 f44 1"/>
                <a:gd name="f66" fmla="*/ 98 f45 1"/>
                <a:gd name="f67" fmla="*/ 114 f44 1"/>
                <a:gd name="f68" fmla="*/ 97 f45 1"/>
                <a:gd name="f69" fmla="*/ 124 f44 1"/>
                <a:gd name="f70" fmla="*/ 137 f44 1"/>
                <a:gd name="f71" fmla="*/ 64 f45 1"/>
                <a:gd name="f72" fmla="*/ 142 f44 1"/>
                <a:gd name="f73" fmla="*/ 51 f45 1"/>
                <a:gd name="f74" fmla="*/ 42 f45 1"/>
                <a:gd name="f75" fmla="*/ 140 f44 1"/>
                <a:gd name="f76" fmla="*/ 30 f45 1"/>
                <a:gd name="f77" fmla="*/ 18 f45 1"/>
                <a:gd name="f78" fmla="*/ 138 f44 1"/>
                <a:gd name="f79" fmla="*/ 6 f45 1"/>
                <a:gd name="f80" fmla="*/ 158 f44 1"/>
                <a:gd name="f81" fmla="*/ 12 f45 1"/>
                <a:gd name="f82" fmla="*/ 169 f44 1"/>
                <a:gd name="f83" fmla="*/ 8 f45 1"/>
                <a:gd name="f84" fmla="*/ 180 f44 1"/>
                <a:gd name="f85" fmla="*/ 0 f45 1"/>
                <a:gd name="f86" fmla="*/ 190 f44 1"/>
                <a:gd name="f87" fmla="*/ 227 f45 1"/>
                <a:gd name="f88" fmla="*/ 360 f44 1"/>
                <a:gd name="f89" fmla="*/ f46 1 f3"/>
                <a:gd name="f90" fmla="*/ f49 1 227"/>
                <a:gd name="f91" fmla="*/ f50 1 360"/>
                <a:gd name="f92" fmla="*/ f51 1 227"/>
                <a:gd name="f93" fmla="*/ f52 1 360"/>
                <a:gd name="f94" fmla="*/ f53 1 227"/>
                <a:gd name="f95" fmla="*/ f54 1 360"/>
                <a:gd name="f96" fmla="*/ f55 1 227"/>
                <a:gd name="f97" fmla="*/ f56 1 360"/>
                <a:gd name="f98" fmla="*/ f57 1 227"/>
                <a:gd name="f99" fmla="*/ f58 1 227"/>
                <a:gd name="f100" fmla="*/ f59 1 360"/>
                <a:gd name="f101" fmla="*/ f60 1 227"/>
                <a:gd name="f102" fmla="*/ f61 1 360"/>
                <a:gd name="f103" fmla="*/ f62 1 360"/>
                <a:gd name="f104" fmla="*/ f63 1 360"/>
                <a:gd name="f105" fmla="*/ f64 1 360"/>
                <a:gd name="f106" fmla="*/ f65 1 360"/>
                <a:gd name="f107" fmla="*/ f66 1 227"/>
                <a:gd name="f108" fmla="*/ f67 1 360"/>
                <a:gd name="f109" fmla="*/ f68 1 227"/>
                <a:gd name="f110" fmla="*/ f69 1 360"/>
                <a:gd name="f111" fmla="*/ f70 1 360"/>
                <a:gd name="f112" fmla="*/ f71 1 227"/>
                <a:gd name="f113" fmla="*/ f72 1 360"/>
                <a:gd name="f114" fmla="*/ f73 1 227"/>
                <a:gd name="f115" fmla="*/ f74 1 227"/>
                <a:gd name="f116" fmla="*/ f75 1 360"/>
                <a:gd name="f117" fmla="*/ f76 1 227"/>
                <a:gd name="f118" fmla="*/ f77 1 227"/>
                <a:gd name="f119" fmla="*/ f78 1 360"/>
                <a:gd name="f120" fmla="*/ f79 1 227"/>
                <a:gd name="f121" fmla="*/ f80 1 360"/>
                <a:gd name="f122" fmla="*/ f81 1 227"/>
                <a:gd name="f123" fmla="*/ f82 1 360"/>
                <a:gd name="f124" fmla="*/ f83 1 227"/>
                <a:gd name="f125" fmla="*/ f84 1 360"/>
                <a:gd name="f126" fmla="*/ f85 1 227"/>
                <a:gd name="f127" fmla="*/ f86 1 360"/>
                <a:gd name="f128" fmla="*/ f87 1 227"/>
                <a:gd name="f129" fmla="*/ f88 1 360"/>
                <a:gd name="f130" fmla="+- f89 0 f1"/>
                <a:gd name="f131" fmla="*/ f90 1 f47"/>
                <a:gd name="f132" fmla="*/ f91 1 f48"/>
                <a:gd name="f133" fmla="*/ f92 1 f47"/>
                <a:gd name="f134" fmla="*/ f93 1 f48"/>
                <a:gd name="f135" fmla="*/ f94 1 f47"/>
                <a:gd name="f136" fmla="*/ f95 1 f48"/>
                <a:gd name="f137" fmla="*/ f96 1 f47"/>
                <a:gd name="f138" fmla="*/ f97 1 f48"/>
                <a:gd name="f139" fmla="*/ f98 1 f47"/>
                <a:gd name="f140" fmla="*/ f99 1 f47"/>
                <a:gd name="f141" fmla="*/ f100 1 f48"/>
                <a:gd name="f142" fmla="*/ f101 1 f47"/>
                <a:gd name="f143" fmla="*/ f102 1 f48"/>
                <a:gd name="f144" fmla="*/ f103 1 f48"/>
                <a:gd name="f145" fmla="*/ f104 1 f48"/>
                <a:gd name="f146" fmla="*/ f105 1 f48"/>
                <a:gd name="f147" fmla="*/ f106 1 f48"/>
                <a:gd name="f148" fmla="*/ f107 1 f47"/>
                <a:gd name="f149" fmla="*/ f108 1 f48"/>
                <a:gd name="f150" fmla="*/ f109 1 f47"/>
                <a:gd name="f151" fmla="*/ f110 1 f48"/>
                <a:gd name="f152" fmla="*/ f111 1 f48"/>
                <a:gd name="f153" fmla="*/ f112 1 f47"/>
                <a:gd name="f154" fmla="*/ f113 1 f48"/>
                <a:gd name="f155" fmla="*/ f114 1 f47"/>
                <a:gd name="f156" fmla="*/ f115 1 f47"/>
                <a:gd name="f157" fmla="*/ f116 1 f48"/>
                <a:gd name="f158" fmla="*/ f117 1 f47"/>
                <a:gd name="f159" fmla="*/ f118 1 f47"/>
                <a:gd name="f160" fmla="*/ f119 1 f48"/>
                <a:gd name="f161" fmla="*/ f120 1 f47"/>
                <a:gd name="f162" fmla="*/ f121 1 f48"/>
                <a:gd name="f163" fmla="*/ f122 1 f47"/>
                <a:gd name="f164" fmla="*/ f123 1 f48"/>
                <a:gd name="f165" fmla="*/ f124 1 f47"/>
                <a:gd name="f166" fmla="*/ f125 1 f48"/>
                <a:gd name="f167" fmla="*/ f126 1 f47"/>
                <a:gd name="f168" fmla="*/ f127 1 f48"/>
                <a:gd name="f169" fmla="*/ f128 1 f47"/>
                <a:gd name="f170" fmla="*/ f129 1 f48"/>
                <a:gd name="f171" fmla="*/ f167 f42 1"/>
                <a:gd name="f172" fmla="*/ f169 f42 1"/>
                <a:gd name="f173" fmla="*/ f170 f43 1"/>
                <a:gd name="f174" fmla="*/ f132 f43 1"/>
                <a:gd name="f175" fmla="*/ f131 f42 1"/>
                <a:gd name="f176" fmla="*/ f133 f42 1"/>
                <a:gd name="f177" fmla="*/ f134 f43 1"/>
                <a:gd name="f178" fmla="*/ f135 f42 1"/>
                <a:gd name="f179" fmla="*/ f136 f43 1"/>
                <a:gd name="f180" fmla="*/ f137 f42 1"/>
                <a:gd name="f181" fmla="*/ f138 f43 1"/>
                <a:gd name="f182" fmla="*/ f139 f42 1"/>
                <a:gd name="f183" fmla="*/ f140 f42 1"/>
                <a:gd name="f184" fmla="*/ f141 f43 1"/>
                <a:gd name="f185" fmla="*/ f142 f42 1"/>
                <a:gd name="f186" fmla="*/ f143 f43 1"/>
                <a:gd name="f187" fmla="*/ f144 f43 1"/>
                <a:gd name="f188" fmla="*/ f145 f43 1"/>
                <a:gd name="f189" fmla="*/ f146 f43 1"/>
                <a:gd name="f190" fmla="*/ f147 f43 1"/>
                <a:gd name="f191" fmla="*/ f148 f42 1"/>
                <a:gd name="f192" fmla="*/ f149 f43 1"/>
                <a:gd name="f193" fmla="*/ f150 f42 1"/>
                <a:gd name="f194" fmla="*/ f151 f43 1"/>
                <a:gd name="f195" fmla="*/ f152 f43 1"/>
                <a:gd name="f196" fmla="*/ f153 f42 1"/>
                <a:gd name="f197" fmla="*/ f154 f43 1"/>
                <a:gd name="f198" fmla="*/ f155 f42 1"/>
                <a:gd name="f199" fmla="*/ f156 f42 1"/>
                <a:gd name="f200" fmla="*/ f157 f43 1"/>
                <a:gd name="f201" fmla="*/ f158 f42 1"/>
                <a:gd name="f202" fmla="*/ f159 f42 1"/>
                <a:gd name="f203" fmla="*/ f160 f43 1"/>
                <a:gd name="f204" fmla="*/ f161 f42 1"/>
                <a:gd name="f205" fmla="*/ f162 f43 1"/>
                <a:gd name="f206" fmla="*/ f163 f42 1"/>
                <a:gd name="f207" fmla="*/ f164 f43 1"/>
                <a:gd name="f208" fmla="*/ f165 f42 1"/>
                <a:gd name="f209" fmla="*/ f166 f43 1"/>
                <a:gd name="f210" fmla="*/ f168 f4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30">
                  <a:pos x="f175" y="f174"/>
                </a:cxn>
                <a:cxn ang="f130">
                  <a:pos x="f176" y="f177"/>
                </a:cxn>
                <a:cxn ang="f130">
                  <a:pos x="f178" y="f179"/>
                </a:cxn>
                <a:cxn ang="f130">
                  <a:pos x="f180" y="f181"/>
                </a:cxn>
                <a:cxn ang="f130">
                  <a:pos x="f182" y="f181"/>
                </a:cxn>
                <a:cxn ang="f130">
                  <a:pos x="f183" y="f184"/>
                </a:cxn>
                <a:cxn ang="f130">
                  <a:pos x="f185" y="f186"/>
                </a:cxn>
                <a:cxn ang="f130">
                  <a:pos x="f185" y="f187"/>
                </a:cxn>
                <a:cxn ang="f130">
                  <a:pos x="f185" y="f188"/>
                </a:cxn>
                <a:cxn ang="f130">
                  <a:pos x="f185" y="f189"/>
                </a:cxn>
                <a:cxn ang="f130">
                  <a:pos x="f185" y="f190"/>
                </a:cxn>
                <a:cxn ang="f130">
                  <a:pos x="f191" y="f192"/>
                </a:cxn>
                <a:cxn ang="f130">
                  <a:pos x="f193" y="f194"/>
                </a:cxn>
                <a:cxn ang="f130">
                  <a:pos x="f185" y="f195"/>
                </a:cxn>
                <a:cxn ang="f130">
                  <a:pos x="f196" y="f197"/>
                </a:cxn>
                <a:cxn ang="f130">
                  <a:pos x="f198" y="f197"/>
                </a:cxn>
                <a:cxn ang="f130">
                  <a:pos x="f199" y="f200"/>
                </a:cxn>
                <a:cxn ang="f130">
                  <a:pos x="f201" y="f197"/>
                </a:cxn>
                <a:cxn ang="f130">
                  <a:pos x="f202" y="f203"/>
                </a:cxn>
                <a:cxn ang="f130">
                  <a:pos x="f204" y="f205"/>
                </a:cxn>
                <a:cxn ang="f130">
                  <a:pos x="f206" y="f207"/>
                </a:cxn>
                <a:cxn ang="f130">
                  <a:pos x="f208" y="f209"/>
                </a:cxn>
                <a:cxn ang="f130">
                  <a:pos x="f171" y="f210"/>
                </a:cxn>
              </a:cxnLst>
              <a:rect l="f171" t="f174" r="f172" b="f173"/>
              <a:pathLst>
                <a:path w="227" h="360">
                  <a:moveTo>
                    <a:pt x="f8" y="f6"/>
                  </a:moveTo>
                  <a:lnTo>
                    <a:pt x="f7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3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7" y="f19"/>
                  </a:lnTo>
                  <a:lnTo>
                    <a:pt x="f17" y="f20"/>
                  </a:lnTo>
                  <a:lnTo>
                    <a:pt x="f17" y="f21"/>
                  </a:lnTo>
                  <a:lnTo>
                    <a:pt x="f17" y="f3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17" y="f26"/>
                  </a:lnTo>
                  <a:lnTo>
                    <a:pt x="f27" y="f28"/>
                  </a:lnTo>
                  <a:lnTo>
                    <a:pt x="f29" y="f28"/>
                  </a:lnTo>
                  <a:lnTo>
                    <a:pt x="f30" y="f31"/>
                  </a:lnTo>
                  <a:lnTo>
                    <a:pt x="f32" y="f28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39" y="f40"/>
                  </a:lnTo>
                  <a:lnTo>
                    <a:pt x="f6" y="f2"/>
                  </a:lnTo>
                </a:path>
              </a:pathLst>
            </a:custGeom>
            <a:noFill/>
            <a:ln w="30166">
              <a:solidFill>
                <a:srgbClr val="603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42" name="Freeform 47"/>
            <p:cNvSpPr/>
            <p:nvPr/>
          </p:nvSpPr>
          <p:spPr>
            <a:xfrm>
              <a:off x="2712467" y="3665838"/>
              <a:ext cx="282906" cy="46603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91"/>
                <a:gd name="f7" fmla="val 414"/>
                <a:gd name="f8" fmla="val 3"/>
                <a:gd name="f9" fmla="val 17"/>
                <a:gd name="f10" fmla="val 32"/>
                <a:gd name="f11" fmla="val 54"/>
                <a:gd name="f12" fmla="val 77"/>
                <a:gd name="f13" fmla="val 99"/>
                <a:gd name="f14" fmla="val 121"/>
                <a:gd name="f15" fmla="val 145"/>
                <a:gd name="f16" fmla="val 10"/>
                <a:gd name="f17" fmla="val 167"/>
                <a:gd name="f18" fmla="val 23"/>
                <a:gd name="f19" fmla="val 189"/>
                <a:gd name="f20" fmla="val 33"/>
                <a:gd name="f21" fmla="val 55"/>
                <a:gd name="f22" fmla="val 178"/>
                <a:gd name="f23" fmla="val 100"/>
                <a:gd name="f24" fmla="val 123"/>
                <a:gd name="f25" fmla="val 168"/>
                <a:gd name="f26" fmla="val 190"/>
                <a:gd name="f27" fmla="val 157"/>
                <a:gd name="f28" fmla="val 212"/>
                <a:gd name="f29" fmla="val 247"/>
                <a:gd name="f30" fmla="val 257"/>
                <a:gd name="f31" fmla="val 224"/>
                <a:gd name="f32" fmla="val 280"/>
                <a:gd name="f33" fmla="val 303"/>
                <a:gd name="f34" fmla="val 234"/>
                <a:gd name="f35" fmla="val 325"/>
                <a:gd name="f36" fmla="val 246"/>
                <a:gd name="f37" fmla="val 348"/>
                <a:gd name="f38" fmla="val 269"/>
                <a:gd name="f39" fmla="val 371"/>
                <a:gd name="f40" fmla="val 392"/>
                <a:gd name="f41" fmla="+- 0 0 -90"/>
                <a:gd name="f42" fmla="*/ f3 1 291"/>
                <a:gd name="f43" fmla="*/ f4 1 414"/>
                <a:gd name="f44" fmla="+- f7 0 f5"/>
                <a:gd name="f45" fmla="+- f6 0 f5"/>
                <a:gd name="f46" fmla="*/ f41 f0 1"/>
                <a:gd name="f47" fmla="*/ f45 1 291"/>
                <a:gd name="f48" fmla="*/ f44 1 414"/>
                <a:gd name="f49" fmla="*/ 0 f45 1"/>
                <a:gd name="f50" fmla="*/ 2 f44 1"/>
                <a:gd name="f51" fmla="*/ 10 f45 1"/>
                <a:gd name="f52" fmla="*/ 0 f44 1"/>
                <a:gd name="f53" fmla="*/ 17 f45 1"/>
                <a:gd name="f54" fmla="*/ 31 f45 1"/>
                <a:gd name="f55" fmla="*/ 44 f45 1"/>
                <a:gd name="f56" fmla="*/ 56 f45 1"/>
                <a:gd name="f57" fmla="*/ 68 f45 1"/>
                <a:gd name="f58" fmla="*/ 82 f45 1"/>
                <a:gd name="f59" fmla="*/ 5 f44 1"/>
                <a:gd name="f60" fmla="*/ 94 f45 1"/>
                <a:gd name="f61" fmla="*/ 12 f44 1"/>
                <a:gd name="f62" fmla="*/ 106 f45 1"/>
                <a:gd name="f63" fmla="*/ 18 f44 1"/>
                <a:gd name="f64" fmla="*/ 29 f44 1"/>
                <a:gd name="f65" fmla="*/ 40 f44 1"/>
                <a:gd name="f66" fmla="*/ 100 f45 1"/>
                <a:gd name="f67" fmla="*/ 53 f44 1"/>
                <a:gd name="f68" fmla="*/ 66 f44 1"/>
                <a:gd name="f69" fmla="*/ 77 f44 1"/>
                <a:gd name="f70" fmla="*/ 89 f44 1"/>
                <a:gd name="f71" fmla="*/ 101 f44 1"/>
                <a:gd name="f72" fmla="*/ 87 f45 1"/>
                <a:gd name="f73" fmla="*/ 112 f44 1"/>
                <a:gd name="f74" fmla="*/ 131 f44 1"/>
                <a:gd name="f75" fmla="*/ 119 f45 1"/>
                <a:gd name="f76" fmla="*/ 136 f44 1"/>
                <a:gd name="f77" fmla="*/ 126 f45 1"/>
                <a:gd name="f78" fmla="*/ 149 f44 1"/>
                <a:gd name="f79" fmla="*/ 160 f44 1"/>
                <a:gd name="f80" fmla="*/ 131 f45 1"/>
                <a:gd name="f81" fmla="*/ 172 f44 1"/>
                <a:gd name="f82" fmla="*/ 138 f45 1"/>
                <a:gd name="f83" fmla="*/ 184 f44 1"/>
                <a:gd name="f84" fmla="*/ 151 f45 1"/>
                <a:gd name="f85" fmla="*/ 163 f45 1"/>
                <a:gd name="f86" fmla="*/ 197 f44 1"/>
                <a:gd name="f87" fmla="*/ 208 f44 1"/>
                <a:gd name="f88" fmla="*/ 219 f44 1"/>
                <a:gd name="f89" fmla="*/ 291 f45 1"/>
                <a:gd name="f90" fmla="*/ 414 f44 1"/>
                <a:gd name="f91" fmla="*/ f46 1 f2"/>
                <a:gd name="f92" fmla="*/ f49 1 291"/>
                <a:gd name="f93" fmla="*/ f50 1 414"/>
                <a:gd name="f94" fmla="*/ f51 1 291"/>
                <a:gd name="f95" fmla="*/ f52 1 414"/>
                <a:gd name="f96" fmla="*/ f53 1 291"/>
                <a:gd name="f97" fmla="*/ f54 1 291"/>
                <a:gd name="f98" fmla="*/ f55 1 291"/>
                <a:gd name="f99" fmla="*/ f56 1 291"/>
                <a:gd name="f100" fmla="*/ f57 1 291"/>
                <a:gd name="f101" fmla="*/ f58 1 291"/>
                <a:gd name="f102" fmla="*/ f59 1 414"/>
                <a:gd name="f103" fmla="*/ f60 1 291"/>
                <a:gd name="f104" fmla="*/ f61 1 414"/>
                <a:gd name="f105" fmla="*/ f62 1 291"/>
                <a:gd name="f106" fmla="*/ f63 1 414"/>
                <a:gd name="f107" fmla="*/ f64 1 414"/>
                <a:gd name="f108" fmla="*/ f65 1 414"/>
                <a:gd name="f109" fmla="*/ f66 1 291"/>
                <a:gd name="f110" fmla="*/ f67 1 414"/>
                <a:gd name="f111" fmla="*/ f68 1 414"/>
                <a:gd name="f112" fmla="*/ f69 1 414"/>
                <a:gd name="f113" fmla="*/ f70 1 414"/>
                <a:gd name="f114" fmla="*/ f71 1 414"/>
                <a:gd name="f115" fmla="*/ f72 1 291"/>
                <a:gd name="f116" fmla="*/ f73 1 414"/>
                <a:gd name="f117" fmla="*/ f74 1 414"/>
                <a:gd name="f118" fmla="*/ f75 1 291"/>
                <a:gd name="f119" fmla="*/ f76 1 414"/>
                <a:gd name="f120" fmla="*/ f77 1 291"/>
                <a:gd name="f121" fmla="*/ f78 1 414"/>
                <a:gd name="f122" fmla="*/ f79 1 414"/>
                <a:gd name="f123" fmla="*/ f80 1 291"/>
                <a:gd name="f124" fmla="*/ f81 1 414"/>
                <a:gd name="f125" fmla="*/ f82 1 291"/>
                <a:gd name="f126" fmla="*/ f83 1 414"/>
                <a:gd name="f127" fmla="*/ f84 1 291"/>
                <a:gd name="f128" fmla="*/ f85 1 291"/>
                <a:gd name="f129" fmla="*/ f86 1 414"/>
                <a:gd name="f130" fmla="*/ f87 1 414"/>
                <a:gd name="f131" fmla="*/ f88 1 414"/>
                <a:gd name="f132" fmla="*/ f89 1 291"/>
                <a:gd name="f133" fmla="*/ f90 1 414"/>
                <a:gd name="f134" fmla="+- f91 0 f1"/>
                <a:gd name="f135" fmla="*/ f92 1 f47"/>
                <a:gd name="f136" fmla="*/ f93 1 f48"/>
                <a:gd name="f137" fmla="*/ f94 1 f47"/>
                <a:gd name="f138" fmla="*/ f95 1 f48"/>
                <a:gd name="f139" fmla="*/ f96 1 f47"/>
                <a:gd name="f140" fmla="*/ f97 1 f47"/>
                <a:gd name="f141" fmla="*/ f98 1 f47"/>
                <a:gd name="f142" fmla="*/ f99 1 f47"/>
                <a:gd name="f143" fmla="*/ f100 1 f47"/>
                <a:gd name="f144" fmla="*/ f101 1 f47"/>
                <a:gd name="f145" fmla="*/ f102 1 f48"/>
                <a:gd name="f146" fmla="*/ f103 1 f47"/>
                <a:gd name="f147" fmla="*/ f104 1 f48"/>
                <a:gd name="f148" fmla="*/ f105 1 f47"/>
                <a:gd name="f149" fmla="*/ f106 1 f48"/>
                <a:gd name="f150" fmla="*/ f107 1 f48"/>
                <a:gd name="f151" fmla="*/ f108 1 f48"/>
                <a:gd name="f152" fmla="*/ f109 1 f47"/>
                <a:gd name="f153" fmla="*/ f110 1 f48"/>
                <a:gd name="f154" fmla="*/ f111 1 f48"/>
                <a:gd name="f155" fmla="*/ f112 1 f48"/>
                <a:gd name="f156" fmla="*/ f113 1 f48"/>
                <a:gd name="f157" fmla="*/ f114 1 f48"/>
                <a:gd name="f158" fmla="*/ f115 1 f47"/>
                <a:gd name="f159" fmla="*/ f116 1 f48"/>
                <a:gd name="f160" fmla="*/ f117 1 f48"/>
                <a:gd name="f161" fmla="*/ f118 1 f47"/>
                <a:gd name="f162" fmla="*/ f119 1 f48"/>
                <a:gd name="f163" fmla="*/ f120 1 f47"/>
                <a:gd name="f164" fmla="*/ f121 1 f48"/>
                <a:gd name="f165" fmla="*/ f122 1 f48"/>
                <a:gd name="f166" fmla="*/ f123 1 f47"/>
                <a:gd name="f167" fmla="*/ f124 1 f48"/>
                <a:gd name="f168" fmla="*/ f125 1 f47"/>
                <a:gd name="f169" fmla="*/ f126 1 f48"/>
                <a:gd name="f170" fmla="*/ f127 1 f47"/>
                <a:gd name="f171" fmla="*/ f128 1 f47"/>
                <a:gd name="f172" fmla="*/ f129 1 f48"/>
                <a:gd name="f173" fmla="*/ f130 1 f48"/>
                <a:gd name="f174" fmla="*/ f131 1 f48"/>
                <a:gd name="f175" fmla="*/ f132 1 f47"/>
                <a:gd name="f176" fmla="*/ f133 1 f48"/>
                <a:gd name="f177" fmla="*/ f135 f42 1"/>
                <a:gd name="f178" fmla="*/ f175 f42 1"/>
                <a:gd name="f179" fmla="*/ f176 f43 1"/>
                <a:gd name="f180" fmla="*/ f138 f43 1"/>
                <a:gd name="f181" fmla="*/ f136 f43 1"/>
                <a:gd name="f182" fmla="*/ f137 f42 1"/>
                <a:gd name="f183" fmla="*/ f139 f42 1"/>
                <a:gd name="f184" fmla="*/ f140 f42 1"/>
                <a:gd name="f185" fmla="*/ f141 f42 1"/>
                <a:gd name="f186" fmla="*/ f142 f42 1"/>
                <a:gd name="f187" fmla="*/ f143 f42 1"/>
                <a:gd name="f188" fmla="*/ f144 f42 1"/>
                <a:gd name="f189" fmla="*/ f145 f43 1"/>
                <a:gd name="f190" fmla="*/ f146 f42 1"/>
                <a:gd name="f191" fmla="*/ f147 f43 1"/>
                <a:gd name="f192" fmla="*/ f148 f42 1"/>
                <a:gd name="f193" fmla="*/ f149 f43 1"/>
                <a:gd name="f194" fmla="*/ f150 f43 1"/>
                <a:gd name="f195" fmla="*/ f151 f43 1"/>
                <a:gd name="f196" fmla="*/ f152 f42 1"/>
                <a:gd name="f197" fmla="*/ f153 f43 1"/>
                <a:gd name="f198" fmla="*/ f154 f43 1"/>
                <a:gd name="f199" fmla="*/ f155 f43 1"/>
                <a:gd name="f200" fmla="*/ f156 f43 1"/>
                <a:gd name="f201" fmla="*/ f157 f43 1"/>
                <a:gd name="f202" fmla="*/ f158 f42 1"/>
                <a:gd name="f203" fmla="*/ f159 f43 1"/>
                <a:gd name="f204" fmla="*/ f160 f43 1"/>
                <a:gd name="f205" fmla="*/ f161 f42 1"/>
                <a:gd name="f206" fmla="*/ f162 f43 1"/>
                <a:gd name="f207" fmla="*/ f163 f42 1"/>
                <a:gd name="f208" fmla="*/ f164 f43 1"/>
                <a:gd name="f209" fmla="*/ f165 f43 1"/>
                <a:gd name="f210" fmla="*/ f166 f42 1"/>
                <a:gd name="f211" fmla="*/ f167 f43 1"/>
                <a:gd name="f212" fmla="*/ f168 f42 1"/>
                <a:gd name="f213" fmla="*/ f169 f43 1"/>
                <a:gd name="f214" fmla="*/ f170 f42 1"/>
                <a:gd name="f215" fmla="*/ f171 f42 1"/>
                <a:gd name="f216" fmla="*/ f172 f43 1"/>
                <a:gd name="f217" fmla="*/ f173 f43 1"/>
                <a:gd name="f218" fmla="*/ f174 f4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34">
                  <a:pos x="f177" y="f181"/>
                </a:cxn>
                <a:cxn ang="f134">
                  <a:pos x="f182" y="f180"/>
                </a:cxn>
                <a:cxn ang="f134">
                  <a:pos x="f183" y="f180"/>
                </a:cxn>
                <a:cxn ang="f134">
                  <a:pos x="f184" y="f180"/>
                </a:cxn>
                <a:cxn ang="f134">
                  <a:pos x="f185" y="f180"/>
                </a:cxn>
                <a:cxn ang="f134">
                  <a:pos x="f186" y="f180"/>
                </a:cxn>
                <a:cxn ang="f134">
                  <a:pos x="f187" y="f180"/>
                </a:cxn>
                <a:cxn ang="f134">
                  <a:pos x="f188" y="f189"/>
                </a:cxn>
                <a:cxn ang="f134">
                  <a:pos x="f190" y="f191"/>
                </a:cxn>
                <a:cxn ang="f134">
                  <a:pos x="f192" y="f193"/>
                </a:cxn>
                <a:cxn ang="f134">
                  <a:pos x="f192" y="f194"/>
                </a:cxn>
                <a:cxn ang="f134">
                  <a:pos x="f192" y="f195"/>
                </a:cxn>
                <a:cxn ang="f134">
                  <a:pos x="f196" y="f197"/>
                </a:cxn>
                <a:cxn ang="f134">
                  <a:pos x="f190" y="f198"/>
                </a:cxn>
                <a:cxn ang="f134">
                  <a:pos x="f188" y="f199"/>
                </a:cxn>
                <a:cxn ang="f134">
                  <a:pos x="f188" y="f200"/>
                </a:cxn>
                <a:cxn ang="f134">
                  <a:pos x="f188" y="f201"/>
                </a:cxn>
                <a:cxn ang="f134">
                  <a:pos x="f202" y="f203"/>
                </a:cxn>
                <a:cxn ang="f134">
                  <a:pos x="f196" y="f203"/>
                </a:cxn>
                <a:cxn ang="f134">
                  <a:pos x="f192" y="f204"/>
                </a:cxn>
                <a:cxn ang="f134">
                  <a:pos x="f205" y="f206"/>
                </a:cxn>
                <a:cxn ang="f134">
                  <a:pos x="f207" y="f208"/>
                </a:cxn>
                <a:cxn ang="f134">
                  <a:pos x="f207" y="f209"/>
                </a:cxn>
                <a:cxn ang="f134">
                  <a:pos x="f210" y="f211"/>
                </a:cxn>
                <a:cxn ang="f134">
                  <a:pos x="f212" y="f213"/>
                </a:cxn>
                <a:cxn ang="f134">
                  <a:pos x="f214" y="f213"/>
                </a:cxn>
                <a:cxn ang="f134">
                  <a:pos x="f215" y="f213"/>
                </a:cxn>
                <a:cxn ang="f134">
                  <a:pos x="f215" y="f216"/>
                </a:cxn>
                <a:cxn ang="f134">
                  <a:pos x="f215" y="f217"/>
                </a:cxn>
                <a:cxn ang="f134">
                  <a:pos x="f214" y="f217"/>
                </a:cxn>
                <a:cxn ang="f134">
                  <a:pos x="f212" y="f217"/>
                </a:cxn>
                <a:cxn ang="f134">
                  <a:pos x="f212" y="f218"/>
                </a:cxn>
              </a:cxnLst>
              <a:rect l="f177" t="f180" r="f178" b="f179"/>
              <a:pathLst>
                <a:path w="291" h="414">
                  <a:moveTo>
                    <a:pt x="f5" y="f8"/>
                  </a:moveTo>
                  <a:lnTo>
                    <a:pt x="f9" y="f5"/>
                  </a:lnTo>
                  <a:lnTo>
                    <a:pt x="f10" y="f5"/>
                  </a:lnTo>
                  <a:lnTo>
                    <a:pt x="f11" y="f5"/>
                  </a:lnTo>
                  <a:lnTo>
                    <a:pt x="f12" y="f5"/>
                  </a:lnTo>
                  <a:lnTo>
                    <a:pt x="f13" y="f5"/>
                  </a:lnTo>
                  <a:lnTo>
                    <a:pt x="f14" y="f5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19" y="f21"/>
                  </a:lnTo>
                  <a:lnTo>
                    <a:pt x="f19" y="f12"/>
                  </a:lnTo>
                  <a:lnTo>
                    <a:pt x="f22" y="f23"/>
                  </a:lnTo>
                  <a:lnTo>
                    <a:pt x="f17" y="f24"/>
                  </a:lnTo>
                  <a:lnTo>
                    <a:pt x="f15" y="f15"/>
                  </a:lnTo>
                  <a:lnTo>
                    <a:pt x="f15" y="f25"/>
                  </a:lnTo>
                  <a:lnTo>
                    <a:pt x="f15" y="f26"/>
                  </a:lnTo>
                  <a:lnTo>
                    <a:pt x="f27" y="f28"/>
                  </a:lnTo>
                  <a:lnTo>
                    <a:pt x="f22" y="f28"/>
                  </a:lnTo>
                  <a:lnTo>
                    <a:pt x="f19" y="f29"/>
                  </a:lnTo>
                  <a:lnTo>
                    <a:pt x="f28" y="f30"/>
                  </a:lnTo>
                  <a:lnTo>
                    <a:pt x="f31" y="f32"/>
                  </a:lnTo>
                  <a:lnTo>
                    <a:pt x="f31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7"/>
                  </a:lnTo>
                  <a:lnTo>
                    <a:pt x="f6" y="f37"/>
                  </a:lnTo>
                  <a:lnTo>
                    <a:pt x="f6" y="f39"/>
                  </a:lnTo>
                  <a:lnTo>
                    <a:pt x="f6" y="f40"/>
                  </a:lnTo>
                  <a:lnTo>
                    <a:pt x="f38" y="f40"/>
                  </a:lnTo>
                  <a:lnTo>
                    <a:pt x="f36" y="f40"/>
                  </a:lnTo>
                  <a:lnTo>
                    <a:pt x="f36" y="f7"/>
                  </a:lnTo>
                </a:path>
              </a:pathLst>
            </a:custGeom>
            <a:noFill/>
            <a:ln w="30166">
              <a:solidFill>
                <a:srgbClr val="603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43" name="Freeform 48"/>
            <p:cNvSpPr/>
            <p:nvPr/>
          </p:nvSpPr>
          <p:spPr>
            <a:xfrm>
              <a:off x="2197568" y="4366973"/>
              <a:ext cx="179917" cy="37003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87"/>
                <a:gd name="f7" fmla="val 329"/>
                <a:gd name="f8" fmla="val 42"/>
                <a:gd name="f9" fmla="val 277"/>
                <a:gd name="f10" fmla="val 23"/>
                <a:gd name="f11" fmla="val 250"/>
                <a:gd name="f12" fmla="val 16"/>
                <a:gd name="f13" fmla="val 212"/>
                <a:gd name="f14" fmla="val 10"/>
                <a:gd name="f15" fmla="val 195"/>
                <a:gd name="f16" fmla="val 189"/>
                <a:gd name="f17" fmla="val 156"/>
                <a:gd name="f18" fmla="val 11"/>
                <a:gd name="f19" fmla="val 134"/>
                <a:gd name="f20" fmla="val 84"/>
                <a:gd name="f21" fmla="val 17"/>
                <a:gd name="f22" fmla="val 68"/>
                <a:gd name="f23" fmla="val 33"/>
                <a:gd name="f24" fmla="val 46"/>
                <a:gd name="f25" fmla="val 50"/>
                <a:gd name="f26" fmla="val 80"/>
                <a:gd name="f27" fmla="val 9"/>
                <a:gd name="f28" fmla="val 88"/>
                <a:gd name="f29" fmla="val 20"/>
                <a:gd name="f30" fmla="val 89"/>
                <a:gd name="f31" fmla="val 21"/>
                <a:gd name="f32" fmla="val 110"/>
                <a:gd name="f33" fmla="val 121"/>
                <a:gd name="f34" fmla="val 44"/>
                <a:gd name="f35" fmla="val 143"/>
                <a:gd name="f36" fmla="val 164"/>
                <a:gd name="f37" fmla="val 55"/>
                <a:gd name="f38" fmla="val 185"/>
                <a:gd name="f39" fmla="val 125"/>
                <a:gd name="f40" fmla="val 167"/>
                <a:gd name="f41" fmla="val 131"/>
                <a:gd name="f42" fmla="val 162"/>
                <a:gd name="f43" fmla="val 146"/>
                <a:gd name="f44" fmla="val 157"/>
                <a:gd name="f45" fmla="val 192"/>
                <a:gd name="f46" fmla="val 154"/>
                <a:gd name="f47" fmla="val 227"/>
                <a:gd name="f48" fmla="val 122"/>
                <a:gd name="f49" fmla="val 244"/>
                <a:gd name="f50" fmla="val 123"/>
                <a:gd name="f51" fmla="val 272"/>
                <a:gd name="f52" fmla="val 275"/>
                <a:gd name="f53" fmla="val 39"/>
                <a:gd name="f54" fmla="+- 0 0 -90"/>
                <a:gd name="f55" fmla="*/ f3 1 187"/>
                <a:gd name="f56" fmla="*/ f4 1 329"/>
                <a:gd name="f57" fmla="+- f7 0 f5"/>
                <a:gd name="f58" fmla="+- f6 0 f5"/>
                <a:gd name="f59" fmla="*/ f54 f0 1"/>
                <a:gd name="f60" fmla="*/ f58 1 187"/>
                <a:gd name="f61" fmla="*/ f57 1 329"/>
                <a:gd name="f62" fmla="*/ 24 f58 1"/>
                <a:gd name="f63" fmla="*/ 146 f57 1"/>
                <a:gd name="f64" fmla="*/ 13 f58 1"/>
                <a:gd name="f65" fmla="*/ 132 f57 1"/>
                <a:gd name="f66" fmla="*/ 9 f58 1"/>
                <a:gd name="f67" fmla="*/ 112 f57 1"/>
                <a:gd name="f68" fmla="*/ 6 f58 1"/>
                <a:gd name="f69" fmla="*/ 103 f57 1"/>
                <a:gd name="f70" fmla="*/ 100 f57 1"/>
                <a:gd name="f71" fmla="*/ 82 f57 1"/>
                <a:gd name="f72" fmla="*/ 70 f57 1"/>
                <a:gd name="f73" fmla="*/ 0 f58 1"/>
                <a:gd name="f74" fmla="*/ 44 f57 1"/>
                <a:gd name="f75" fmla="*/ 10 f58 1"/>
                <a:gd name="f76" fmla="*/ 36 f57 1"/>
                <a:gd name="f77" fmla="*/ 18 f58 1"/>
                <a:gd name="f78" fmla="*/ 24 f57 1"/>
                <a:gd name="f79" fmla="*/ 28 f58 1"/>
                <a:gd name="f80" fmla="*/ 18 f57 1"/>
                <a:gd name="f81" fmla="*/ 44 f58 1"/>
                <a:gd name="f82" fmla="*/ 0 f57 1"/>
                <a:gd name="f83" fmla="*/ 47 f58 1"/>
                <a:gd name="f84" fmla="*/ 5 f57 1"/>
                <a:gd name="f85" fmla="*/ 49 f58 1"/>
                <a:gd name="f86" fmla="*/ 11 f57 1"/>
                <a:gd name="f87" fmla="*/ 62 f58 1"/>
                <a:gd name="f88" fmla="*/ 68 f58 1"/>
                <a:gd name="f89" fmla="*/ 23 f57 1"/>
                <a:gd name="f90" fmla="*/ 80 f58 1"/>
                <a:gd name="f91" fmla="*/ 91 f58 1"/>
                <a:gd name="f92" fmla="*/ 29 f57 1"/>
                <a:gd name="f93" fmla="*/ 105 f58 1"/>
                <a:gd name="f94" fmla="*/ 46 f57 1"/>
                <a:gd name="f95" fmla="*/ 103 f58 1"/>
                <a:gd name="f96" fmla="*/ 66 f57 1"/>
                <a:gd name="f97" fmla="*/ 94 f58 1"/>
                <a:gd name="f98" fmla="*/ 77 f57 1"/>
                <a:gd name="f99" fmla="*/ 88 f57 1"/>
                <a:gd name="f100" fmla="*/ 87 f58 1"/>
                <a:gd name="f101" fmla="*/ 101 f57 1"/>
                <a:gd name="f102" fmla="*/ 86 f58 1"/>
                <a:gd name="f103" fmla="*/ 120 f57 1"/>
                <a:gd name="f104" fmla="*/ 129 f57 1"/>
                <a:gd name="f105" fmla="*/ 144 f57 1"/>
                <a:gd name="f106" fmla="*/ 38 f58 1"/>
                <a:gd name="f107" fmla="*/ 145 f57 1"/>
                <a:gd name="f108" fmla="*/ 21 f58 1"/>
                <a:gd name="f109" fmla="*/ 174 f57 1"/>
                <a:gd name="f110" fmla="*/ 187 f58 1"/>
                <a:gd name="f111" fmla="*/ 329 f57 1"/>
                <a:gd name="f112" fmla="*/ f59 1 f2"/>
                <a:gd name="f113" fmla="*/ f62 1 187"/>
                <a:gd name="f114" fmla="*/ f63 1 329"/>
                <a:gd name="f115" fmla="*/ f64 1 187"/>
                <a:gd name="f116" fmla="*/ f65 1 329"/>
                <a:gd name="f117" fmla="*/ f66 1 187"/>
                <a:gd name="f118" fmla="*/ f67 1 329"/>
                <a:gd name="f119" fmla="*/ f68 1 187"/>
                <a:gd name="f120" fmla="*/ f69 1 329"/>
                <a:gd name="f121" fmla="*/ f70 1 329"/>
                <a:gd name="f122" fmla="*/ f71 1 329"/>
                <a:gd name="f123" fmla="*/ f72 1 329"/>
                <a:gd name="f124" fmla="*/ f73 1 187"/>
                <a:gd name="f125" fmla="*/ f74 1 329"/>
                <a:gd name="f126" fmla="*/ f75 1 187"/>
                <a:gd name="f127" fmla="*/ f76 1 329"/>
                <a:gd name="f128" fmla="*/ f77 1 187"/>
                <a:gd name="f129" fmla="*/ f78 1 329"/>
                <a:gd name="f130" fmla="*/ f79 1 187"/>
                <a:gd name="f131" fmla="*/ f80 1 329"/>
                <a:gd name="f132" fmla="*/ f81 1 187"/>
                <a:gd name="f133" fmla="*/ f82 1 329"/>
                <a:gd name="f134" fmla="*/ f83 1 187"/>
                <a:gd name="f135" fmla="*/ f84 1 329"/>
                <a:gd name="f136" fmla="*/ f85 1 187"/>
                <a:gd name="f137" fmla="*/ f86 1 329"/>
                <a:gd name="f138" fmla="*/ f87 1 187"/>
                <a:gd name="f139" fmla="*/ f88 1 187"/>
                <a:gd name="f140" fmla="*/ f89 1 329"/>
                <a:gd name="f141" fmla="*/ f90 1 187"/>
                <a:gd name="f142" fmla="*/ f91 1 187"/>
                <a:gd name="f143" fmla="*/ f92 1 329"/>
                <a:gd name="f144" fmla="*/ f93 1 187"/>
                <a:gd name="f145" fmla="*/ f94 1 329"/>
                <a:gd name="f146" fmla="*/ f95 1 187"/>
                <a:gd name="f147" fmla="*/ f96 1 329"/>
                <a:gd name="f148" fmla="*/ f97 1 187"/>
                <a:gd name="f149" fmla="*/ f98 1 329"/>
                <a:gd name="f150" fmla="*/ f99 1 329"/>
                <a:gd name="f151" fmla="*/ f100 1 187"/>
                <a:gd name="f152" fmla="*/ f101 1 329"/>
                <a:gd name="f153" fmla="*/ f102 1 187"/>
                <a:gd name="f154" fmla="*/ f103 1 329"/>
                <a:gd name="f155" fmla="*/ f104 1 329"/>
                <a:gd name="f156" fmla="*/ f105 1 329"/>
                <a:gd name="f157" fmla="*/ f106 1 187"/>
                <a:gd name="f158" fmla="*/ f107 1 329"/>
                <a:gd name="f159" fmla="*/ f108 1 187"/>
                <a:gd name="f160" fmla="*/ f109 1 329"/>
                <a:gd name="f161" fmla="*/ f110 1 187"/>
                <a:gd name="f162" fmla="*/ f111 1 329"/>
                <a:gd name="f163" fmla="+- f112 0 f1"/>
                <a:gd name="f164" fmla="*/ f113 1 f60"/>
                <a:gd name="f165" fmla="*/ f114 1 f61"/>
                <a:gd name="f166" fmla="*/ f115 1 f60"/>
                <a:gd name="f167" fmla="*/ f116 1 f61"/>
                <a:gd name="f168" fmla="*/ f117 1 f60"/>
                <a:gd name="f169" fmla="*/ f118 1 f61"/>
                <a:gd name="f170" fmla="*/ f119 1 f60"/>
                <a:gd name="f171" fmla="*/ f120 1 f61"/>
                <a:gd name="f172" fmla="*/ f121 1 f61"/>
                <a:gd name="f173" fmla="*/ f122 1 f61"/>
                <a:gd name="f174" fmla="*/ f123 1 f61"/>
                <a:gd name="f175" fmla="*/ f124 1 f60"/>
                <a:gd name="f176" fmla="*/ f125 1 f61"/>
                <a:gd name="f177" fmla="*/ f126 1 f60"/>
                <a:gd name="f178" fmla="*/ f127 1 f61"/>
                <a:gd name="f179" fmla="*/ f128 1 f60"/>
                <a:gd name="f180" fmla="*/ f129 1 f61"/>
                <a:gd name="f181" fmla="*/ f130 1 f60"/>
                <a:gd name="f182" fmla="*/ f131 1 f61"/>
                <a:gd name="f183" fmla="*/ f132 1 f60"/>
                <a:gd name="f184" fmla="*/ f133 1 f61"/>
                <a:gd name="f185" fmla="*/ f134 1 f60"/>
                <a:gd name="f186" fmla="*/ f135 1 f61"/>
                <a:gd name="f187" fmla="*/ f136 1 f60"/>
                <a:gd name="f188" fmla="*/ f137 1 f61"/>
                <a:gd name="f189" fmla="*/ f138 1 f60"/>
                <a:gd name="f190" fmla="*/ f139 1 f60"/>
                <a:gd name="f191" fmla="*/ f140 1 f61"/>
                <a:gd name="f192" fmla="*/ f141 1 f60"/>
                <a:gd name="f193" fmla="*/ f142 1 f60"/>
                <a:gd name="f194" fmla="*/ f143 1 f61"/>
                <a:gd name="f195" fmla="*/ f144 1 f60"/>
                <a:gd name="f196" fmla="*/ f145 1 f61"/>
                <a:gd name="f197" fmla="*/ f146 1 f60"/>
                <a:gd name="f198" fmla="*/ f147 1 f61"/>
                <a:gd name="f199" fmla="*/ f148 1 f60"/>
                <a:gd name="f200" fmla="*/ f149 1 f61"/>
                <a:gd name="f201" fmla="*/ f150 1 f61"/>
                <a:gd name="f202" fmla="*/ f151 1 f60"/>
                <a:gd name="f203" fmla="*/ f152 1 f61"/>
                <a:gd name="f204" fmla="*/ f153 1 f60"/>
                <a:gd name="f205" fmla="*/ f154 1 f61"/>
                <a:gd name="f206" fmla="*/ f155 1 f61"/>
                <a:gd name="f207" fmla="*/ f156 1 f61"/>
                <a:gd name="f208" fmla="*/ f157 1 f60"/>
                <a:gd name="f209" fmla="*/ f158 1 f61"/>
                <a:gd name="f210" fmla="*/ f159 1 f60"/>
                <a:gd name="f211" fmla="*/ f160 1 f61"/>
                <a:gd name="f212" fmla="*/ f161 1 f60"/>
                <a:gd name="f213" fmla="*/ f162 1 f61"/>
                <a:gd name="f214" fmla="*/ f175 f55 1"/>
                <a:gd name="f215" fmla="*/ f212 f55 1"/>
                <a:gd name="f216" fmla="*/ f213 f56 1"/>
                <a:gd name="f217" fmla="*/ f184 f56 1"/>
                <a:gd name="f218" fmla="*/ f164 f55 1"/>
                <a:gd name="f219" fmla="*/ f165 f56 1"/>
                <a:gd name="f220" fmla="*/ f166 f55 1"/>
                <a:gd name="f221" fmla="*/ f167 f56 1"/>
                <a:gd name="f222" fmla="*/ f168 f55 1"/>
                <a:gd name="f223" fmla="*/ f169 f56 1"/>
                <a:gd name="f224" fmla="*/ f170 f55 1"/>
                <a:gd name="f225" fmla="*/ f171 f56 1"/>
                <a:gd name="f226" fmla="*/ f172 f56 1"/>
                <a:gd name="f227" fmla="*/ f173 f56 1"/>
                <a:gd name="f228" fmla="*/ f174 f56 1"/>
                <a:gd name="f229" fmla="*/ f176 f56 1"/>
                <a:gd name="f230" fmla="*/ f177 f55 1"/>
                <a:gd name="f231" fmla="*/ f178 f56 1"/>
                <a:gd name="f232" fmla="*/ f179 f55 1"/>
                <a:gd name="f233" fmla="*/ f180 f56 1"/>
                <a:gd name="f234" fmla="*/ f181 f55 1"/>
                <a:gd name="f235" fmla="*/ f182 f56 1"/>
                <a:gd name="f236" fmla="*/ f183 f55 1"/>
                <a:gd name="f237" fmla="*/ f185 f55 1"/>
                <a:gd name="f238" fmla="*/ f186 f56 1"/>
                <a:gd name="f239" fmla="*/ f187 f55 1"/>
                <a:gd name="f240" fmla="*/ f188 f56 1"/>
                <a:gd name="f241" fmla="*/ f189 f55 1"/>
                <a:gd name="f242" fmla="*/ f190 f55 1"/>
                <a:gd name="f243" fmla="*/ f191 f56 1"/>
                <a:gd name="f244" fmla="*/ f192 f55 1"/>
                <a:gd name="f245" fmla="*/ f193 f55 1"/>
                <a:gd name="f246" fmla="*/ f194 f56 1"/>
                <a:gd name="f247" fmla="*/ f195 f55 1"/>
                <a:gd name="f248" fmla="*/ f196 f56 1"/>
                <a:gd name="f249" fmla="*/ f197 f55 1"/>
                <a:gd name="f250" fmla="*/ f198 f56 1"/>
                <a:gd name="f251" fmla="*/ f199 f55 1"/>
                <a:gd name="f252" fmla="*/ f200 f56 1"/>
                <a:gd name="f253" fmla="*/ f201 f56 1"/>
                <a:gd name="f254" fmla="*/ f202 f55 1"/>
                <a:gd name="f255" fmla="*/ f203 f56 1"/>
                <a:gd name="f256" fmla="*/ f204 f55 1"/>
                <a:gd name="f257" fmla="*/ f205 f56 1"/>
                <a:gd name="f258" fmla="*/ f206 f56 1"/>
                <a:gd name="f259" fmla="*/ f207 f56 1"/>
                <a:gd name="f260" fmla="*/ f208 f55 1"/>
                <a:gd name="f261" fmla="*/ f209 f56 1"/>
                <a:gd name="f262" fmla="*/ f210 f55 1"/>
                <a:gd name="f263" fmla="*/ f211 f5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63">
                  <a:pos x="f218" y="f219"/>
                </a:cxn>
                <a:cxn ang="f163">
                  <a:pos x="f220" y="f221"/>
                </a:cxn>
                <a:cxn ang="f163">
                  <a:pos x="f222" y="f223"/>
                </a:cxn>
                <a:cxn ang="f163">
                  <a:pos x="f224" y="f225"/>
                </a:cxn>
                <a:cxn ang="f163">
                  <a:pos x="f222" y="f226"/>
                </a:cxn>
                <a:cxn ang="f163">
                  <a:pos x="f222" y="f227"/>
                </a:cxn>
                <a:cxn ang="f163">
                  <a:pos x="f224" y="f228"/>
                </a:cxn>
                <a:cxn ang="f163">
                  <a:pos x="f214" y="f229"/>
                </a:cxn>
                <a:cxn ang="f163">
                  <a:pos x="f230" y="f231"/>
                </a:cxn>
                <a:cxn ang="f163">
                  <a:pos x="f232" y="f233"/>
                </a:cxn>
                <a:cxn ang="f163">
                  <a:pos x="f234" y="f235"/>
                </a:cxn>
                <a:cxn ang="f163">
                  <a:pos x="f236" y="f217"/>
                </a:cxn>
                <a:cxn ang="f163">
                  <a:pos x="f237" y="f238"/>
                </a:cxn>
                <a:cxn ang="f163">
                  <a:pos x="f239" y="f240"/>
                </a:cxn>
                <a:cxn ang="f163">
                  <a:pos x="f239" y="f240"/>
                </a:cxn>
                <a:cxn ang="f163">
                  <a:pos x="f241" y="f240"/>
                </a:cxn>
                <a:cxn ang="f163">
                  <a:pos x="f242" y="f243"/>
                </a:cxn>
                <a:cxn ang="f163">
                  <a:pos x="f244" y="f243"/>
                </a:cxn>
                <a:cxn ang="f163">
                  <a:pos x="f245" y="f246"/>
                </a:cxn>
                <a:cxn ang="f163">
                  <a:pos x="f247" y="f246"/>
                </a:cxn>
                <a:cxn ang="f163">
                  <a:pos x="f247" y="f248"/>
                </a:cxn>
                <a:cxn ang="f163">
                  <a:pos x="f249" y="f250"/>
                </a:cxn>
                <a:cxn ang="f163">
                  <a:pos x="f251" y="f228"/>
                </a:cxn>
                <a:cxn ang="f163">
                  <a:pos x="f245" y="f252"/>
                </a:cxn>
                <a:cxn ang="f163">
                  <a:pos x="f245" y="f253"/>
                </a:cxn>
                <a:cxn ang="f163">
                  <a:pos x="f254" y="f255"/>
                </a:cxn>
                <a:cxn ang="f163">
                  <a:pos x="f256" y="f257"/>
                </a:cxn>
                <a:cxn ang="f163">
                  <a:pos x="f242" y="f258"/>
                </a:cxn>
                <a:cxn ang="f163">
                  <a:pos x="f242" y="f259"/>
                </a:cxn>
                <a:cxn ang="f163">
                  <a:pos x="f260" y="f261"/>
                </a:cxn>
                <a:cxn ang="f163">
                  <a:pos x="f262" y="f263"/>
                </a:cxn>
                <a:cxn ang="f163">
                  <a:pos x="f218" y="f219"/>
                </a:cxn>
              </a:cxnLst>
              <a:rect l="f214" t="f217" r="f215" b="f216"/>
              <a:pathLst>
                <a:path w="187" h="329">
                  <a:moveTo>
                    <a:pt x="f8" y="f9"/>
                  </a:move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2" y="f16"/>
                  </a:lnTo>
                  <a:lnTo>
                    <a:pt x="f12" y="f17"/>
                  </a:lnTo>
                  <a:lnTo>
                    <a:pt x="f18" y="f19"/>
                  </a:lnTo>
                  <a:lnTo>
                    <a:pt x="f5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3"/>
                  </a:lnTo>
                  <a:lnTo>
                    <a:pt x="f26" y="f5"/>
                  </a:lnTo>
                  <a:lnTo>
                    <a:pt x="f20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29"/>
                  </a:lnTo>
                  <a:lnTo>
                    <a:pt x="f33" y="f34"/>
                  </a:lnTo>
                  <a:lnTo>
                    <a:pt x="f35" y="f34"/>
                  </a:lnTo>
                  <a:lnTo>
                    <a:pt x="f36" y="f37"/>
                  </a:lnTo>
                  <a:lnTo>
                    <a:pt x="f6" y="f37"/>
                  </a:lnTo>
                  <a:lnTo>
                    <a:pt x="f6" y="f28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2" y="f40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22" y="f52"/>
                  </a:lnTo>
                  <a:lnTo>
                    <a:pt x="f53" y="f7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FD9AB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44" name="Freeform 49"/>
            <p:cNvSpPr/>
            <p:nvPr/>
          </p:nvSpPr>
          <p:spPr>
            <a:xfrm>
              <a:off x="1785640" y="4364193"/>
              <a:ext cx="320780" cy="50776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29"/>
                <a:gd name="f7" fmla="val 450"/>
                <a:gd name="f8" fmla="val 43"/>
                <a:gd name="f9" fmla="val 93"/>
                <a:gd name="f10" fmla="val 73"/>
                <a:gd name="f11" fmla="val 59"/>
                <a:gd name="f12" fmla="val 96"/>
                <a:gd name="f13" fmla="val 23"/>
                <a:gd name="f14" fmla="val 112"/>
                <a:gd name="f15" fmla="val 123"/>
                <a:gd name="f16" fmla="val 13"/>
                <a:gd name="f17" fmla="val 140"/>
                <a:gd name="f18" fmla="val 36"/>
                <a:gd name="f19" fmla="val 155"/>
                <a:gd name="f20" fmla="val 54"/>
                <a:gd name="f21" fmla="val 174"/>
                <a:gd name="f22" fmla="val 57"/>
                <a:gd name="f23" fmla="val 185"/>
                <a:gd name="f24" fmla="val 58"/>
                <a:gd name="f25" fmla="val 203"/>
                <a:gd name="f26" fmla="val 60"/>
                <a:gd name="f27" fmla="val 223"/>
                <a:gd name="f28" fmla="val 62"/>
                <a:gd name="f29" fmla="val 244"/>
                <a:gd name="f30" fmla="val 65"/>
                <a:gd name="f31" fmla="val 262"/>
                <a:gd name="f32" fmla="val 66"/>
                <a:gd name="f33" fmla="val 292"/>
                <a:gd name="f34" fmla="val 91"/>
                <a:gd name="f35" fmla="val 305"/>
                <a:gd name="f36" fmla="val 303"/>
                <a:gd name="f37" fmla="val 160"/>
                <a:gd name="f38" fmla="val 282"/>
                <a:gd name="f39" fmla="val 161"/>
                <a:gd name="f40" fmla="val 281"/>
                <a:gd name="f41" fmla="val 181"/>
                <a:gd name="f42" fmla="val 226"/>
                <a:gd name="f43" fmla="val 246"/>
                <a:gd name="f44" fmla="val 249"/>
                <a:gd name="f45" fmla="val 312"/>
                <a:gd name="f46" fmla="val 270"/>
                <a:gd name="f47" fmla="val 315"/>
                <a:gd name="f48" fmla="val 316"/>
                <a:gd name="f49" fmla="val 311"/>
                <a:gd name="f50" fmla="val 317"/>
                <a:gd name="f51" fmla="val 319"/>
                <a:gd name="f52" fmla="val 327"/>
                <a:gd name="f53" fmla="val 354"/>
                <a:gd name="f54" fmla="val 362"/>
                <a:gd name="f55" fmla="val 309"/>
                <a:gd name="f56" fmla="val 291"/>
                <a:gd name="f57" fmla="val 361"/>
                <a:gd name="f58" fmla="val 245"/>
                <a:gd name="f59" fmla="val 358"/>
                <a:gd name="f60" fmla="val 236"/>
                <a:gd name="f61" fmla="val 382"/>
                <a:gd name="f62" fmla="val 227"/>
                <a:gd name="f63" fmla="val 399"/>
                <a:gd name="f64" fmla="val 214"/>
                <a:gd name="f65" fmla="val 404"/>
                <a:gd name="f66" fmla="val 201"/>
                <a:gd name="f67" fmla="val 432"/>
                <a:gd name="f68" fmla="val 196"/>
                <a:gd name="f69" fmla="val 441"/>
                <a:gd name="f70" fmla="val 192"/>
                <a:gd name="f71" fmla="val 443"/>
                <a:gd name="f72" fmla="val 156"/>
                <a:gd name="f73" fmla="val 398"/>
                <a:gd name="f74" fmla="val 129"/>
                <a:gd name="f75" fmla="val 383"/>
                <a:gd name="f76" fmla="val 113"/>
                <a:gd name="f77" fmla="val 374"/>
                <a:gd name="f78" fmla="val 84"/>
                <a:gd name="f79" fmla="val 405"/>
                <a:gd name="f80" fmla="val 408"/>
                <a:gd name="f81" fmla="val 18"/>
                <a:gd name="f82" fmla="val 7"/>
                <a:gd name="f83" fmla="val 391"/>
                <a:gd name="f84" fmla="val 366"/>
                <a:gd name="f85" fmla="val 4"/>
                <a:gd name="f86" fmla="val 326"/>
                <a:gd name="f87" fmla="val 302"/>
                <a:gd name="f88" fmla="val 242"/>
                <a:gd name="f89" fmla="val 228"/>
                <a:gd name="f90" fmla="val 34"/>
                <a:gd name="f91" fmla="val 218"/>
                <a:gd name="f92" fmla="val 46"/>
                <a:gd name="f93" fmla="val 165"/>
                <a:gd name="f94" fmla="val 44"/>
                <a:gd name="f95" fmla="val 136"/>
                <a:gd name="f96" fmla="val 107"/>
                <a:gd name="f97" fmla="+- 0 0 -90"/>
                <a:gd name="f98" fmla="*/ f3 1 329"/>
                <a:gd name="f99" fmla="*/ f4 1 450"/>
                <a:gd name="f100" fmla="+- f7 0 f5"/>
                <a:gd name="f101" fmla="+- f6 0 f5"/>
                <a:gd name="f102" fmla="*/ f97 f0 1"/>
                <a:gd name="f103" fmla="*/ f101 1 329"/>
                <a:gd name="f104" fmla="*/ f100 1 450"/>
                <a:gd name="f105" fmla="*/ 25 f101 1"/>
                <a:gd name="f106" fmla="*/ 49 f100 1"/>
                <a:gd name="f107" fmla="*/ 41 f101 1"/>
                <a:gd name="f108" fmla="*/ 32 f100 1"/>
                <a:gd name="f109" fmla="*/ 54 f101 1"/>
                <a:gd name="f110" fmla="*/ 12 f100 1"/>
                <a:gd name="f111" fmla="*/ 64 f101 1"/>
                <a:gd name="f112" fmla="*/ 0 f100 1"/>
                <a:gd name="f113" fmla="*/ 69 f101 1"/>
                <a:gd name="f114" fmla="*/ 7 f100 1"/>
                <a:gd name="f115" fmla="*/ 79 f101 1"/>
                <a:gd name="f116" fmla="*/ 19 f100 1"/>
                <a:gd name="f117" fmla="*/ 88 f101 1"/>
                <a:gd name="f118" fmla="*/ 29 f100 1"/>
                <a:gd name="f119" fmla="*/ 98 f101 1"/>
                <a:gd name="f120" fmla="*/ 30 f100 1"/>
                <a:gd name="f121" fmla="*/ 104 f101 1"/>
                <a:gd name="f122" fmla="*/ 31 f100 1"/>
                <a:gd name="f123" fmla="*/ 115 f101 1"/>
                <a:gd name="f124" fmla="*/ 126 f101 1"/>
                <a:gd name="f125" fmla="*/ 33 f100 1"/>
                <a:gd name="f126" fmla="*/ 138 f101 1"/>
                <a:gd name="f127" fmla="*/ 35 f100 1"/>
                <a:gd name="f128" fmla="*/ 148 f101 1"/>
                <a:gd name="f129" fmla="*/ 36 f100 1"/>
                <a:gd name="f130" fmla="*/ 165 f101 1"/>
                <a:gd name="f131" fmla="*/ 172 f101 1"/>
                <a:gd name="f132" fmla="*/ 60 f100 1"/>
                <a:gd name="f133" fmla="*/ 85 f100 1"/>
                <a:gd name="f134" fmla="*/ 160 f101 1"/>
                <a:gd name="f135" fmla="*/ 86 f100 1"/>
                <a:gd name="f136" fmla="*/ 159 f101 1"/>
                <a:gd name="f137" fmla="*/ 97 f100 1"/>
                <a:gd name="f138" fmla="*/ 109 f100 1"/>
                <a:gd name="f139" fmla="*/ 120 f100 1"/>
                <a:gd name="f140" fmla="*/ 131 f100 1"/>
                <a:gd name="f141" fmla="*/ 133 f100 1"/>
                <a:gd name="f142" fmla="*/ 176 f101 1"/>
                <a:gd name="f143" fmla="*/ 144 f100 1"/>
                <a:gd name="f144" fmla="*/ 178 f101 1"/>
                <a:gd name="f145" fmla="*/ 156 f100 1"/>
                <a:gd name="f146" fmla="*/ 179 f101 1"/>
                <a:gd name="f147" fmla="*/ 165 f100 1"/>
                <a:gd name="f148" fmla="*/ 170 f100 1"/>
                <a:gd name="f149" fmla="*/ 184 f101 1"/>
                <a:gd name="f150" fmla="*/ 189 f100 1"/>
                <a:gd name="f151" fmla="*/ 186 f101 1"/>
                <a:gd name="f152" fmla="*/ 193 f100 1"/>
                <a:gd name="f153" fmla="*/ 174 f101 1"/>
                <a:gd name="f154" fmla="*/ 139 f101 1"/>
                <a:gd name="f155" fmla="*/ 191 f100 1"/>
                <a:gd name="f156" fmla="*/ 133 f101 1"/>
                <a:gd name="f157" fmla="*/ 204 f100 1"/>
                <a:gd name="f158" fmla="*/ 128 f101 1"/>
                <a:gd name="f159" fmla="*/ 213 f100 1"/>
                <a:gd name="f160" fmla="*/ 121 f101 1"/>
                <a:gd name="f161" fmla="*/ 216 f100 1"/>
                <a:gd name="f162" fmla="*/ 113 f101 1"/>
                <a:gd name="f163" fmla="*/ 230 f100 1"/>
                <a:gd name="f164" fmla="*/ 111 f101 1"/>
                <a:gd name="f165" fmla="*/ 235 f100 1"/>
                <a:gd name="f166" fmla="*/ 108 f101 1"/>
                <a:gd name="f167" fmla="*/ 240 f100 1"/>
                <a:gd name="f168" fmla="*/ 236 f100 1"/>
                <a:gd name="f169" fmla="*/ 73 f101 1"/>
                <a:gd name="f170" fmla="*/ 200 f100 1"/>
                <a:gd name="f171" fmla="*/ 47 f101 1"/>
                <a:gd name="f172" fmla="*/ 217 f100 1"/>
                <a:gd name="f173" fmla="*/ 33 f101 1"/>
                <a:gd name="f174" fmla="*/ 10 f101 1"/>
                <a:gd name="f175" fmla="*/ 4 f101 1"/>
                <a:gd name="f176" fmla="*/ 208 f100 1"/>
                <a:gd name="f177" fmla="*/ 0 f101 1"/>
                <a:gd name="f178" fmla="*/ 195 f100 1"/>
                <a:gd name="f179" fmla="*/ 2 f101 1"/>
                <a:gd name="f180" fmla="*/ 174 f100 1"/>
                <a:gd name="f181" fmla="*/ 161 f100 1"/>
                <a:gd name="f182" fmla="*/ 129 f100 1"/>
                <a:gd name="f183" fmla="*/ 13 f101 1"/>
                <a:gd name="f184" fmla="*/ 122 f100 1"/>
                <a:gd name="f185" fmla="*/ 19 f101 1"/>
                <a:gd name="f186" fmla="*/ 117 f100 1"/>
                <a:gd name="f187" fmla="*/ 26 f101 1"/>
                <a:gd name="f188" fmla="*/ 88 f100 1"/>
                <a:gd name="f189" fmla="*/ 72 f100 1"/>
                <a:gd name="f190" fmla="*/ 58 f100 1"/>
                <a:gd name="f191" fmla="*/ 329 f101 1"/>
                <a:gd name="f192" fmla="*/ 450 f100 1"/>
                <a:gd name="f193" fmla="*/ f102 1 f2"/>
                <a:gd name="f194" fmla="*/ f105 1 329"/>
                <a:gd name="f195" fmla="*/ f106 1 450"/>
                <a:gd name="f196" fmla="*/ f107 1 329"/>
                <a:gd name="f197" fmla="*/ f108 1 450"/>
                <a:gd name="f198" fmla="*/ f109 1 329"/>
                <a:gd name="f199" fmla="*/ f110 1 450"/>
                <a:gd name="f200" fmla="*/ f111 1 329"/>
                <a:gd name="f201" fmla="*/ f112 1 450"/>
                <a:gd name="f202" fmla="*/ f113 1 329"/>
                <a:gd name="f203" fmla="*/ f114 1 450"/>
                <a:gd name="f204" fmla="*/ f115 1 329"/>
                <a:gd name="f205" fmla="*/ f116 1 450"/>
                <a:gd name="f206" fmla="*/ f117 1 329"/>
                <a:gd name="f207" fmla="*/ f118 1 450"/>
                <a:gd name="f208" fmla="*/ f119 1 329"/>
                <a:gd name="f209" fmla="*/ f120 1 450"/>
                <a:gd name="f210" fmla="*/ f121 1 329"/>
                <a:gd name="f211" fmla="*/ f122 1 450"/>
                <a:gd name="f212" fmla="*/ f123 1 329"/>
                <a:gd name="f213" fmla="*/ f124 1 329"/>
                <a:gd name="f214" fmla="*/ f125 1 450"/>
                <a:gd name="f215" fmla="*/ f126 1 329"/>
                <a:gd name="f216" fmla="*/ f127 1 450"/>
                <a:gd name="f217" fmla="*/ f128 1 329"/>
                <a:gd name="f218" fmla="*/ f129 1 450"/>
                <a:gd name="f219" fmla="*/ f130 1 329"/>
                <a:gd name="f220" fmla="*/ f131 1 329"/>
                <a:gd name="f221" fmla="*/ f132 1 450"/>
                <a:gd name="f222" fmla="*/ f133 1 450"/>
                <a:gd name="f223" fmla="*/ f134 1 329"/>
                <a:gd name="f224" fmla="*/ f135 1 450"/>
                <a:gd name="f225" fmla="*/ f136 1 329"/>
                <a:gd name="f226" fmla="*/ f137 1 450"/>
                <a:gd name="f227" fmla="*/ f138 1 450"/>
                <a:gd name="f228" fmla="*/ f139 1 450"/>
                <a:gd name="f229" fmla="*/ f140 1 450"/>
                <a:gd name="f230" fmla="*/ f141 1 450"/>
                <a:gd name="f231" fmla="*/ f142 1 329"/>
                <a:gd name="f232" fmla="*/ f143 1 450"/>
                <a:gd name="f233" fmla="*/ f144 1 329"/>
                <a:gd name="f234" fmla="*/ f145 1 450"/>
                <a:gd name="f235" fmla="*/ f146 1 329"/>
                <a:gd name="f236" fmla="*/ f147 1 450"/>
                <a:gd name="f237" fmla="*/ f148 1 450"/>
                <a:gd name="f238" fmla="*/ f149 1 329"/>
                <a:gd name="f239" fmla="*/ f150 1 450"/>
                <a:gd name="f240" fmla="*/ f151 1 329"/>
                <a:gd name="f241" fmla="*/ f152 1 450"/>
                <a:gd name="f242" fmla="*/ f153 1 329"/>
                <a:gd name="f243" fmla="*/ f154 1 329"/>
                <a:gd name="f244" fmla="*/ f155 1 450"/>
                <a:gd name="f245" fmla="*/ f156 1 329"/>
                <a:gd name="f246" fmla="*/ f157 1 450"/>
                <a:gd name="f247" fmla="*/ f158 1 329"/>
                <a:gd name="f248" fmla="*/ f159 1 450"/>
                <a:gd name="f249" fmla="*/ f160 1 329"/>
                <a:gd name="f250" fmla="*/ f161 1 450"/>
                <a:gd name="f251" fmla="*/ f162 1 329"/>
                <a:gd name="f252" fmla="*/ f163 1 450"/>
                <a:gd name="f253" fmla="*/ f164 1 329"/>
                <a:gd name="f254" fmla="*/ f165 1 450"/>
                <a:gd name="f255" fmla="*/ f166 1 329"/>
                <a:gd name="f256" fmla="*/ f167 1 450"/>
                <a:gd name="f257" fmla="*/ f168 1 450"/>
                <a:gd name="f258" fmla="*/ f169 1 329"/>
                <a:gd name="f259" fmla="*/ f170 1 450"/>
                <a:gd name="f260" fmla="*/ f171 1 329"/>
                <a:gd name="f261" fmla="*/ f172 1 450"/>
                <a:gd name="f262" fmla="*/ f173 1 329"/>
                <a:gd name="f263" fmla="*/ f174 1 329"/>
                <a:gd name="f264" fmla="*/ f175 1 329"/>
                <a:gd name="f265" fmla="*/ f176 1 450"/>
                <a:gd name="f266" fmla="*/ f177 1 329"/>
                <a:gd name="f267" fmla="*/ f178 1 450"/>
                <a:gd name="f268" fmla="*/ f179 1 329"/>
                <a:gd name="f269" fmla="*/ f180 1 450"/>
                <a:gd name="f270" fmla="*/ f181 1 450"/>
                <a:gd name="f271" fmla="*/ f182 1 450"/>
                <a:gd name="f272" fmla="*/ f183 1 329"/>
                <a:gd name="f273" fmla="*/ f184 1 450"/>
                <a:gd name="f274" fmla="*/ f185 1 329"/>
                <a:gd name="f275" fmla="*/ f186 1 450"/>
                <a:gd name="f276" fmla="*/ f187 1 329"/>
                <a:gd name="f277" fmla="*/ f188 1 450"/>
                <a:gd name="f278" fmla="*/ f189 1 450"/>
                <a:gd name="f279" fmla="*/ f190 1 450"/>
                <a:gd name="f280" fmla="*/ f191 1 329"/>
                <a:gd name="f281" fmla="*/ f192 1 450"/>
                <a:gd name="f282" fmla="+- f193 0 f1"/>
                <a:gd name="f283" fmla="*/ f194 1 f103"/>
                <a:gd name="f284" fmla="*/ f195 1 f104"/>
                <a:gd name="f285" fmla="*/ f196 1 f103"/>
                <a:gd name="f286" fmla="*/ f197 1 f104"/>
                <a:gd name="f287" fmla="*/ f198 1 f103"/>
                <a:gd name="f288" fmla="*/ f199 1 f104"/>
                <a:gd name="f289" fmla="*/ f200 1 f103"/>
                <a:gd name="f290" fmla="*/ f201 1 f104"/>
                <a:gd name="f291" fmla="*/ f202 1 f103"/>
                <a:gd name="f292" fmla="*/ f203 1 f104"/>
                <a:gd name="f293" fmla="*/ f204 1 f103"/>
                <a:gd name="f294" fmla="*/ f205 1 f104"/>
                <a:gd name="f295" fmla="*/ f206 1 f103"/>
                <a:gd name="f296" fmla="*/ f207 1 f104"/>
                <a:gd name="f297" fmla="*/ f208 1 f103"/>
                <a:gd name="f298" fmla="*/ f209 1 f104"/>
                <a:gd name="f299" fmla="*/ f210 1 f103"/>
                <a:gd name="f300" fmla="*/ f211 1 f104"/>
                <a:gd name="f301" fmla="*/ f212 1 f103"/>
                <a:gd name="f302" fmla="*/ f213 1 f103"/>
                <a:gd name="f303" fmla="*/ f214 1 f104"/>
                <a:gd name="f304" fmla="*/ f215 1 f103"/>
                <a:gd name="f305" fmla="*/ f216 1 f104"/>
                <a:gd name="f306" fmla="*/ f217 1 f103"/>
                <a:gd name="f307" fmla="*/ f218 1 f104"/>
                <a:gd name="f308" fmla="*/ f219 1 f103"/>
                <a:gd name="f309" fmla="*/ f220 1 f103"/>
                <a:gd name="f310" fmla="*/ f221 1 f104"/>
                <a:gd name="f311" fmla="*/ f222 1 f104"/>
                <a:gd name="f312" fmla="*/ f223 1 f103"/>
                <a:gd name="f313" fmla="*/ f224 1 f104"/>
                <a:gd name="f314" fmla="*/ f225 1 f103"/>
                <a:gd name="f315" fmla="*/ f226 1 f104"/>
                <a:gd name="f316" fmla="*/ f227 1 f104"/>
                <a:gd name="f317" fmla="*/ f228 1 f104"/>
                <a:gd name="f318" fmla="*/ f229 1 f104"/>
                <a:gd name="f319" fmla="*/ f230 1 f104"/>
                <a:gd name="f320" fmla="*/ f231 1 f103"/>
                <a:gd name="f321" fmla="*/ f232 1 f104"/>
                <a:gd name="f322" fmla="*/ f233 1 f103"/>
                <a:gd name="f323" fmla="*/ f234 1 f104"/>
                <a:gd name="f324" fmla="*/ f235 1 f103"/>
                <a:gd name="f325" fmla="*/ f236 1 f104"/>
                <a:gd name="f326" fmla="*/ f237 1 f104"/>
                <a:gd name="f327" fmla="*/ f238 1 f103"/>
                <a:gd name="f328" fmla="*/ f239 1 f104"/>
                <a:gd name="f329" fmla="*/ f240 1 f103"/>
                <a:gd name="f330" fmla="*/ f241 1 f104"/>
                <a:gd name="f331" fmla="*/ f242 1 f103"/>
                <a:gd name="f332" fmla="*/ f243 1 f103"/>
                <a:gd name="f333" fmla="*/ f244 1 f104"/>
                <a:gd name="f334" fmla="*/ f245 1 f103"/>
                <a:gd name="f335" fmla="*/ f246 1 f104"/>
                <a:gd name="f336" fmla="*/ f247 1 f103"/>
                <a:gd name="f337" fmla="*/ f248 1 f104"/>
                <a:gd name="f338" fmla="*/ f249 1 f103"/>
                <a:gd name="f339" fmla="*/ f250 1 f104"/>
                <a:gd name="f340" fmla="*/ f251 1 f103"/>
                <a:gd name="f341" fmla="*/ f252 1 f104"/>
                <a:gd name="f342" fmla="*/ f253 1 f103"/>
                <a:gd name="f343" fmla="*/ f254 1 f104"/>
                <a:gd name="f344" fmla="*/ f255 1 f103"/>
                <a:gd name="f345" fmla="*/ f256 1 f104"/>
                <a:gd name="f346" fmla="*/ f257 1 f104"/>
                <a:gd name="f347" fmla="*/ f258 1 f103"/>
                <a:gd name="f348" fmla="*/ f259 1 f104"/>
                <a:gd name="f349" fmla="*/ f260 1 f103"/>
                <a:gd name="f350" fmla="*/ f261 1 f104"/>
                <a:gd name="f351" fmla="*/ f262 1 f103"/>
                <a:gd name="f352" fmla="*/ f263 1 f103"/>
                <a:gd name="f353" fmla="*/ f264 1 f103"/>
                <a:gd name="f354" fmla="*/ f265 1 f104"/>
                <a:gd name="f355" fmla="*/ f266 1 f103"/>
                <a:gd name="f356" fmla="*/ f267 1 f104"/>
                <a:gd name="f357" fmla="*/ f268 1 f103"/>
                <a:gd name="f358" fmla="*/ f269 1 f104"/>
                <a:gd name="f359" fmla="*/ f270 1 f104"/>
                <a:gd name="f360" fmla="*/ f271 1 f104"/>
                <a:gd name="f361" fmla="*/ f272 1 f103"/>
                <a:gd name="f362" fmla="*/ f273 1 f104"/>
                <a:gd name="f363" fmla="*/ f274 1 f103"/>
                <a:gd name="f364" fmla="*/ f275 1 f104"/>
                <a:gd name="f365" fmla="*/ f276 1 f103"/>
                <a:gd name="f366" fmla="*/ f277 1 f104"/>
                <a:gd name="f367" fmla="*/ f278 1 f104"/>
                <a:gd name="f368" fmla="*/ f279 1 f104"/>
                <a:gd name="f369" fmla="*/ f280 1 f103"/>
                <a:gd name="f370" fmla="*/ f281 1 f104"/>
                <a:gd name="f371" fmla="*/ f355 f98 1"/>
                <a:gd name="f372" fmla="*/ f369 f98 1"/>
                <a:gd name="f373" fmla="*/ f370 f99 1"/>
                <a:gd name="f374" fmla="*/ f290 f99 1"/>
                <a:gd name="f375" fmla="*/ f283 f98 1"/>
                <a:gd name="f376" fmla="*/ f284 f99 1"/>
                <a:gd name="f377" fmla="*/ f285 f98 1"/>
                <a:gd name="f378" fmla="*/ f286 f99 1"/>
                <a:gd name="f379" fmla="*/ f287 f98 1"/>
                <a:gd name="f380" fmla="*/ f288 f99 1"/>
                <a:gd name="f381" fmla="*/ f289 f98 1"/>
                <a:gd name="f382" fmla="*/ f291 f98 1"/>
                <a:gd name="f383" fmla="*/ f292 f99 1"/>
                <a:gd name="f384" fmla="*/ f293 f98 1"/>
                <a:gd name="f385" fmla="*/ f294 f99 1"/>
                <a:gd name="f386" fmla="*/ f295 f98 1"/>
                <a:gd name="f387" fmla="*/ f296 f99 1"/>
                <a:gd name="f388" fmla="*/ f297 f98 1"/>
                <a:gd name="f389" fmla="*/ f298 f99 1"/>
                <a:gd name="f390" fmla="*/ f299 f98 1"/>
                <a:gd name="f391" fmla="*/ f300 f99 1"/>
                <a:gd name="f392" fmla="*/ f301 f98 1"/>
                <a:gd name="f393" fmla="*/ f302 f98 1"/>
                <a:gd name="f394" fmla="*/ f303 f99 1"/>
                <a:gd name="f395" fmla="*/ f304 f98 1"/>
                <a:gd name="f396" fmla="*/ f305 f99 1"/>
                <a:gd name="f397" fmla="*/ f306 f98 1"/>
                <a:gd name="f398" fmla="*/ f307 f99 1"/>
                <a:gd name="f399" fmla="*/ f308 f98 1"/>
                <a:gd name="f400" fmla="*/ f309 f98 1"/>
                <a:gd name="f401" fmla="*/ f310 f99 1"/>
                <a:gd name="f402" fmla="*/ f311 f99 1"/>
                <a:gd name="f403" fmla="*/ f312 f98 1"/>
                <a:gd name="f404" fmla="*/ f313 f99 1"/>
                <a:gd name="f405" fmla="*/ f314 f98 1"/>
                <a:gd name="f406" fmla="*/ f315 f99 1"/>
                <a:gd name="f407" fmla="*/ f316 f99 1"/>
                <a:gd name="f408" fmla="*/ f317 f99 1"/>
                <a:gd name="f409" fmla="*/ f318 f99 1"/>
                <a:gd name="f410" fmla="*/ f319 f99 1"/>
                <a:gd name="f411" fmla="*/ f320 f98 1"/>
                <a:gd name="f412" fmla="*/ f321 f99 1"/>
                <a:gd name="f413" fmla="*/ f322 f98 1"/>
                <a:gd name="f414" fmla="*/ f323 f99 1"/>
                <a:gd name="f415" fmla="*/ f324 f98 1"/>
                <a:gd name="f416" fmla="*/ f325 f99 1"/>
                <a:gd name="f417" fmla="*/ f326 f99 1"/>
                <a:gd name="f418" fmla="*/ f327 f98 1"/>
                <a:gd name="f419" fmla="*/ f328 f99 1"/>
                <a:gd name="f420" fmla="*/ f329 f98 1"/>
                <a:gd name="f421" fmla="*/ f330 f99 1"/>
                <a:gd name="f422" fmla="*/ f331 f98 1"/>
                <a:gd name="f423" fmla="*/ f332 f98 1"/>
                <a:gd name="f424" fmla="*/ f333 f99 1"/>
                <a:gd name="f425" fmla="*/ f334 f98 1"/>
                <a:gd name="f426" fmla="*/ f335 f99 1"/>
                <a:gd name="f427" fmla="*/ f336 f98 1"/>
                <a:gd name="f428" fmla="*/ f337 f99 1"/>
                <a:gd name="f429" fmla="*/ f338 f98 1"/>
                <a:gd name="f430" fmla="*/ f339 f99 1"/>
                <a:gd name="f431" fmla="*/ f340 f98 1"/>
                <a:gd name="f432" fmla="*/ f341 f99 1"/>
                <a:gd name="f433" fmla="*/ f342 f98 1"/>
                <a:gd name="f434" fmla="*/ f343 f99 1"/>
                <a:gd name="f435" fmla="*/ f344 f98 1"/>
                <a:gd name="f436" fmla="*/ f345 f99 1"/>
                <a:gd name="f437" fmla="*/ f346 f99 1"/>
                <a:gd name="f438" fmla="*/ f347 f98 1"/>
                <a:gd name="f439" fmla="*/ f348 f99 1"/>
                <a:gd name="f440" fmla="*/ f349 f98 1"/>
                <a:gd name="f441" fmla="*/ f350 f99 1"/>
                <a:gd name="f442" fmla="*/ f351 f98 1"/>
                <a:gd name="f443" fmla="*/ f352 f98 1"/>
                <a:gd name="f444" fmla="*/ f353 f98 1"/>
                <a:gd name="f445" fmla="*/ f354 f99 1"/>
                <a:gd name="f446" fmla="*/ f356 f99 1"/>
                <a:gd name="f447" fmla="*/ f357 f98 1"/>
                <a:gd name="f448" fmla="*/ f358 f99 1"/>
                <a:gd name="f449" fmla="*/ f359 f99 1"/>
                <a:gd name="f450" fmla="*/ f360 f99 1"/>
                <a:gd name="f451" fmla="*/ f361 f98 1"/>
                <a:gd name="f452" fmla="*/ f362 f99 1"/>
                <a:gd name="f453" fmla="*/ f363 f98 1"/>
                <a:gd name="f454" fmla="*/ f364 f99 1"/>
                <a:gd name="f455" fmla="*/ f365 f98 1"/>
                <a:gd name="f456" fmla="*/ f366 f99 1"/>
                <a:gd name="f457" fmla="*/ f367 f99 1"/>
                <a:gd name="f458" fmla="*/ f368 f9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2">
                  <a:pos x="f375" y="f376"/>
                </a:cxn>
                <a:cxn ang="f282">
                  <a:pos x="f377" y="f378"/>
                </a:cxn>
                <a:cxn ang="f282">
                  <a:pos x="f379" y="f380"/>
                </a:cxn>
                <a:cxn ang="f282">
                  <a:pos x="f381" y="f374"/>
                </a:cxn>
                <a:cxn ang="f282">
                  <a:pos x="f382" y="f383"/>
                </a:cxn>
                <a:cxn ang="f282">
                  <a:pos x="f384" y="f385"/>
                </a:cxn>
                <a:cxn ang="f282">
                  <a:pos x="f386" y="f387"/>
                </a:cxn>
                <a:cxn ang="f282">
                  <a:pos x="f388" y="f389"/>
                </a:cxn>
                <a:cxn ang="f282">
                  <a:pos x="f390" y="f391"/>
                </a:cxn>
                <a:cxn ang="f282">
                  <a:pos x="f392" y="f378"/>
                </a:cxn>
                <a:cxn ang="f282">
                  <a:pos x="f393" y="f394"/>
                </a:cxn>
                <a:cxn ang="f282">
                  <a:pos x="f395" y="f396"/>
                </a:cxn>
                <a:cxn ang="f282">
                  <a:pos x="f397" y="f398"/>
                </a:cxn>
                <a:cxn ang="f282">
                  <a:pos x="f399" y="f376"/>
                </a:cxn>
                <a:cxn ang="f282">
                  <a:pos x="f400" y="f401"/>
                </a:cxn>
                <a:cxn ang="f282">
                  <a:pos x="f400" y="f402"/>
                </a:cxn>
                <a:cxn ang="f282">
                  <a:pos x="f403" y="f404"/>
                </a:cxn>
                <a:cxn ang="f282">
                  <a:pos x="f405" y="f406"/>
                </a:cxn>
                <a:cxn ang="f282">
                  <a:pos x="f405" y="f407"/>
                </a:cxn>
                <a:cxn ang="f282">
                  <a:pos x="f403" y="f408"/>
                </a:cxn>
                <a:cxn ang="f282">
                  <a:pos x="f403" y="f409"/>
                </a:cxn>
                <a:cxn ang="f282">
                  <a:pos x="f400" y="f410"/>
                </a:cxn>
                <a:cxn ang="f282">
                  <a:pos x="f411" y="f412"/>
                </a:cxn>
                <a:cxn ang="f282">
                  <a:pos x="f413" y="f414"/>
                </a:cxn>
                <a:cxn ang="f282">
                  <a:pos x="f415" y="f416"/>
                </a:cxn>
                <a:cxn ang="f282">
                  <a:pos x="f415" y="f417"/>
                </a:cxn>
                <a:cxn ang="f282">
                  <a:pos x="f418" y="f419"/>
                </a:cxn>
                <a:cxn ang="f282">
                  <a:pos x="f420" y="f421"/>
                </a:cxn>
                <a:cxn ang="f282">
                  <a:pos x="f422" y="f421"/>
                </a:cxn>
                <a:cxn ang="f282">
                  <a:pos x="f399" y="f421"/>
                </a:cxn>
                <a:cxn ang="f282">
                  <a:pos x="f423" y="f424"/>
                </a:cxn>
                <a:cxn ang="f282">
                  <a:pos x="f425" y="f426"/>
                </a:cxn>
                <a:cxn ang="f282">
                  <a:pos x="f427" y="f428"/>
                </a:cxn>
                <a:cxn ang="f282">
                  <a:pos x="f429" y="f430"/>
                </a:cxn>
                <a:cxn ang="f282">
                  <a:pos x="f431" y="f432"/>
                </a:cxn>
                <a:cxn ang="f282">
                  <a:pos x="f433" y="f434"/>
                </a:cxn>
                <a:cxn ang="f282">
                  <a:pos x="f435" y="f436"/>
                </a:cxn>
                <a:cxn ang="f282">
                  <a:pos x="f388" y="f437"/>
                </a:cxn>
                <a:cxn ang="f282">
                  <a:pos x="f386" y="f428"/>
                </a:cxn>
                <a:cxn ang="f282">
                  <a:pos x="f438" y="f426"/>
                </a:cxn>
                <a:cxn ang="f282">
                  <a:pos x="f381" y="f439"/>
                </a:cxn>
                <a:cxn ang="f282">
                  <a:pos x="f440" y="f441"/>
                </a:cxn>
                <a:cxn ang="f282">
                  <a:pos x="f442" y="f441"/>
                </a:cxn>
                <a:cxn ang="f282">
                  <a:pos x="f443" y="f430"/>
                </a:cxn>
                <a:cxn ang="f282">
                  <a:pos x="f444" y="f445"/>
                </a:cxn>
                <a:cxn ang="f282">
                  <a:pos x="f371" y="f446"/>
                </a:cxn>
                <a:cxn ang="f282">
                  <a:pos x="f447" y="f448"/>
                </a:cxn>
                <a:cxn ang="f282">
                  <a:pos x="f447" y="f449"/>
                </a:cxn>
                <a:cxn ang="f282">
                  <a:pos x="f447" y="f412"/>
                </a:cxn>
                <a:cxn ang="f282">
                  <a:pos x="f444" y="f450"/>
                </a:cxn>
                <a:cxn ang="f282">
                  <a:pos x="f451" y="f452"/>
                </a:cxn>
                <a:cxn ang="f282">
                  <a:pos x="f453" y="f454"/>
                </a:cxn>
                <a:cxn ang="f282">
                  <a:pos x="f455" y="f407"/>
                </a:cxn>
                <a:cxn ang="f282">
                  <a:pos x="f455" y="f456"/>
                </a:cxn>
                <a:cxn ang="f282">
                  <a:pos x="f375" y="f457"/>
                </a:cxn>
                <a:cxn ang="f282">
                  <a:pos x="f455" y="f458"/>
                </a:cxn>
                <a:cxn ang="f282">
                  <a:pos x="f375" y="f376"/>
                </a:cxn>
              </a:cxnLst>
              <a:rect l="f371" t="f374" r="f372" b="f373"/>
              <a:pathLst>
                <a:path w="329" h="450">
                  <a:moveTo>
                    <a:pt x="f8" y="f9"/>
                  </a:moveTo>
                  <a:lnTo>
                    <a:pt x="f10" y="f11"/>
                  </a:lnTo>
                  <a:lnTo>
                    <a:pt x="f12" y="f13"/>
                  </a:lnTo>
                  <a:lnTo>
                    <a:pt x="f14" y="f5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14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0" y="f25"/>
                  </a:lnTo>
                  <a:lnTo>
                    <a:pt x="f38" y="f42"/>
                  </a:lnTo>
                  <a:lnTo>
                    <a:pt x="f38" y="f43"/>
                  </a:lnTo>
                  <a:lnTo>
                    <a:pt x="f35" y="f44"/>
                  </a:lnTo>
                  <a:lnTo>
                    <a:pt x="f45" y="f46"/>
                  </a:lnTo>
                  <a:lnTo>
                    <a:pt x="f47" y="f33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6" y="f54"/>
                  </a:lnTo>
                  <a:lnTo>
                    <a:pt x="f55" y="f54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64" y="f65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70" y="f7"/>
                  </a:lnTo>
                  <a:lnTo>
                    <a:pt x="f21" y="f71"/>
                  </a:lnTo>
                  <a:lnTo>
                    <a:pt x="f72" y="f73"/>
                  </a:lnTo>
                  <a:lnTo>
                    <a:pt x="f74" y="f75"/>
                  </a:lnTo>
                  <a:lnTo>
                    <a:pt x="f76" y="f77"/>
                  </a:lnTo>
                  <a:lnTo>
                    <a:pt x="f78" y="f79"/>
                  </a:lnTo>
                  <a:lnTo>
                    <a:pt x="f24" y="f80"/>
                  </a:lnTo>
                  <a:lnTo>
                    <a:pt x="f81" y="f65"/>
                  </a:lnTo>
                  <a:lnTo>
                    <a:pt x="f82" y="f83"/>
                  </a:lnTo>
                  <a:lnTo>
                    <a:pt x="f5" y="f84"/>
                  </a:lnTo>
                  <a:lnTo>
                    <a:pt x="f85" y="f86"/>
                  </a:lnTo>
                  <a:lnTo>
                    <a:pt x="f85" y="f87"/>
                  </a:lnTo>
                  <a:lnTo>
                    <a:pt x="f85" y="f46"/>
                  </a:lnTo>
                  <a:lnTo>
                    <a:pt x="f82" y="f88"/>
                  </a:lnTo>
                  <a:lnTo>
                    <a:pt x="f13" y="f89"/>
                  </a:lnTo>
                  <a:lnTo>
                    <a:pt x="f90" y="f91"/>
                  </a:lnTo>
                  <a:lnTo>
                    <a:pt x="f92" y="f25"/>
                  </a:lnTo>
                  <a:lnTo>
                    <a:pt x="f92" y="f93"/>
                  </a:lnTo>
                  <a:lnTo>
                    <a:pt x="f94" y="f95"/>
                  </a:lnTo>
                  <a:lnTo>
                    <a:pt x="f92" y="f96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FD9AB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45" name="Freeform 50"/>
            <p:cNvSpPr/>
            <p:nvPr/>
          </p:nvSpPr>
          <p:spPr>
            <a:xfrm>
              <a:off x="1743029" y="3914857"/>
              <a:ext cx="319601" cy="45629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26"/>
                <a:gd name="f7" fmla="val 404"/>
                <a:gd name="f8" fmla="val 6"/>
                <a:gd name="f9" fmla="val 53"/>
                <a:gd name="f10" fmla="val 89"/>
                <a:gd name="f11" fmla="val 105"/>
                <a:gd name="f12" fmla="val 1"/>
                <a:gd name="f13" fmla="val 133"/>
                <a:gd name="f14" fmla="val 13"/>
                <a:gd name="f15" fmla="val 155"/>
                <a:gd name="f16" fmla="val 24"/>
                <a:gd name="f17" fmla="val 167"/>
                <a:gd name="f18" fmla="val 37"/>
                <a:gd name="f19" fmla="val 187"/>
                <a:gd name="f20" fmla="val 41"/>
                <a:gd name="f21" fmla="val 209"/>
                <a:gd name="f22" fmla="val 31"/>
                <a:gd name="f23" fmla="val 235"/>
                <a:gd name="f24" fmla="val 253"/>
                <a:gd name="f25" fmla="val 21"/>
                <a:gd name="f26" fmla="val 281"/>
                <a:gd name="f27" fmla="val 26"/>
                <a:gd name="f28" fmla="val 294"/>
                <a:gd name="f29" fmla="val 19"/>
                <a:gd name="f30" fmla="val 320"/>
                <a:gd name="f31" fmla="val 60"/>
                <a:gd name="f32" fmla="val 321"/>
                <a:gd name="f33" fmla="val 84"/>
                <a:gd name="f34" fmla="val 306"/>
                <a:gd name="f35" fmla="val 93"/>
                <a:gd name="f36" fmla="val 290"/>
                <a:gd name="f37" fmla="val 103"/>
                <a:gd name="f38" fmla="val 125"/>
                <a:gd name="f39" fmla="val 279"/>
                <a:gd name="f40" fmla="val 148"/>
                <a:gd name="f41" fmla="val 268"/>
                <a:gd name="f42" fmla="val 162"/>
                <a:gd name="f43" fmla="val 257"/>
                <a:gd name="f44" fmla="val 175"/>
                <a:gd name="f45" fmla="val 193"/>
                <a:gd name="f46" fmla="val 216"/>
                <a:gd name="f47" fmla="val 251"/>
                <a:gd name="f48" fmla="val 233"/>
                <a:gd name="f49" fmla="val 271"/>
                <a:gd name="f50" fmla="val 254"/>
                <a:gd name="f51" fmla="val 276"/>
                <a:gd name="f52" fmla="val 264"/>
                <a:gd name="f53" fmla="val 289"/>
                <a:gd name="f54" fmla="val 298"/>
                <a:gd name="f55" fmla="val 278"/>
                <a:gd name="f56" fmla="val 328"/>
                <a:gd name="f57" fmla="val 272"/>
                <a:gd name="f58" fmla="val 355"/>
                <a:gd name="f59" fmla="val 376"/>
                <a:gd name="f60" fmla="val 247"/>
                <a:gd name="f61" fmla="val 394"/>
                <a:gd name="f62" fmla="val 239"/>
                <a:gd name="f63" fmla="val 398"/>
                <a:gd name="f64" fmla="val 211"/>
                <a:gd name="f65" fmla="val 400"/>
                <a:gd name="f66" fmla="val 178"/>
                <a:gd name="f67" fmla="val 403"/>
                <a:gd name="f68" fmla="val 160"/>
                <a:gd name="f69" fmla="val 156"/>
                <a:gd name="f70" fmla="val 399"/>
                <a:gd name="f71" fmla="val 147"/>
                <a:gd name="f72" fmla="val 386"/>
                <a:gd name="f73" fmla="val 135"/>
                <a:gd name="f74" fmla="val 371"/>
                <a:gd name="f75" fmla="val 115"/>
                <a:gd name="f76" fmla="val 357"/>
                <a:gd name="f77" fmla="val 341"/>
                <a:gd name="f78" fmla="val 92"/>
                <a:gd name="f79" fmla="val 313"/>
                <a:gd name="f80" fmla="val 250"/>
                <a:gd name="f81" fmla="val 222"/>
                <a:gd name="f82" fmla="val 68"/>
                <a:gd name="f83" fmla="val 220"/>
                <a:gd name="f84" fmla="val 66"/>
                <a:gd name="f85" fmla="val 203"/>
                <a:gd name="f86" fmla="val 63"/>
                <a:gd name="f87" fmla="val 186"/>
                <a:gd name="f88" fmla="val 142"/>
                <a:gd name="f89" fmla="val 43"/>
                <a:gd name="f90" fmla="val 117"/>
                <a:gd name="f91" fmla="val 20"/>
                <a:gd name="f92" fmla="val 107"/>
                <a:gd name="f93" fmla="val 85"/>
                <a:gd name="f94" fmla="val 14"/>
                <a:gd name="f95" fmla="+- 0 0 -90"/>
                <a:gd name="f96" fmla="*/ f3 1 326"/>
                <a:gd name="f97" fmla="*/ f4 1 404"/>
                <a:gd name="f98" fmla="+- f7 0 f5"/>
                <a:gd name="f99" fmla="+- f6 0 f5"/>
                <a:gd name="f100" fmla="*/ f95 f0 1"/>
                <a:gd name="f101" fmla="*/ f99 1 326"/>
                <a:gd name="f102" fmla="*/ f98 1 404"/>
                <a:gd name="f103" fmla="*/ 0 f99 1"/>
                <a:gd name="f104" fmla="*/ 3 f98 1"/>
                <a:gd name="f105" fmla="*/ 30 f99 1"/>
                <a:gd name="f106" fmla="*/ 0 f98 1"/>
                <a:gd name="f107" fmla="*/ 51 f99 1"/>
                <a:gd name="f108" fmla="*/ 60 f99 1"/>
                <a:gd name="f109" fmla="*/ 1 f98 1"/>
                <a:gd name="f110" fmla="*/ 75 f99 1"/>
                <a:gd name="f111" fmla="*/ 7 f98 1"/>
                <a:gd name="f112" fmla="*/ 88 f99 1"/>
                <a:gd name="f113" fmla="*/ 12 f98 1"/>
                <a:gd name="f114" fmla="*/ 94 f99 1"/>
                <a:gd name="f115" fmla="*/ 19 f98 1"/>
                <a:gd name="f116" fmla="*/ 106 f99 1"/>
                <a:gd name="f117" fmla="*/ 22 f98 1"/>
                <a:gd name="f118" fmla="*/ 118 f99 1"/>
                <a:gd name="f119" fmla="*/ 16 f98 1"/>
                <a:gd name="f120" fmla="*/ 134 f99 1"/>
                <a:gd name="f121" fmla="*/ 144 f99 1"/>
                <a:gd name="f122" fmla="*/ 11 f98 1"/>
                <a:gd name="f123" fmla="*/ 160 f99 1"/>
                <a:gd name="f124" fmla="*/ 14 f98 1"/>
                <a:gd name="f125" fmla="*/ 166 f99 1"/>
                <a:gd name="f126" fmla="*/ 10 f98 1"/>
                <a:gd name="f127" fmla="*/ 181 f99 1"/>
                <a:gd name="f128" fmla="*/ 186 f99 1"/>
                <a:gd name="f129" fmla="*/ 32 f98 1"/>
                <a:gd name="f130" fmla="*/ 182 f99 1"/>
                <a:gd name="f131" fmla="*/ 45 f98 1"/>
                <a:gd name="f132" fmla="*/ 174 f99 1"/>
                <a:gd name="f133" fmla="*/ 49 f98 1"/>
                <a:gd name="f134" fmla="*/ 165 f99 1"/>
                <a:gd name="f135" fmla="*/ 54 f98 1"/>
                <a:gd name="f136" fmla="*/ 66 f98 1"/>
                <a:gd name="f137" fmla="*/ 158 f99 1"/>
                <a:gd name="f138" fmla="*/ 79 f98 1"/>
                <a:gd name="f139" fmla="*/ 152 f99 1"/>
                <a:gd name="f140" fmla="*/ 86 f98 1"/>
                <a:gd name="f141" fmla="*/ 146 f99 1"/>
                <a:gd name="f142" fmla="*/ 93 f98 1"/>
                <a:gd name="f143" fmla="*/ 102 f98 1"/>
                <a:gd name="f144" fmla="*/ 115 f98 1"/>
                <a:gd name="f145" fmla="*/ 142 f99 1"/>
                <a:gd name="f146" fmla="*/ 124 f98 1"/>
                <a:gd name="f147" fmla="*/ 154 f99 1"/>
                <a:gd name="f148" fmla="*/ 135 f98 1"/>
                <a:gd name="f149" fmla="*/ 157 f99 1"/>
                <a:gd name="f150" fmla="*/ 140 f98 1"/>
                <a:gd name="f151" fmla="*/ 164 f99 1"/>
                <a:gd name="f152" fmla="*/ 158 f98 1"/>
                <a:gd name="f153" fmla="*/ 173 f98 1"/>
                <a:gd name="f154" fmla="*/ 188 f98 1"/>
                <a:gd name="f155" fmla="*/ 199 f98 1"/>
                <a:gd name="f156" fmla="*/ 141 f99 1"/>
                <a:gd name="f157" fmla="*/ 209 f98 1"/>
                <a:gd name="f158" fmla="*/ 136 f99 1"/>
                <a:gd name="f159" fmla="*/ 211 f98 1"/>
                <a:gd name="f160" fmla="*/ 120 f99 1"/>
                <a:gd name="f161" fmla="*/ 212 f98 1"/>
                <a:gd name="f162" fmla="*/ 101 f99 1"/>
                <a:gd name="f163" fmla="*/ 214 f98 1"/>
                <a:gd name="f164" fmla="*/ 91 f99 1"/>
                <a:gd name="f165" fmla="*/ 89 f99 1"/>
                <a:gd name="f166" fmla="*/ 84 f99 1"/>
                <a:gd name="f167" fmla="*/ 205 f98 1"/>
                <a:gd name="f168" fmla="*/ 77 f99 1"/>
                <a:gd name="f169" fmla="*/ 197 f98 1"/>
                <a:gd name="f170" fmla="*/ 65 f99 1"/>
                <a:gd name="f171" fmla="*/ 189 f98 1"/>
                <a:gd name="f172" fmla="*/ 53 f99 1"/>
                <a:gd name="f173" fmla="*/ 180 f98 1"/>
                <a:gd name="f174" fmla="*/ 52 f99 1"/>
                <a:gd name="f175" fmla="*/ 166 f98 1"/>
                <a:gd name="f176" fmla="*/ 153 f98 1"/>
                <a:gd name="f177" fmla="*/ 133 f98 1"/>
                <a:gd name="f178" fmla="*/ 118 f98 1"/>
                <a:gd name="f179" fmla="*/ 38 f99 1"/>
                <a:gd name="f180" fmla="*/ 117 f98 1"/>
                <a:gd name="f181" fmla="*/ 108 f98 1"/>
                <a:gd name="f182" fmla="*/ 36 f99 1"/>
                <a:gd name="f183" fmla="*/ 99 f98 1"/>
                <a:gd name="f184" fmla="*/ 75 f98 1"/>
                <a:gd name="f185" fmla="*/ 25 f99 1"/>
                <a:gd name="f186" fmla="*/ 62 f98 1"/>
                <a:gd name="f187" fmla="*/ 12 f99 1"/>
                <a:gd name="f188" fmla="*/ 57 f98 1"/>
                <a:gd name="f189" fmla="*/ 8 f99 1"/>
                <a:gd name="f190" fmla="*/ 326 f99 1"/>
                <a:gd name="f191" fmla="*/ 404 f98 1"/>
                <a:gd name="f192" fmla="*/ f100 1 f2"/>
                <a:gd name="f193" fmla="*/ f103 1 326"/>
                <a:gd name="f194" fmla="*/ f104 1 404"/>
                <a:gd name="f195" fmla="*/ f105 1 326"/>
                <a:gd name="f196" fmla="*/ f106 1 404"/>
                <a:gd name="f197" fmla="*/ f107 1 326"/>
                <a:gd name="f198" fmla="*/ f108 1 326"/>
                <a:gd name="f199" fmla="*/ f109 1 404"/>
                <a:gd name="f200" fmla="*/ f110 1 326"/>
                <a:gd name="f201" fmla="*/ f111 1 404"/>
                <a:gd name="f202" fmla="*/ f112 1 326"/>
                <a:gd name="f203" fmla="*/ f113 1 404"/>
                <a:gd name="f204" fmla="*/ f114 1 326"/>
                <a:gd name="f205" fmla="*/ f115 1 404"/>
                <a:gd name="f206" fmla="*/ f116 1 326"/>
                <a:gd name="f207" fmla="*/ f117 1 404"/>
                <a:gd name="f208" fmla="*/ f118 1 326"/>
                <a:gd name="f209" fmla="*/ f119 1 404"/>
                <a:gd name="f210" fmla="*/ f120 1 326"/>
                <a:gd name="f211" fmla="*/ f121 1 326"/>
                <a:gd name="f212" fmla="*/ f122 1 404"/>
                <a:gd name="f213" fmla="*/ f123 1 326"/>
                <a:gd name="f214" fmla="*/ f124 1 404"/>
                <a:gd name="f215" fmla="*/ f125 1 326"/>
                <a:gd name="f216" fmla="*/ f126 1 404"/>
                <a:gd name="f217" fmla="*/ f127 1 326"/>
                <a:gd name="f218" fmla="*/ f128 1 326"/>
                <a:gd name="f219" fmla="*/ f129 1 404"/>
                <a:gd name="f220" fmla="*/ f130 1 326"/>
                <a:gd name="f221" fmla="*/ f131 1 404"/>
                <a:gd name="f222" fmla="*/ f132 1 326"/>
                <a:gd name="f223" fmla="*/ f133 1 404"/>
                <a:gd name="f224" fmla="*/ f134 1 326"/>
                <a:gd name="f225" fmla="*/ f135 1 404"/>
                <a:gd name="f226" fmla="*/ f136 1 404"/>
                <a:gd name="f227" fmla="*/ f137 1 326"/>
                <a:gd name="f228" fmla="*/ f138 1 404"/>
                <a:gd name="f229" fmla="*/ f139 1 326"/>
                <a:gd name="f230" fmla="*/ f140 1 404"/>
                <a:gd name="f231" fmla="*/ f141 1 326"/>
                <a:gd name="f232" fmla="*/ f142 1 404"/>
                <a:gd name="f233" fmla="*/ f143 1 404"/>
                <a:gd name="f234" fmla="*/ f144 1 404"/>
                <a:gd name="f235" fmla="*/ f145 1 326"/>
                <a:gd name="f236" fmla="*/ f146 1 404"/>
                <a:gd name="f237" fmla="*/ f147 1 326"/>
                <a:gd name="f238" fmla="*/ f148 1 404"/>
                <a:gd name="f239" fmla="*/ f149 1 326"/>
                <a:gd name="f240" fmla="*/ f150 1 404"/>
                <a:gd name="f241" fmla="*/ f151 1 326"/>
                <a:gd name="f242" fmla="*/ f152 1 404"/>
                <a:gd name="f243" fmla="*/ f153 1 404"/>
                <a:gd name="f244" fmla="*/ f154 1 404"/>
                <a:gd name="f245" fmla="*/ f155 1 404"/>
                <a:gd name="f246" fmla="*/ f156 1 326"/>
                <a:gd name="f247" fmla="*/ f157 1 404"/>
                <a:gd name="f248" fmla="*/ f158 1 326"/>
                <a:gd name="f249" fmla="*/ f159 1 404"/>
                <a:gd name="f250" fmla="*/ f160 1 326"/>
                <a:gd name="f251" fmla="*/ f161 1 404"/>
                <a:gd name="f252" fmla="*/ f162 1 326"/>
                <a:gd name="f253" fmla="*/ f163 1 404"/>
                <a:gd name="f254" fmla="*/ f164 1 326"/>
                <a:gd name="f255" fmla="*/ f165 1 326"/>
                <a:gd name="f256" fmla="*/ f166 1 326"/>
                <a:gd name="f257" fmla="*/ f167 1 404"/>
                <a:gd name="f258" fmla="*/ f168 1 326"/>
                <a:gd name="f259" fmla="*/ f169 1 404"/>
                <a:gd name="f260" fmla="*/ f170 1 326"/>
                <a:gd name="f261" fmla="*/ f171 1 404"/>
                <a:gd name="f262" fmla="*/ f172 1 326"/>
                <a:gd name="f263" fmla="*/ f173 1 404"/>
                <a:gd name="f264" fmla="*/ f174 1 326"/>
                <a:gd name="f265" fmla="*/ f175 1 404"/>
                <a:gd name="f266" fmla="*/ f176 1 404"/>
                <a:gd name="f267" fmla="*/ f177 1 404"/>
                <a:gd name="f268" fmla="*/ f178 1 404"/>
                <a:gd name="f269" fmla="*/ f179 1 326"/>
                <a:gd name="f270" fmla="*/ f180 1 404"/>
                <a:gd name="f271" fmla="*/ f181 1 404"/>
                <a:gd name="f272" fmla="*/ f182 1 326"/>
                <a:gd name="f273" fmla="*/ f183 1 404"/>
                <a:gd name="f274" fmla="*/ f184 1 404"/>
                <a:gd name="f275" fmla="*/ f185 1 326"/>
                <a:gd name="f276" fmla="*/ f186 1 404"/>
                <a:gd name="f277" fmla="*/ f187 1 326"/>
                <a:gd name="f278" fmla="*/ f188 1 404"/>
                <a:gd name="f279" fmla="*/ f189 1 326"/>
                <a:gd name="f280" fmla="*/ f190 1 326"/>
                <a:gd name="f281" fmla="*/ f191 1 404"/>
                <a:gd name="f282" fmla="+- f192 0 f1"/>
                <a:gd name="f283" fmla="*/ f193 1 f101"/>
                <a:gd name="f284" fmla="*/ f194 1 f102"/>
                <a:gd name="f285" fmla="*/ f195 1 f101"/>
                <a:gd name="f286" fmla="*/ f196 1 f102"/>
                <a:gd name="f287" fmla="*/ f197 1 f101"/>
                <a:gd name="f288" fmla="*/ f198 1 f101"/>
                <a:gd name="f289" fmla="*/ f199 1 f102"/>
                <a:gd name="f290" fmla="*/ f200 1 f101"/>
                <a:gd name="f291" fmla="*/ f201 1 f102"/>
                <a:gd name="f292" fmla="*/ f202 1 f101"/>
                <a:gd name="f293" fmla="*/ f203 1 f102"/>
                <a:gd name="f294" fmla="*/ f204 1 f101"/>
                <a:gd name="f295" fmla="*/ f205 1 f102"/>
                <a:gd name="f296" fmla="*/ f206 1 f101"/>
                <a:gd name="f297" fmla="*/ f207 1 f102"/>
                <a:gd name="f298" fmla="*/ f208 1 f101"/>
                <a:gd name="f299" fmla="*/ f209 1 f102"/>
                <a:gd name="f300" fmla="*/ f210 1 f101"/>
                <a:gd name="f301" fmla="*/ f211 1 f101"/>
                <a:gd name="f302" fmla="*/ f212 1 f102"/>
                <a:gd name="f303" fmla="*/ f213 1 f101"/>
                <a:gd name="f304" fmla="*/ f214 1 f102"/>
                <a:gd name="f305" fmla="*/ f215 1 f101"/>
                <a:gd name="f306" fmla="*/ f216 1 f102"/>
                <a:gd name="f307" fmla="*/ f217 1 f101"/>
                <a:gd name="f308" fmla="*/ f218 1 f101"/>
                <a:gd name="f309" fmla="*/ f219 1 f102"/>
                <a:gd name="f310" fmla="*/ f220 1 f101"/>
                <a:gd name="f311" fmla="*/ f221 1 f102"/>
                <a:gd name="f312" fmla="*/ f222 1 f101"/>
                <a:gd name="f313" fmla="*/ f223 1 f102"/>
                <a:gd name="f314" fmla="*/ f224 1 f101"/>
                <a:gd name="f315" fmla="*/ f225 1 f102"/>
                <a:gd name="f316" fmla="*/ f226 1 f102"/>
                <a:gd name="f317" fmla="*/ f227 1 f101"/>
                <a:gd name="f318" fmla="*/ f228 1 f102"/>
                <a:gd name="f319" fmla="*/ f229 1 f101"/>
                <a:gd name="f320" fmla="*/ f230 1 f102"/>
                <a:gd name="f321" fmla="*/ f231 1 f101"/>
                <a:gd name="f322" fmla="*/ f232 1 f102"/>
                <a:gd name="f323" fmla="*/ f233 1 f102"/>
                <a:gd name="f324" fmla="*/ f234 1 f102"/>
                <a:gd name="f325" fmla="*/ f235 1 f101"/>
                <a:gd name="f326" fmla="*/ f236 1 f102"/>
                <a:gd name="f327" fmla="*/ f237 1 f101"/>
                <a:gd name="f328" fmla="*/ f238 1 f102"/>
                <a:gd name="f329" fmla="*/ f239 1 f101"/>
                <a:gd name="f330" fmla="*/ f240 1 f102"/>
                <a:gd name="f331" fmla="*/ f241 1 f101"/>
                <a:gd name="f332" fmla="*/ f242 1 f102"/>
                <a:gd name="f333" fmla="*/ f243 1 f102"/>
                <a:gd name="f334" fmla="*/ f244 1 f102"/>
                <a:gd name="f335" fmla="*/ f245 1 f102"/>
                <a:gd name="f336" fmla="*/ f246 1 f101"/>
                <a:gd name="f337" fmla="*/ f247 1 f102"/>
                <a:gd name="f338" fmla="*/ f248 1 f101"/>
                <a:gd name="f339" fmla="*/ f249 1 f102"/>
                <a:gd name="f340" fmla="*/ f250 1 f101"/>
                <a:gd name="f341" fmla="*/ f251 1 f102"/>
                <a:gd name="f342" fmla="*/ f252 1 f101"/>
                <a:gd name="f343" fmla="*/ f253 1 f102"/>
                <a:gd name="f344" fmla="*/ f254 1 f101"/>
                <a:gd name="f345" fmla="*/ f255 1 f101"/>
                <a:gd name="f346" fmla="*/ f256 1 f101"/>
                <a:gd name="f347" fmla="*/ f257 1 f102"/>
                <a:gd name="f348" fmla="*/ f258 1 f101"/>
                <a:gd name="f349" fmla="*/ f259 1 f102"/>
                <a:gd name="f350" fmla="*/ f260 1 f101"/>
                <a:gd name="f351" fmla="*/ f261 1 f102"/>
                <a:gd name="f352" fmla="*/ f262 1 f101"/>
                <a:gd name="f353" fmla="*/ f263 1 f102"/>
                <a:gd name="f354" fmla="*/ f264 1 f101"/>
                <a:gd name="f355" fmla="*/ f265 1 f102"/>
                <a:gd name="f356" fmla="*/ f266 1 f102"/>
                <a:gd name="f357" fmla="*/ f267 1 f102"/>
                <a:gd name="f358" fmla="*/ f268 1 f102"/>
                <a:gd name="f359" fmla="*/ f269 1 f101"/>
                <a:gd name="f360" fmla="*/ f270 1 f102"/>
                <a:gd name="f361" fmla="*/ f271 1 f102"/>
                <a:gd name="f362" fmla="*/ f272 1 f101"/>
                <a:gd name="f363" fmla="*/ f273 1 f102"/>
                <a:gd name="f364" fmla="*/ f274 1 f102"/>
                <a:gd name="f365" fmla="*/ f275 1 f101"/>
                <a:gd name="f366" fmla="*/ f276 1 f102"/>
                <a:gd name="f367" fmla="*/ f277 1 f101"/>
                <a:gd name="f368" fmla="*/ f278 1 f102"/>
                <a:gd name="f369" fmla="*/ f279 1 f101"/>
                <a:gd name="f370" fmla="*/ f280 1 f101"/>
                <a:gd name="f371" fmla="*/ f281 1 f102"/>
                <a:gd name="f372" fmla="*/ f283 f96 1"/>
                <a:gd name="f373" fmla="*/ f370 f96 1"/>
                <a:gd name="f374" fmla="*/ f371 f97 1"/>
                <a:gd name="f375" fmla="*/ f286 f97 1"/>
                <a:gd name="f376" fmla="*/ f284 f97 1"/>
                <a:gd name="f377" fmla="*/ f285 f96 1"/>
                <a:gd name="f378" fmla="*/ f287 f96 1"/>
                <a:gd name="f379" fmla="*/ f288 f96 1"/>
                <a:gd name="f380" fmla="*/ f289 f97 1"/>
                <a:gd name="f381" fmla="*/ f290 f96 1"/>
                <a:gd name="f382" fmla="*/ f291 f97 1"/>
                <a:gd name="f383" fmla="*/ f292 f96 1"/>
                <a:gd name="f384" fmla="*/ f293 f97 1"/>
                <a:gd name="f385" fmla="*/ f294 f96 1"/>
                <a:gd name="f386" fmla="*/ f295 f97 1"/>
                <a:gd name="f387" fmla="*/ f296 f96 1"/>
                <a:gd name="f388" fmla="*/ f297 f97 1"/>
                <a:gd name="f389" fmla="*/ f298 f96 1"/>
                <a:gd name="f390" fmla="*/ f299 f97 1"/>
                <a:gd name="f391" fmla="*/ f300 f96 1"/>
                <a:gd name="f392" fmla="*/ f301 f96 1"/>
                <a:gd name="f393" fmla="*/ f302 f97 1"/>
                <a:gd name="f394" fmla="*/ f303 f96 1"/>
                <a:gd name="f395" fmla="*/ f304 f97 1"/>
                <a:gd name="f396" fmla="*/ f305 f96 1"/>
                <a:gd name="f397" fmla="*/ f306 f97 1"/>
                <a:gd name="f398" fmla="*/ f307 f96 1"/>
                <a:gd name="f399" fmla="*/ f308 f96 1"/>
                <a:gd name="f400" fmla="*/ f309 f97 1"/>
                <a:gd name="f401" fmla="*/ f310 f96 1"/>
                <a:gd name="f402" fmla="*/ f311 f97 1"/>
                <a:gd name="f403" fmla="*/ f312 f96 1"/>
                <a:gd name="f404" fmla="*/ f313 f97 1"/>
                <a:gd name="f405" fmla="*/ f314 f96 1"/>
                <a:gd name="f406" fmla="*/ f315 f97 1"/>
                <a:gd name="f407" fmla="*/ f316 f97 1"/>
                <a:gd name="f408" fmla="*/ f317 f96 1"/>
                <a:gd name="f409" fmla="*/ f318 f97 1"/>
                <a:gd name="f410" fmla="*/ f319 f96 1"/>
                <a:gd name="f411" fmla="*/ f320 f97 1"/>
                <a:gd name="f412" fmla="*/ f321 f96 1"/>
                <a:gd name="f413" fmla="*/ f322 f97 1"/>
                <a:gd name="f414" fmla="*/ f323 f97 1"/>
                <a:gd name="f415" fmla="*/ f324 f97 1"/>
                <a:gd name="f416" fmla="*/ f325 f96 1"/>
                <a:gd name="f417" fmla="*/ f326 f97 1"/>
                <a:gd name="f418" fmla="*/ f327 f96 1"/>
                <a:gd name="f419" fmla="*/ f328 f97 1"/>
                <a:gd name="f420" fmla="*/ f329 f96 1"/>
                <a:gd name="f421" fmla="*/ f330 f97 1"/>
                <a:gd name="f422" fmla="*/ f331 f96 1"/>
                <a:gd name="f423" fmla="*/ f332 f97 1"/>
                <a:gd name="f424" fmla="*/ f333 f97 1"/>
                <a:gd name="f425" fmla="*/ f334 f97 1"/>
                <a:gd name="f426" fmla="*/ f335 f97 1"/>
                <a:gd name="f427" fmla="*/ f336 f96 1"/>
                <a:gd name="f428" fmla="*/ f337 f97 1"/>
                <a:gd name="f429" fmla="*/ f338 f96 1"/>
                <a:gd name="f430" fmla="*/ f339 f97 1"/>
                <a:gd name="f431" fmla="*/ f340 f96 1"/>
                <a:gd name="f432" fmla="*/ f341 f97 1"/>
                <a:gd name="f433" fmla="*/ f342 f96 1"/>
                <a:gd name="f434" fmla="*/ f343 f97 1"/>
                <a:gd name="f435" fmla="*/ f344 f96 1"/>
                <a:gd name="f436" fmla="*/ f345 f96 1"/>
                <a:gd name="f437" fmla="*/ f346 f96 1"/>
                <a:gd name="f438" fmla="*/ f347 f97 1"/>
                <a:gd name="f439" fmla="*/ f348 f96 1"/>
                <a:gd name="f440" fmla="*/ f349 f97 1"/>
                <a:gd name="f441" fmla="*/ f350 f96 1"/>
                <a:gd name="f442" fmla="*/ f351 f97 1"/>
                <a:gd name="f443" fmla="*/ f352 f96 1"/>
                <a:gd name="f444" fmla="*/ f353 f97 1"/>
                <a:gd name="f445" fmla="*/ f354 f96 1"/>
                <a:gd name="f446" fmla="*/ f355 f97 1"/>
                <a:gd name="f447" fmla="*/ f356 f97 1"/>
                <a:gd name="f448" fmla="*/ f357 f97 1"/>
                <a:gd name="f449" fmla="*/ f358 f97 1"/>
                <a:gd name="f450" fmla="*/ f359 f96 1"/>
                <a:gd name="f451" fmla="*/ f360 f97 1"/>
                <a:gd name="f452" fmla="*/ f361 f97 1"/>
                <a:gd name="f453" fmla="*/ f362 f96 1"/>
                <a:gd name="f454" fmla="*/ f363 f97 1"/>
                <a:gd name="f455" fmla="*/ f364 f97 1"/>
                <a:gd name="f456" fmla="*/ f365 f96 1"/>
                <a:gd name="f457" fmla="*/ f366 f97 1"/>
                <a:gd name="f458" fmla="*/ f367 f96 1"/>
                <a:gd name="f459" fmla="*/ f368 f97 1"/>
                <a:gd name="f460" fmla="*/ f369 f9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2">
                  <a:pos x="f372" y="f376"/>
                </a:cxn>
                <a:cxn ang="f282">
                  <a:pos x="f377" y="f375"/>
                </a:cxn>
                <a:cxn ang="f282">
                  <a:pos x="f378" y="f375"/>
                </a:cxn>
                <a:cxn ang="f282">
                  <a:pos x="f379" y="f380"/>
                </a:cxn>
                <a:cxn ang="f282">
                  <a:pos x="f381" y="f382"/>
                </a:cxn>
                <a:cxn ang="f282">
                  <a:pos x="f383" y="f384"/>
                </a:cxn>
                <a:cxn ang="f282">
                  <a:pos x="f385" y="f386"/>
                </a:cxn>
                <a:cxn ang="f282">
                  <a:pos x="f387" y="f388"/>
                </a:cxn>
                <a:cxn ang="f282">
                  <a:pos x="f389" y="f390"/>
                </a:cxn>
                <a:cxn ang="f282">
                  <a:pos x="f391" y="f390"/>
                </a:cxn>
                <a:cxn ang="f282">
                  <a:pos x="f392" y="f393"/>
                </a:cxn>
                <a:cxn ang="f282">
                  <a:pos x="f394" y="f395"/>
                </a:cxn>
                <a:cxn ang="f282">
                  <a:pos x="f396" y="f397"/>
                </a:cxn>
                <a:cxn ang="f282">
                  <a:pos x="f398" y="f384"/>
                </a:cxn>
                <a:cxn ang="f282">
                  <a:pos x="f399" y="f400"/>
                </a:cxn>
                <a:cxn ang="f282">
                  <a:pos x="f401" y="f402"/>
                </a:cxn>
                <a:cxn ang="f282">
                  <a:pos x="f403" y="f404"/>
                </a:cxn>
                <a:cxn ang="f282">
                  <a:pos x="f405" y="f406"/>
                </a:cxn>
                <a:cxn ang="f282">
                  <a:pos x="f405" y="f407"/>
                </a:cxn>
                <a:cxn ang="f282">
                  <a:pos x="f408" y="f409"/>
                </a:cxn>
                <a:cxn ang="f282">
                  <a:pos x="f410" y="f411"/>
                </a:cxn>
                <a:cxn ang="f282">
                  <a:pos x="f412" y="f413"/>
                </a:cxn>
                <a:cxn ang="f282">
                  <a:pos x="f412" y="f414"/>
                </a:cxn>
                <a:cxn ang="f282">
                  <a:pos x="f392" y="f415"/>
                </a:cxn>
                <a:cxn ang="f282">
                  <a:pos x="f416" y="f417"/>
                </a:cxn>
                <a:cxn ang="f282">
                  <a:pos x="f418" y="f419"/>
                </a:cxn>
                <a:cxn ang="f282">
                  <a:pos x="f420" y="f421"/>
                </a:cxn>
                <a:cxn ang="f282">
                  <a:pos x="f422" y="f423"/>
                </a:cxn>
                <a:cxn ang="f282">
                  <a:pos x="f420" y="f424"/>
                </a:cxn>
                <a:cxn ang="f282">
                  <a:pos x="f418" y="f425"/>
                </a:cxn>
                <a:cxn ang="f282">
                  <a:pos x="f410" y="f426"/>
                </a:cxn>
                <a:cxn ang="f282">
                  <a:pos x="f427" y="f428"/>
                </a:cxn>
                <a:cxn ang="f282">
                  <a:pos x="f429" y="f430"/>
                </a:cxn>
                <a:cxn ang="f282">
                  <a:pos x="f431" y="f432"/>
                </a:cxn>
                <a:cxn ang="f282">
                  <a:pos x="f433" y="f434"/>
                </a:cxn>
                <a:cxn ang="f282">
                  <a:pos x="f435" y="f434"/>
                </a:cxn>
                <a:cxn ang="f282">
                  <a:pos x="f436" y="f430"/>
                </a:cxn>
                <a:cxn ang="f282">
                  <a:pos x="f437" y="f438"/>
                </a:cxn>
                <a:cxn ang="f282">
                  <a:pos x="f439" y="f440"/>
                </a:cxn>
                <a:cxn ang="f282">
                  <a:pos x="f441" y="f442"/>
                </a:cxn>
                <a:cxn ang="f282">
                  <a:pos x="f443" y="f444"/>
                </a:cxn>
                <a:cxn ang="f282">
                  <a:pos x="f445" y="f446"/>
                </a:cxn>
                <a:cxn ang="f282">
                  <a:pos x="f445" y="f447"/>
                </a:cxn>
                <a:cxn ang="f282">
                  <a:pos x="f445" y="f448"/>
                </a:cxn>
                <a:cxn ang="f282">
                  <a:pos x="f445" y="f449"/>
                </a:cxn>
                <a:cxn ang="f282">
                  <a:pos x="f450" y="f451"/>
                </a:cxn>
                <a:cxn ang="f282">
                  <a:pos x="f450" y="f452"/>
                </a:cxn>
                <a:cxn ang="f282">
                  <a:pos x="f453" y="f454"/>
                </a:cxn>
                <a:cxn ang="f282">
                  <a:pos x="f377" y="f455"/>
                </a:cxn>
                <a:cxn ang="f282">
                  <a:pos x="f456" y="f457"/>
                </a:cxn>
                <a:cxn ang="f282">
                  <a:pos x="f458" y="f459"/>
                </a:cxn>
                <a:cxn ang="f282">
                  <a:pos x="f458" y="f402"/>
                </a:cxn>
                <a:cxn ang="f282">
                  <a:pos x="f460" y="f400"/>
                </a:cxn>
                <a:cxn ang="f282">
                  <a:pos x="f372" y="f376"/>
                </a:cxn>
              </a:cxnLst>
              <a:rect l="f372" t="f375" r="f373" b="f374"/>
              <a:pathLst>
                <a:path w="326" h="404">
                  <a:moveTo>
                    <a:pt x="f5" y="f8"/>
                  </a:moveTo>
                  <a:lnTo>
                    <a:pt x="f9" y="f5"/>
                  </a:lnTo>
                  <a:lnTo>
                    <a:pt x="f10" y="f5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2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16"/>
                  </a:lnTo>
                  <a:lnTo>
                    <a:pt x="f6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6" y="f38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43" y="f44"/>
                  </a:lnTo>
                  <a:lnTo>
                    <a:pt x="f43" y="f45"/>
                  </a:lnTo>
                  <a:lnTo>
                    <a:pt x="f24" y="f46"/>
                  </a:lnTo>
                  <a:lnTo>
                    <a:pt x="f47" y="f48"/>
                  </a:lnTo>
                  <a:lnTo>
                    <a:pt x="f49" y="f50"/>
                  </a:lnTo>
                  <a:lnTo>
                    <a:pt x="f51" y="f52"/>
                  </a:lnTo>
                  <a:lnTo>
                    <a:pt x="f53" y="f54"/>
                  </a:lnTo>
                  <a:lnTo>
                    <a:pt x="f55" y="f56"/>
                  </a:lnTo>
                  <a:lnTo>
                    <a:pt x="f57" y="f58"/>
                  </a:lnTo>
                  <a:lnTo>
                    <a:pt x="f41" y="f59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64" y="f65"/>
                  </a:lnTo>
                  <a:lnTo>
                    <a:pt x="f66" y="f67"/>
                  </a:lnTo>
                  <a:lnTo>
                    <a:pt x="f68" y="f7"/>
                  </a:lnTo>
                  <a:lnTo>
                    <a:pt x="f69" y="f70"/>
                  </a:lnTo>
                  <a:lnTo>
                    <a:pt x="f71" y="f72"/>
                  </a:lnTo>
                  <a:lnTo>
                    <a:pt x="f73" y="f74"/>
                  </a:lnTo>
                  <a:lnTo>
                    <a:pt x="f75" y="f76"/>
                  </a:lnTo>
                  <a:lnTo>
                    <a:pt x="f35" y="f77"/>
                  </a:lnTo>
                  <a:lnTo>
                    <a:pt x="f78" y="f79"/>
                  </a:lnTo>
                  <a:lnTo>
                    <a:pt x="f78" y="f53"/>
                  </a:lnTo>
                  <a:lnTo>
                    <a:pt x="f78" y="f80"/>
                  </a:lnTo>
                  <a:lnTo>
                    <a:pt x="f78" y="f81"/>
                  </a:lnTo>
                  <a:lnTo>
                    <a:pt x="f82" y="f83"/>
                  </a:lnTo>
                  <a:lnTo>
                    <a:pt x="f84" y="f85"/>
                  </a:lnTo>
                  <a:lnTo>
                    <a:pt x="f86" y="f87"/>
                  </a:lnTo>
                  <a:lnTo>
                    <a:pt x="f9" y="f88"/>
                  </a:lnTo>
                  <a:lnTo>
                    <a:pt x="f89" y="f90"/>
                  </a:lnTo>
                  <a:lnTo>
                    <a:pt x="f91" y="f92"/>
                  </a:lnTo>
                  <a:lnTo>
                    <a:pt x="f25" y="f93"/>
                  </a:lnTo>
                  <a:lnTo>
                    <a:pt x="f94" y="f31"/>
                  </a:lnTo>
                  <a:lnTo>
                    <a:pt x="f5" y="f8"/>
                  </a:lnTo>
                  <a:close/>
                </a:path>
              </a:pathLst>
            </a:custGeom>
            <a:solidFill>
              <a:srgbClr val="FFD9AB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46" name="Freeform 51"/>
            <p:cNvSpPr/>
            <p:nvPr/>
          </p:nvSpPr>
          <p:spPr>
            <a:xfrm>
              <a:off x="2248463" y="4169435"/>
              <a:ext cx="197674" cy="26292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02"/>
                <a:gd name="f7" fmla="val 235"/>
                <a:gd name="f8" fmla="val 27"/>
                <a:gd name="f9" fmla="val 177"/>
                <a:gd name="f10" fmla="val 35"/>
                <a:gd name="f11" fmla="val 164"/>
                <a:gd name="f12" fmla="val 30"/>
                <a:gd name="f13" fmla="val 135"/>
                <a:gd name="f14" fmla="val 15"/>
                <a:gd name="f15" fmla="val 115"/>
                <a:gd name="f16" fmla="val 101"/>
                <a:gd name="f17" fmla="val 31"/>
                <a:gd name="f18" fmla="val 97"/>
                <a:gd name="f19" fmla="val 51"/>
                <a:gd name="f20" fmla="val 58"/>
                <a:gd name="f21" fmla="val 49"/>
                <a:gd name="f22" fmla="val 46"/>
                <a:gd name="f23" fmla="val 12"/>
                <a:gd name="f24" fmla="val 54"/>
                <a:gd name="f25" fmla="val 84"/>
                <a:gd name="f26" fmla="val 5"/>
                <a:gd name="f27" fmla="val 89"/>
                <a:gd name="f28" fmla="val 23"/>
                <a:gd name="f29" fmla="val 99"/>
                <a:gd name="f30" fmla="val 34"/>
                <a:gd name="f31" fmla="val 111"/>
                <a:gd name="f32" fmla="val 33"/>
                <a:gd name="f33" fmla="val 123"/>
                <a:gd name="f34" fmla="val 130"/>
                <a:gd name="f35" fmla="val 20"/>
                <a:gd name="f36" fmla="val 166"/>
                <a:gd name="f37" fmla="val 42"/>
                <a:gd name="f38" fmla="val 193"/>
                <a:gd name="f39" fmla="val 77"/>
                <a:gd name="f40" fmla="val 201"/>
                <a:gd name="f41" fmla="val 113"/>
                <a:gd name="f42" fmla="val 136"/>
                <a:gd name="f43" fmla="val 157"/>
                <a:gd name="f44" fmla="val 195"/>
                <a:gd name="f45" fmla="val 168"/>
                <a:gd name="f46" fmla="val 189"/>
                <a:gd name="f47" fmla="val 188"/>
                <a:gd name="f48" fmla="val 199"/>
                <a:gd name="f49" fmla="val 185"/>
                <a:gd name="f50" fmla="val 208"/>
                <a:gd name="f51" fmla="val 183"/>
                <a:gd name="f52" fmla="val 218"/>
                <a:gd name="f53" fmla="val 181"/>
                <a:gd name="f54" fmla="val 170"/>
                <a:gd name="f55" fmla="val 234"/>
                <a:gd name="f56" fmla="val 152"/>
                <a:gd name="f57" fmla="val 134"/>
                <a:gd name="f58" fmla="val 233"/>
                <a:gd name="f59" fmla="val 109"/>
                <a:gd name="f60" fmla="val 90"/>
                <a:gd name="f61" fmla="val 222"/>
                <a:gd name="f62" fmla="val 68"/>
                <a:gd name="f63" fmla="val 57"/>
                <a:gd name="f64" fmla="val 198"/>
                <a:gd name="f65" fmla="+- 0 0 -90"/>
                <a:gd name="f66" fmla="*/ f3 1 202"/>
                <a:gd name="f67" fmla="*/ f4 1 235"/>
                <a:gd name="f68" fmla="+- f7 0 f5"/>
                <a:gd name="f69" fmla="+- f6 0 f5"/>
                <a:gd name="f70" fmla="*/ f65 f0 1"/>
                <a:gd name="f71" fmla="*/ f69 1 202"/>
                <a:gd name="f72" fmla="*/ f68 1 235"/>
                <a:gd name="f73" fmla="*/ 15 f69 1"/>
                <a:gd name="f74" fmla="*/ 94 f68 1"/>
                <a:gd name="f75" fmla="*/ 20 f69 1"/>
                <a:gd name="f76" fmla="*/ 87 f68 1"/>
                <a:gd name="f77" fmla="*/ 17 f69 1"/>
                <a:gd name="f78" fmla="*/ 71 f68 1"/>
                <a:gd name="f79" fmla="*/ 8 f69 1"/>
                <a:gd name="f80" fmla="*/ 61 f68 1"/>
                <a:gd name="f81" fmla="*/ 0 f69 1"/>
                <a:gd name="f82" fmla="*/ 53 f68 1"/>
                <a:gd name="f83" fmla="*/ 51 f68 1"/>
                <a:gd name="f84" fmla="*/ 29 f69 1"/>
                <a:gd name="f85" fmla="*/ 31 f68 1"/>
                <a:gd name="f86" fmla="*/ 27 f69 1"/>
                <a:gd name="f87" fmla="*/ 24 f68 1"/>
                <a:gd name="f88" fmla="*/ 6 f68 1"/>
                <a:gd name="f89" fmla="*/ 30 f69 1"/>
                <a:gd name="f90" fmla="*/ 0 f68 1"/>
                <a:gd name="f91" fmla="*/ 47 f69 1"/>
                <a:gd name="f92" fmla="*/ 2 f68 1"/>
                <a:gd name="f93" fmla="*/ 49 f69 1"/>
                <a:gd name="f94" fmla="*/ 12 f68 1"/>
                <a:gd name="f95" fmla="*/ 55 f69 1"/>
                <a:gd name="f96" fmla="*/ 18 f68 1"/>
                <a:gd name="f97" fmla="*/ 62 f69 1"/>
                <a:gd name="f98" fmla="*/ 68 f69 1"/>
                <a:gd name="f99" fmla="*/ 19 f68 1"/>
                <a:gd name="f100" fmla="*/ 72 f69 1"/>
                <a:gd name="f101" fmla="*/ 11 f68 1"/>
                <a:gd name="f102" fmla="*/ 92 f69 1"/>
                <a:gd name="f103" fmla="*/ 22 f68 1"/>
                <a:gd name="f104" fmla="*/ 108 f69 1"/>
                <a:gd name="f105" fmla="*/ 40 f68 1"/>
                <a:gd name="f106" fmla="*/ 112 f69 1"/>
                <a:gd name="f107" fmla="*/ 60 f68 1"/>
                <a:gd name="f108" fmla="*/ 72 f68 1"/>
                <a:gd name="f109" fmla="*/ 83 f68 1"/>
                <a:gd name="f110" fmla="*/ 89 f68 1"/>
                <a:gd name="f111" fmla="*/ 104 f69 1"/>
                <a:gd name="f112" fmla="*/ 100 f68 1"/>
                <a:gd name="f113" fmla="*/ 105 f68 1"/>
                <a:gd name="f114" fmla="*/ 103 f69 1"/>
                <a:gd name="f115" fmla="*/ 110 f68 1"/>
                <a:gd name="f116" fmla="*/ 101 f69 1"/>
                <a:gd name="f117" fmla="*/ 115 f68 1"/>
                <a:gd name="f118" fmla="*/ 100 f69 1"/>
                <a:gd name="f119" fmla="*/ 125 f68 1"/>
                <a:gd name="f120" fmla="*/ 95 f69 1"/>
                <a:gd name="f121" fmla="*/ 124 f68 1"/>
                <a:gd name="f122" fmla="*/ 85 f69 1"/>
                <a:gd name="f123" fmla="*/ 74 f69 1"/>
                <a:gd name="f124" fmla="*/ 123 f68 1"/>
                <a:gd name="f125" fmla="*/ 61 f69 1"/>
                <a:gd name="f126" fmla="*/ 50 f69 1"/>
                <a:gd name="f127" fmla="*/ 117 f68 1"/>
                <a:gd name="f128" fmla="*/ 38 f69 1"/>
                <a:gd name="f129" fmla="*/ 32 f69 1"/>
                <a:gd name="f130" fmla="*/ 104 f68 1"/>
                <a:gd name="f131" fmla="*/ 202 f69 1"/>
                <a:gd name="f132" fmla="*/ 235 f68 1"/>
                <a:gd name="f133" fmla="*/ f70 1 f2"/>
                <a:gd name="f134" fmla="*/ f73 1 202"/>
                <a:gd name="f135" fmla="*/ f74 1 235"/>
                <a:gd name="f136" fmla="*/ f75 1 202"/>
                <a:gd name="f137" fmla="*/ f76 1 235"/>
                <a:gd name="f138" fmla="*/ f77 1 202"/>
                <a:gd name="f139" fmla="*/ f78 1 235"/>
                <a:gd name="f140" fmla="*/ f79 1 202"/>
                <a:gd name="f141" fmla="*/ f80 1 235"/>
                <a:gd name="f142" fmla="*/ f81 1 202"/>
                <a:gd name="f143" fmla="*/ f82 1 235"/>
                <a:gd name="f144" fmla="*/ f83 1 235"/>
                <a:gd name="f145" fmla="*/ f84 1 202"/>
                <a:gd name="f146" fmla="*/ f85 1 235"/>
                <a:gd name="f147" fmla="*/ f86 1 202"/>
                <a:gd name="f148" fmla="*/ f87 1 235"/>
                <a:gd name="f149" fmla="*/ f88 1 235"/>
                <a:gd name="f150" fmla="*/ f89 1 202"/>
                <a:gd name="f151" fmla="*/ f90 1 235"/>
                <a:gd name="f152" fmla="*/ f91 1 202"/>
                <a:gd name="f153" fmla="*/ f92 1 235"/>
                <a:gd name="f154" fmla="*/ f93 1 202"/>
                <a:gd name="f155" fmla="*/ f94 1 235"/>
                <a:gd name="f156" fmla="*/ f95 1 202"/>
                <a:gd name="f157" fmla="*/ f96 1 235"/>
                <a:gd name="f158" fmla="*/ f97 1 202"/>
                <a:gd name="f159" fmla="*/ f98 1 202"/>
                <a:gd name="f160" fmla="*/ f99 1 235"/>
                <a:gd name="f161" fmla="*/ f100 1 202"/>
                <a:gd name="f162" fmla="*/ f101 1 235"/>
                <a:gd name="f163" fmla="*/ f102 1 202"/>
                <a:gd name="f164" fmla="*/ f103 1 235"/>
                <a:gd name="f165" fmla="*/ f104 1 202"/>
                <a:gd name="f166" fmla="*/ f105 1 235"/>
                <a:gd name="f167" fmla="*/ f106 1 202"/>
                <a:gd name="f168" fmla="*/ f107 1 235"/>
                <a:gd name="f169" fmla="*/ f108 1 235"/>
                <a:gd name="f170" fmla="*/ f109 1 235"/>
                <a:gd name="f171" fmla="*/ f110 1 235"/>
                <a:gd name="f172" fmla="*/ f111 1 202"/>
                <a:gd name="f173" fmla="*/ f112 1 235"/>
                <a:gd name="f174" fmla="*/ f113 1 235"/>
                <a:gd name="f175" fmla="*/ f114 1 202"/>
                <a:gd name="f176" fmla="*/ f115 1 235"/>
                <a:gd name="f177" fmla="*/ f116 1 202"/>
                <a:gd name="f178" fmla="*/ f117 1 235"/>
                <a:gd name="f179" fmla="*/ f118 1 202"/>
                <a:gd name="f180" fmla="*/ f119 1 235"/>
                <a:gd name="f181" fmla="*/ f120 1 202"/>
                <a:gd name="f182" fmla="*/ f121 1 235"/>
                <a:gd name="f183" fmla="*/ f122 1 202"/>
                <a:gd name="f184" fmla="*/ f123 1 202"/>
                <a:gd name="f185" fmla="*/ f124 1 235"/>
                <a:gd name="f186" fmla="*/ f125 1 202"/>
                <a:gd name="f187" fmla="*/ f126 1 202"/>
                <a:gd name="f188" fmla="*/ f127 1 235"/>
                <a:gd name="f189" fmla="*/ f128 1 202"/>
                <a:gd name="f190" fmla="*/ f129 1 202"/>
                <a:gd name="f191" fmla="*/ f130 1 235"/>
                <a:gd name="f192" fmla="*/ f131 1 202"/>
                <a:gd name="f193" fmla="*/ f132 1 235"/>
                <a:gd name="f194" fmla="+- f133 0 f1"/>
                <a:gd name="f195" fmla="*/ f134 1 f71"/>
                <a:gd name="f196" fmla="*/ f135 1 f72"/>
                <a:gd name="f197" fmla="*/ f136 1 f71"/>
                <a:gd name="f198" fmla="*/ f137 1 f72"/>
                <a:gd name="f199" fmla="*/ f138 1 f71"/>
                <a:gd name="f200" fmla="*/ f139 1 f72"/>
                <a:gd name="f201" fmla="*/ f140 1 f71"/>
                <a:gd name="f202" fmla="*/ f141 1 f72"/>
                <a:gd name="f203" fmla="*/ f142 1 f71"/>
                <a:gd name="f204" fmla="*/ f143 1 f72"/>
                <a:gd name="f205" fmla="*/ f144 1 f72"/>
                <a:gd name="f206" fmla="*/ f145 1 f71"/>
                <a:gd name="f207" fmla="*/ f146 1 f72"/>
                <a:gd name="f208" fmla="*/ f147 1 f71"/>
                <a:gd name="f209" fmla="*/ f148 1 f72"/>
                <a:gd name="f210" fmla="*/ f149 1 f72"/>
                <a:gd name="f211" fmla="*/ f150 1 f71"/>
                <a:gd name="f212" fmla="*/ f151 1 f72"/>
                <a:gd name="f213" fmla="*/ f152 1 f71"/>
                <a:gd name="f214" fmla="*/ f153 1 f72"/>
                <a:gd name="f215" fmla="*/ f154 1 f71"/>
                <a:gd name="f216" fmla="*/ f155 1 f72"/>
                <a:gd name="f217" fmla="*/ f156 1 f71"/>
                <a:gd name="f218" fmla="*/ f157 1 f72"/>
                <a:gd name="f219" fmla="*/ f158 1 f71"/>
                <a:gd name="f220" fmla="*/ f159 1 f71"/>
                <a:gd name="f221" fmla="*/ f160 1 f72"/>
                <a:gd name="f222" fmla="*/ f161 1 f71"/>
                <a:gd name="f223" fmla="*/ f162 1 f72"/>
                <a:gd name="f224" fmla="*/ f163 1 f71"/>
                <a:gd name="f225" fmla="*/ f164 1 f72"/>
                <a:gd name="f226" fmla="*/ f165 1 f71"/>
                <a:gd name="f227" fmla="*/ f166 1 f72"/>
                <a:gd name="f228" fmla="*/ f167 1 f71"/>
                <a:gd name="f229" fmla="*/ f168 1 f72"/>
                <a:gd name="f230" fmla="*/ f169 1 f72"/>
                <a:gd name="f231" fmla="*/ f170 1 f72"/>
                <a:gd name="f232" fmla="*/ f171 1 f72"/>
                <a:gd name="f233" fmla="*/ f172 1 f71"/>
                <a:gd name="f234" fmla="*/ f173 1 f72"/>
                <a:gd name="f235" fmla="*/ f174 1 f72"/>
                <a:gd name="f236" fmla="*/ f175 1 f71"/>
                <a:gd name="f237" fmla="*/ f176 1 f72"/>
                <a:gd name="f238" fmla="*/ f177 1 f71"/>
                <a:gd name="f239" fmla="*/ f178 1 f72"/>
                <a:gd name="f240" fmla="*/ f179 1 f71"/>
                <a:gd name="f241" fmla="*/ f180 1 f72"/>
                <a:gd name="f242" fmla="*/ f181 1 f71"/>
                <a:gd name="f243" fmla="*/ f182 1 f72"/>
                <a:gd name="f244" fmla="*/ f183 1 f71"/>
                <a:gd name="f245" fmla="*/ f184 1 f71"/>
                <a:gd name="f246" fmla="*/ f185 1 f72"/>
                <a:gd name="f247" fmla="*/ f186 1 f71"/>
                <a:gd name="f248" fmla="*/ f187 1 f71"/>
                <a:gd name="f249" fmla="*/ f188 1 f72"/>
                <a:gd name="f250" fmla="*/ f189 1 f71"/>
                <a:gd name="f251" fmla="*/ f190 1 f71"/>
                <a:gd name="f252" fmla="*/ f191 1 f72"/>
                <a:gd name="f253" fmla="*/ f192 1 f71"/>
                <a:gd name="f254" fmla="*/ f193 1 f72"/>
                <a:gd name="f255" fmla="*/ f203 f66 1"/>
                <a:gd name="f256" fmla="*/ f253 f66 1"/>
                <a:gd name="f257" fmla="*/ f254 f67 1"/>
                <a:gd name="f258" fmla="*/ f212 f67 1"/>
                <a:gd name="f259" fmla="*/ f195 f66 1"/>
                <a:gd name="f260" fmla="*/ f196 f67 1"/>
                <a:gd name="f261" fmla="*/ f197 f66 1"/>
                <a:gd name="f262" fmla="*/ f198 f67 1"/>
                <a:gd name="f263" fmla="*/ f199 f66 1"/>
                <a:gd name="f264" fmla="*/ f200 f67 1"/>
                <a:gd name="f265" fmla="*/ f201 f66 1"/>
                <a:gd name="f266" fmla="*/ f202 f67 1"/>
                <a:gd name="f267" fmla="*/ f204 f67 1"/>
                <a:gd name="f268" fmla="*/ f205 f67 1"/>
                <a:gd name="f269" fmla="*/ f206 f66 1"/>
                <a:gd name="f270" fmla="*/ f207 f67 1"/>
                <a:gd name="f271" fmla="*/ f208 f66 1"/>
                <a:gd name="f272" fmla="*/ f209 f67 1"/>
                <a:gd name="f273" fmla="*/ f210 f67 1"/>
                <a:gd name="f274" fmla="*/ f211 f66 1"/>
                <a:gd name="f275" fmla="*/ f213 f66 1"/>
                <a:gd name="f276" fmla="*/ f214 f67 1"/>
                <a:gd name="f277" fmla="*/ f215 f66 1"/>
                <a:gd name="f278" fmla="*/ f216 f67 1"/>
                <a:gd name="f279" fmla="*/ f217 f66 1"/>
                <a:gd name="f280" fmla="*/ f218 f67 1"/>
                <a:gd name="f281" fmla="*/ f219 f66 1"/>
                <a:gd name="f282" fmla="*/ f220 f66 1"/>
                <a:gd name="f283" fmla="*/ f221 f67 1"/>
                <a:gd name="f284" fmla="*/ f222 f66 1"/>
                <a:gd name="f285" fmla="*/ f223 f67 1"/>
                <a:gd name="f286" fmla="*/ f224 f66 1"/>
                <a:gd name="f287" fmla="*/ f225 f67 1"/>
                <a:gd name="f288" fmla="*/ f226 f66 1"/>
                <a:gd name="f289" fmla="*/ f227 f67 1"/>
                <a:gd name="f290" fmla="*/ f228 f66 1"/>
                <a:gd name="f291" fmla="*/ f229 f67 1"/>
                <a:gd name="f292" fmla="*/ f230 f67 1"/>
                <a:gd name="f293" fmla="*/ f231 f67 1"/>
                <a:gd name="f294" fmla="*/ f232 f67 1"/>
                <a:gd name="f295" fmla="*/ f233 f66 1"/>
                <a:gd name="f296" fmla="*/ f234 f67 1"/>
                <a:gd name="f297" fmla="*/ f235 f67 1"/>
                <a:gd name="f298" fmla="*/ f236 f66 1"/>
                <a:gd name="f299" fmla="*/ f237 f67 1"/>
                <a:gd name="f300" fmla="*/ f238 f66 1"/>
                <a:gd name="f301" fmla="*/ f239 f67 1"/>
                <a:gd name="f302" fmla="*/ f240 f66 1"/>
                <a:gd name="f303" fmla="*/ f241 f67 1"/>
                <a:gd name="f304" fmla="*/ f242 f66 1"/>
                <a:gd name="f305" fmla="*/ f243 f67 1"/>
                <a:gd name="f306" fmla="*/ f244 f66 1"/>
                <a:gd name="f307" fmla="*/ f245 f66 1"/>
                <a:gd name="f308" fmla="*/ f246 f67 1"/>
                <a:gd name="f309" fmla="*/ f247 f66 1"/>
                <a:gd name="f310" fmla="*/ f248 f66 1"/>
                <a:gd name="f311" fmla="*/ f249 f67 1"/>
                <a:gd name="f312" fmla="*/ f250 f66 1"/>
                <a:gd name="f313" fmla="*/ f251 f66 1"/>
                <a:gd name="f314" fmla="*/ f252 f6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94">
                  <a:pos x="f259" y="f260"/>
                </a:cxn>
                <a:cxn ang="f194">
                  <a:pos x="f261" y="f262"/>
                </a:cxn>
                <a:cxn ang="f194">
                  <a:pos x="f263" y="f264"/>
                </a:cxn>
                <a:cxn ang="f194">
                  <a:pos x="f265" y="f266"/>
                </a:cxn>
                <a:cxn ang="f194">
                  <a:pos x="f255" y="f267"/>
                </a:cxn>
                <a:cxn ang="f194">
                  <a:pos x="f263" y="f268"/>
                </a:cxn>
                <a:cxn ang="f194">
                  <a:pos x="f269" y="f270"/>
                </a:cxn>
                <a:cxn ang="f194">
                  <a:pos x="f271" y="f272"/>
                </a:cxn>
                <a:cxn ang="f194">
                  <a:pos x="f263" y="f273"/>
                </a:cxn>
                <a:cxn ang="f194">
                  <a:pos x="f274" y="f258"/>
                </a:cxn>
                <a:cxn ang="f194">
                  <a:pos x="f275" y="f276"/>
                </a:cxn>
                <a:cxn ang="f194">
                  <a:pos x="f277" y="f278"/>
                </a:cxn>
                <a:cxn ang="f194">
                  <a:pos x="f279" y="f280"/>
                </a:cxn>
                <a:cxn ang="f194">
                  <a:pos x="f281" y="f280"/>
                </a:cxn>
                <a:cxn ang="f194">
                  <a:pos x="f282" y="f283"/>
                </a:cxn>
                <a:cxn ang="f194">
                  <a:pos x="f284" y="f285"/>
                </a:cxn>
                <a:cxn ang="f194">
                  <a:pos x="f286" y="f287"/>
                </a:cxn>
                <a:cxn ang="f194">
                  <a:pos x="f288" y="f289"/>
                </a:cxn>
                <a:cxn ang="f194">
                  <a:pos x="f290" y="f268"/>
                </a:cxn>
                <a:cxn ang="f194">
                  <a:pos x="f290" y="f291"/>
                </a:cxn>
                <a:cxn ang="f194">
                  <a:pos x="f290" y="f292"/>
                </a:cxn>
                <a:cxn ang="f194">
                  <a:pos x="f290" y="f293"/>
                </a:cxn>
                <a:cxn ang="f194">
                  <a:pos x="f288" y="f294"/>
                </a:cxn>
                <a:cxn ang="f194">
                  <a:pos x="f295" y="f296"/>
                </a:cxn>
                <a:cxn ang="f194">
                  <a:pos x="f295" y="f297"/>
                </a:cxn>
                <a:cxn ang="f194">
                  <a:pos x="f298" y="f299"/>
                </a:cxn>
                <a:cxn ang="f194">
                  <a:pos x="f300" y="f301"/>
                </a:cxn>
                <a:cxn ang="f194">
                  <a:pos x="f302" y="f303"/>
                </a:cxn>
                <a:cxn ang="f194">
                  <a:pos x="f304" y="f305"/>
                </a:cxn>
                <a:cxn ang="f194">
                  <a:pos x="f306" y="f305"/>
                </a:cxn>
                <a:cxn ang="f194">
                  <a:pos x="f307" y="f308"/>
                </a:cxn>
                <a:cxn ang="f194">
                  <a:pos x="f309" y="f308"/>
                </a:cxn>
                <a:cxn ang="f194">
                  <a:pos x="f310" y="f311"/>
                </a:cxn>
                <a:cxn ang="f194">
                  <a:pos x="f312" y="f311"/>
                </a:cxn>
                <a:cxn ang="f194">
                  <a:pos x="f313" y="f314"/>
                </a:cxn>
                <a:cxn ang="f194">
                  <a:pos x="f261" y="f297"/>
                </a:cxn>
                <a:cxn ang="f194">
                  <a:pos x="f259" y="f260"/>
                </a:cxn>
              </a:cxnLst>
              <a:rect l="f255" t="f258" r="f256" b="f257"/>
              <a:pathLst>
                <a:path w="202" h="235">
                  <a:moveTo>
                    <a:pt x="f8" y="f9"/>
                  </a:move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17" y="f23"/>
                  </a:lnTo>
                  <a:lnTo>
                    <a:pt x="f24" y="f5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10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18"/>
                  </a:lnTo>
                  <a:lnTo>
                    <a:pt x="f6" y="f41"/>
                  </a:lnTo>
                  <a:lnTo>
                    <a:pt x="f6" y="f42"/>
                  </a:lnTo>
                  <a:lnTo>
                    <a:pt x="f6" y="f43"/>
                  </a:lnTo>
                  <a:lnTo>
                    <a:pt x="f44" y="f45"/>
                  </a:lnTo>
                  <a:lnTo>
                    <a:pt x="f46" y="f46"/>
                  </a:lnTo>
                  <a:lnTo>
                    <a:pt x="f47" y="f48"/>
                  </a:lnTo>
                  <a:lnTo>
                    <a:pt x="f49" y="f50"/>
                  </a:lnTo>
                  <a:lnTo>
                    <a:pt x="f51" y="f52"/>
                  </a:lnTo>
                  <a:lnTo>
                    <a:pt x="f53" y="f7"/>
                  </a:lnTo>
                  <a:lnTo>
                    <a:pt x="f54" y="f55"/>
                  </a:lnTo>
                  <a:lnTo>
                    <a:pt x="f56" y="f55"/>
                  </a:lnTo>
                  <a:lnTo>
                    <a:pt x="f57" y="f58"/>
                  </a:lnTo>
                  <a:lnTo>
                    <a:pt x="f59" y="f58"/>
                  </a:lnTo>
                  <a:lnTo>
                    <a:pt x="f60" y="f61"/>
                  </a:lnTo>
                  <a:lnTo>
                    <a:pt x="f62" y="f61"/>
                  </a:lnTo>
                  <a:lnTo>
                    <a:pt x="f63" y="f64"/>
                  </a:lnTo>
                  <a:lnTo>
                    <a:pt x="f10" y="f48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FD9AB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47" name="Freeform 52"/>
            <p:cNvSpPr/>
            <p:nvPr/>
          </p:nvSpPr>
          <p:spPr>
            <a:xfrm>
              <a:off x="2235442" y="4400357"/>
              <a:ext cx="349191" cy="44516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58"/>
                <a:gd name="f7" fmla="val 396"/>
                <a:gd name="f8" fmla="val 29"/>
                <a:gd name="f9" fmla="val 247"/>
                <a:gd name="f10" fmla="val 84"/>
                <a:gd name="f11" fmla="val 244"/>
                <a:gd name="f12" fmla="val 83"/>
                <a:gd name="f13" fmla="val 216"/>
                <a:gd name="f14" fmla="val 115"/>
                <a:gd name="f15" fmla="val 199"/>
                <a:gd name="f16" fmla="val 118"/>
                <a:gd name="f17" fmla="val 164"/>
                <a:gd name="f18" fmla="val 123"/>
                <a:gd name="f19" fmla="val 139"/>
                <a:gd name="f20" fmla="val 127"/>
                <a:gd name="f21" fmla="val 103"/>
                <a:gd name="f22" fmla="val 146"/>
                <a:gd name="f23" fmla="val 96"/>
                <a:gd name="f24" fmla="val 147"/>
                <a:gd name="f25" fmla="val 70"/>
                <a:gd name="f26" fmla="val 148"/>
                <a:gd name="f27" fmla="val 41"/>
                <a:gd name="f28" fmla="val 27"/>
                <a:gd name="f29" fmla="val 194"/>
                <a:gd name="f30" fmla="val 46"/>
                <a:gd name="f31" fmla="val 204"/>
                <a:gd name="f32" fmla="val 65"/>
                <a:gd name="f33" fmla="val 233"/>
                <a:gd name="f34" fmla="val 26"/>
                <a:gd name="f35" fmla="val 267"/>
                <a:gd name="f36" fmla="val 64"/>
                <a:gd name="f37" fmla="val 286"/>
                <a:gd name="f38" fmla="val 52"/>
                <a:gd name="f39" fmla="val 285"/>
                <a:gd name="f40" fmla="val 308"/>
                <a:gd name="f41" fmla="val 7"/>
                <a:gd name="f42" fmla="val 309"/>
                <a:gd name="f43" fmla="val 340"/>
                <a:gd name="f44" fmla="val 1"/>
                <a:gd name="f45" fmla="val 342"/>
                <a:gd name="f46" fmla="val 350"/>
                <a:gd name="f47" fmla="val 55"/>
                <a:gd name="f48" fmla="val 352"/>
                <a:gd name="f49" fmla="val 79"/>
                <a:gd name="f50" fmla="val 97"/>
                <a:gd name="f51" fmla="val 319"/>
                <a:gd name="f52" fmla="val 108"/>
                <a:gd name="f53" fmla="val 130"/>
                <a:gd name="f54" fmla="val 151"/>
                <a:gd name="f55" fmla="val 176"/>
                <a:gd name="f56" fmla="val 315"/>
                <a:gd name="f57" fmla="val 258"/>
                <a:gd name="f58" fmla="val 289"/>
                <a:gd name="f59" fmla="val 279"/>
                <a:gd name="f60" fmla="val 274"/>
                <a:gd name="f61" fmla="val 277"/>
                <a:gd name="f62" fmla="val 251"/>
                <a:gd name="f63" fmla="val 231"/>
                <a:gd name="f64" fmla="val 207"/>
                <a:gd name="f65" fmla="val 290"/>
                <a:gd name="f66" fmla="val 193"/>
                <a:gd name="f67" fmla="val 270"/>
                <a:gd name="f68" fmla="val 183"/>
                <a:gd name="f69" fmla="val 294"/>
                <a:gd name="f70" fmla="val 184"/>
                <a:gd name="f71" fmla="val 311"/>
                <a:gd name="f72" fmla="val 334"/>
                <a:gd name="f73" fmla="val 161"/>
                <a:gd name="f74" fmla="val 154"/>
                <a:gd name="f75" fmla="val 354"/>
                <a:gd name="f76" fmla="val 380"/>
                <a:gd name="f77" fmla="val 117"/>
                <a:gd name="f78" fmla="val 387"/>
                <a:gd name="f79" fmla="val 111"/>
                <a:gd name="f80" fmla="val 368"/>
                <a:gd name="f81" fmla="val 90"/>
                <a:gd name="f82" fmla="val 349"/>
                <a:gd name="f83" fmla="val 338"/>
                <a:gd name="f84" fmla="val 51"/>
                <a:gd name="f85" fmla="val 323"/>
                <a:gd name="f86" fmla="val 30"/>
                <a:gd name="f87" fmla="val 321"/>
                <a:gd name="f88" fmla="val 301"/>
                <a:gd name="f89" fmla="+- 0 0 -90"/>
                <a:gd name="f90" fmla="*/ f3 1 358"/>
                <a:gd name="f91" fmla="*/ f4 1 396"/>
                <a:gd name="f92" fmla="+- f7 0 f5"/>
                <a:gd name="f93" fmla="+- f6 0 f5"/>
                <a:gd name="f94" fmla="*/ f89 f0 1"/>
                <a:gd name="f95" fmla="*/ f93 1 358"/>
                <a:gd name="f96" fmla="*/ f92 1 396"/>
                <a:gd name="f97" fmla="*/ 16 f93 1"/>
                <a:gd name="f98" fmla="*/ 131 f92 1"/>
                <a:gd name="f99" fmla="*/ 47 f93 1"/>
                <a:gd name="f100" fmla="*/ 128 f92 1"/>
                <a:gd name="f101" fmla="*/ 46 f93 1"/>
                <a:gd name="f102" fmla="*/ 114 f92 1"/>
                <a:gd name="f103" fmla="*/ 64 f93 1"/>
                <a:gd name="f104" fmla="*/ 105 f92 1"/>
                <a:gd name="f105" fmla="*/ 66 f93 1"/>
                <a:gd name="f106" fmla="*/ 86 f92 1"/>
                <a:gd name="f107" fmla="*/ 68 f93 1"/>
                <a:gd name="f108" fmla="*/ 74 f92 1"/>
                <a:gd name="f109" fmla="*/ 62 f92 1"/>
                <a:gd name="f110" fmla="*/ 72 f93 1"/>
                <a:gd name="f111" fmla="*/ 54 f92 1"/>
                <a:gd name="f112" fmla="*/ 82 f93 1"/>
                <a:gd name="f113" fmla="*/ 51 f92 1"/>
                <a:gd name="f114" fmla="*/ 37 f92 1"/>
                <a:gd name="f115" fmla="*/ 83 f93 1"/>
                <a:gd name="f116" fmla="*/ 22 f92 1"/>
                <a:gd name="f117" fmla="*/ 15 f92 1"/>
                <a:gd name="f118" fmla="*/ 109 f93 1"/>
                <a:gd name="f119" fmla="*/ 111 f93 1"/>
                <a:gd name="f120" fmla="*/ 24 f92 1"/>
                <a:gd name="f121" fmla="*/ 114 f93 1"/>
                <a:gd name="f122" fmla="*/ 35 f92 1"/>
                <a:gd name="f123" fmla="*/ 130 f93 1"/>
                <a:gd name="f124" fmla="*/ 14 f92 1"/>
                <a:gd name="f125" fmla="*/ 149 f93 1"/>
                <a:gd name="f126" fmla="*/ 34 f92 1"/>
                <a:gd name="f127" fmla="*/ 160 f93 1"/>
                <a:gd name="f128" fmla="*/ 27 f92 1"/>
                <a:gd name="f129" fmla="*/ 172 f93 1"/>
                <a:gd name="f130" fmla="*/ 4 f92 1"/>
                <a:gd name="f131" fmla="*/ 173 f93 1"/>
                <a:gd name="f132" fmla="*/ 0 f92 1"/>
                <a:gd name="f133" fmla="*/ 190 f93 1"/>
                <a:gd name="f134" fmla="*/ 1 f92 1"/>
                <a:gd name="f135" fmla="*/ 191 f93 1"/>
                <a:gd name="f136" fmla="*/ 195 f93 1"/>
                <a:gd name="f137" fmla="*/ 200 f93 1"/>
                <a:gd name="f138" fmla="*/ 29 f92 1"/>
                <a:gd name="f139" fmla="*/ 197 f93 1"/>
                <a:gd name="f140" fmla="*/ 42 f92 1"/>
                <a:gd name="f141" fmla="*/ 179 f93 1"/>
                <a:gd name="f142" fmla="*/ 57 f92 1"/>
                <a:gd name="f143" fmla="*/ 69 f92 1"/>
                <a:gd name="f144" fmla="*/ 80 f92 1"/>
                <a:gd name="f145" fmla="*/ 93 f92 1"/>
                <a:gd name="f146" fmla="*/ 176 f93 1"/>
                <a:gd name="f147" fmla="*/ 136 f92 1"/>
                <a:gd name="f148" fmla="*/ 162 f93 1"/>
                <a:gd name="f149" fmla="*/ 147 f92 1"/>
                <a:gd name="f150" fmla="*/ 153 f93 1"/>
                <a:gd name="f151" fmla="*/ 146 f92 1"/>
                <a:gd name="f152" fmla="*/ 141 f93 1"/>
                <a:gd name="f153" fmla="*/ 153 f92 1"/>
                <a:gd name="f154" fmla="*/ 129 f93 1"/>
                <a:gd name="f155" fmla="*/ 116 f93 1"/>
                <a:gd name="f156" fmla="*/ 108 f93 1"/>
                <a:gd name="f157" fmla="*/ 142 f92 1"/>
                <a:gd name="f158" fmla="*/ 102 f93 1"/>
                <a:gd name="f159" fmla="*/ 155 f92 1"/>
                <a:gd name="f160" fmla="*/ 103 f93 1"/>
                <a:gd name="f161" fmla="*/ 164 f92 1"/>
                <a:gd name="f162" fmla="*/ 176 f92 1"/>
                <a:gd name="f163" fmla="*/ 91 f93 1"/>
                <a:gd name="f164" fmla="*/ 87 f93 1"/>
                <a:gd name="f165" fmla="*/ 187 f92 1"/>
                <a:gd name="f166" fmla="*/ 78 f93 1"/>
                <a:gd name="f167" fmla="*/ 200 f92 1"/>
                <a:gd name="f168" fmla="*/ 65 f93 1"/>
                <a:gd name="f169" fmla="*/ 209 f92 1"/>
                <a:gd name="f170" fmla="*/ 204 f92 1"/>
                <a:gd name="f171" fmla="*/ 62 f93 1"/>
                <a:gd name="f172" fmla="*/ 194 f92 1"/>
                <a:gd name="f173" fmla="*/ 50 f93 1"/>
                <a:gd name="f174" fmla="*/ 184 f92 1"/>
                <a:gd name="f175" fmla="*/ 36 f93 1"/>
                <a:gd name="f176" fmla="*/ 179 f92 1"/>
                <a:gd name="f177" fmla="*/ 29 f93 1"/>
                <a:gd name="f178" fmla="*/ 171 f92 1"/>
                <a:gd name="f179" fmla="*/ 17 f93 1"/>
                <a:gd name="f180" fmla="*/ 169 f92 1"/>
                <a:gd name="f181" fmla="*/ 0 f93 1"/>
                <a:gd name="f182" fmla="*/ 158 f92 1"/>
                <a:gd name="f183" fmla="*/ 358 f93 1"/>
                <a:gd name="f184" fmla="*/ 396 f92 1"/>
                <a:gd name="f185" fmla="*/ f94 1 f2"/>
                <a:gd name="f186" fmla="*/ f97 1 358"/>
                <a:gd name="f187" fmla="*/ f98 1 396"/>
                <a:gd name="f188" fmla="*/ f99 1 358"/>
                <a:gd name="f189" fmla="*/ f100 1 396"/>
                <a:gd name="f190" fmla="*/ f101 1 358"/>
                <a:gd name="f191" fmla="*/ f102 1 396"/>
                <a:gd name="f192" fmla="*/ f103 1 358"/>
                <a:gd name="f193" fmla="*/ f104 1 396"/>
                <a:gd name="f194" fmla="*/ f105 1 358"/>
                <a:gd name="f195" fmla="*/ f106 1 396"/>
                <a:gd name="f196" fmla="*/ f107 1 358"/>
                <a:gd name="f197" fmla="*/ f108 1 396"/>
                <a:gd name="f198" fmla="*/ f109 1 396"/>
                <a:gd name="f199" fmla="*/ f110 1 358"/>
                <a:gd name="f200" fmla="*/ f111 1 396"/>
                <a:gd name="f201" fmla="*/ f112 1 358"/>
                <a:gd name="f202" fmla="*/ f113 1 396"/>
                <a:gd name="f203" fmla="*/ f114 1 396"/>
                <a:gd name="f204" fmla="*/ f115 1 358"/>
                <a:gd name="f205" fmla="*/ f116 1 396"/>
                <a:gd name="f206" fmla="*/ f117 1 396"/>
                <a:gd name="f207" fmla="*/ f118 1 358"/>
                <a:gd name="f208" fmla="*/ f119 1 358"/>
                <a:gd name="f209" fmla="*/ f120 1 396"/>
                <a:gd name="f210" fmla="*/ f121 1 358"/>
                <a:gd name="f211" fmla="*/ f122 1 396"/>
                <a:gd name="f212" fmla="*/ f123 1 358"/>
                <a:gd name="f213" fmla="*/ f124 1 396"/>
                <a:gd name="f214" fmla="*/ f125 1 358"/>
                <a:gd name="f215" fmla="*/ f126 1 396"/>
                <a:gd name="f216" fmla="*/ f127 1 358"/>
                <a:gd name="f217" fmla="*/ f128 1 396"/>
                <a:gd name="f218" fmla="*/ f129 1 358"/>
                <a:gd name="f219" fmla="*/ f130 1 396"/>
                <a:gd name="f220" fmla="*/ f131 1 358"/>
                <a:gd name="f221" fmla="*/ f132 1 396"/>
                <a:gd name="f222" fmla="*/ f133 1 358"/>
                <a:gd name="f223" fmla="*/ f134 1 396"/>
                <a:gd name="f224" fmla="*/ f135 1 358"/>
                <a:gd name="f225" fmla="*/ f136 1 358"/>
                <a:gd name="f226" fmla="*/ f137 1 358"/>
                <a:gd name="f227" fmla="*/ f138 1 396"/>
                <a:gd name="f228" fmla="*/ f139 1 358"/>
                <a:gd name="f229" fmla="*/ f140 1 396"/>
                <a:gd name="f230" fmla="*/ f141 1 358"/>
                <a:gd name="f231" fmla="*/ f142 1 396"/>
                <a:gd name="f232" fmla="*/ f143 1 396"/>
                <a:gd name="f233" fmla="*/ f144 1 396"/>
                <a:gd name="f234" fmla="*/ f145 1 396"/>
                <a:gd name="f235" fmla="*/ f146 1 358"/>
                <a:gd name="f236" fmla="*/ f147 1 396"/>
                <a:gd name="f237" fmla="*/ f148 1 358"/>
                <a:gd name="f238" fmla="*/ f149 1 396"/>
                <a:gd name="f239" fmla="*/ f150 1 358"/>
                <a:gd name="f240" fmla="*/ f151 1 396"/>
                <a:gd name="f241" fmla="*/ f152 1 358"/>
                <a:gd name="f242" fmla="*/ f153 1 396"/>
                <a:gd name="f243" fmla="*/ f154 1 358"/>
                <a:gd name="f244" fmla="*/ f155 1 358"/>
                <a:gd name="f245" fmla="*/ f156 1 358"/>
                <a:gd name="f246" fmla="*/ f157 1 396"/>
                <a:gd name="f247" fmla="*/ f158 1 358"/>
                <a:gd name="f248" fmla="*/ f159 1 396"/>
                <a:gd name="f249" fmla="*/ f160 1 358"/>
                <a:gd name="f250" fmla="*/ f161 1 396"/>
                <a:gd name="f251" fmla="*/ f162 1 396"/>
                <a:gd name="f252" fmla="*/ f163 1 358"/>
                <a:gd name="f253" fmla="*/ f164 1 358"/>
                <a:gd name="f254" fmla="*/ f165 1 396"/>
                <a:gd name="f255" fmla="*/ f166 1 358"/>
                <a:gd name="f256" fmla="*/ f167 1 396"/>
                <a:gd name="f257" fmla="*/ f168 1 358"/>
                <a:gd name="f258" fmla="*/ f169 1 396"/>
                <a:gd name="f259" fmla="*/ f170 1 396"/>
                <a:gd name="f260" fmla="*/ f171 1 358"/>
                <a:gd name="f261" fmla="*/ f172 1 396"/>
                <a:gd name="f262" fmla="*/ f173 1 358"/>
                <a:gd name="f263" fmla="*/ f174 1 396"/>
                <a:gd name="f264" fmla="*/ f175 1 358"/>
                <a:gd name="f265" fmla="*/ f176 1 396"/>
                <a:gd name="f266" fmla="*/ f177 1 358"/>
                <a:gd name="f267" fmla="*/ f178 1 396"/>
                <a:gd name="f268" fmla="*/ f179 1 358"/>
                <a:gd name="f269" fmla="*/ f180 1 396"/>
                <a:gd name="f270" fmla="*/ f181 1 358"/>
                <a:gd name="f271" fmla="*/ f182 1 396"/>
                <a:gd name="f272" fmla="*/ f183 1 358"/>
                <a:gd name="f273" fmla="*/ f184 1 396"/>
                <a:gd name="f274" fmla="+- f185 0 f1"/>
                <a:gd name="f275" fmla="*/ f186 1 f95"/>
                <a:gd name="f276" fmla="*/ f187 1 f96"/>
                <a:gd name="f277" fmla="*/ f188 1 f95"/>
                <a:gd name="f278" fmla="*/ f189 1 f96"/>
                <a:gd name="f279" fmla="*/ f190 1 f95"/>
                <a:gd name="f280" fmla="*/ f191 1 f96"/>
                <a:gd name="f281" fmla="*/ f192 1 f95"/>
                <a:gd name="f282" fmla="*/ f193 1 f96"/>
                <a:gd name="f283" fmla="*/ f194 1 f95"/>
                <a:gd name="f284" fmla="*/ f195 1 f96"/>
                <a:gd name="f285" fmla="*/ f196 1 f95"/>
                <a:gd name="f286" fmla="*/ f197 1 f96"/>
                <a:gd name="f287" fmla="*/ f198 1 f96"/>
                <a:gd name="f288" fmla="*/ f199 1 f95"/>
                <a:gd name="f289" fmla="*/ f200 1 f96"/>
                <a:gd name="f290" fmla="*/ f201 1 f95"/>
                <a:gd name="f291" fmla="*/ f202 1 f96"/>
                <a:gd name="f292" fmla="*/ f203 1 f96"/>
                <a:gd name="f293" fmla="*/ f204 1 f95"/>
                <a:gd name="f294" fmla="*/ f205 1 f96"/>
                <a:gd name="f295" fmla="*/ f206 1 f96"/>
                <a:gd name="f296" fmla="*/ f207 1 f95"/>
                <a:gd name="f297" fmla="*/ f208 1 f95"/>
                <a:gd name="f298" fmla="*/ f209 1 f96"/>
                <a:gd name="f299" fmla="*/ f210 1 f95"/>
                <a:gd name="f300" fmla="*/ f211 1 f96"/>
                <a:gd name="f301" fmla="*/ f212 1 f95"/>
                <a:gd name="f302" fmla="*/ f213 1 f96"/>
                <a:gd name="f303" fmla="*/ f214 1 f95"/>
                <a:gd name="f304" fmla="*/ f215 1 f96"/>
                <a:gd name="f305" fmla="*/ f216 1 f95"/>
                <a:gd name="f306" fmla="*/ f217 1 f96"/>
                <a:gd name="f307" fmla="*/ f218 1 f95"/>
                <a:gd name="f308" fmla="*/ f219 1 f96"/>
                <a:gd name="f309" fmla="*/ f220 1 f95"/>
                <a:gd name="f310" fmla="*/ f221 1 f96"/>
                <a:gd name="f311" fmla="*/ f222 1 f95"/>
                <a:gd name="f312" fmla="*/ f223 1 f96"/>
                <a:gd name="f313" fmla="*/ f224 1 f95"/>
                <a:gd name="f314" fmla="*/ f225 1 f95"/>
                <a:gd name="f315" fmla="*/ f226 1 f95"/>
                <a:gd name="f316" fmla="*/ f227 1 f96"/>
                <a:gd name="f317" fmla="*/ f228 1 f95"/>
                <a:gd name="f318" fmla="*/ f229 1 f96"/>
                <a:gd name="f319" fmla="*/ f230 1 f95"/>
                <a:gd name="f320" fmla="*/ f231 1 f96"/>
                <a:gd name="f321" fmla="*/ f232 1 f96"/>
                <a:gd name="f322" fmla="*/ f233 1 f96"/>
                <a:gd name="f323" fmla="*/ f234 1 f96"/>
                <a:gd name="f324" fmla="*/ f235 1 f95"/>
                <a:gd name="f325" fmla="*/ f236 1 f96"/>
                <a:gd name="f326" fmla="*/ f237 1 f95"/>
                <a:gd name="f327" fmla="*/ f238 1 f96"/>
                <a:gd name="f328" fmla="*/ f239 1 f95"/>
                <a:gd name="f329" fmla="*/ f240 1 f96"/>
                <a:gd name="f330" fmla="*/ f241 1 f95"/>
                <a:gd name="f331" fmla="*/ f242 1 f96"/>
                <a:gd name="f332" fmla="*/ f243 1 f95"/>
                <a:gd name="f333" fmla="*/ f244 1 f95"/>
                <a:gd name="f334" fmla="*/ f245 1 f95"/>
                <a:gd name="f335" fmla="*/ f246 1 f96"/>
                <a:gd name="f336" fmla="*/ f247 1 f95"/>
                <a:gd name="f337" fmla="*/ f248 1 f96"/>
                <a:gd name="f338" fmla="*/ f249 1 f95"/>
                <a:gd name="f339" fmla="*/ f250 1 f96"/>
                <a:gd name="f340" fmla="*/ f251 1 f96"/>
                <a:gd name="f341" fmla="*/ f252 1 f95"/>
                <a:gd name="f342" fmla="*/ f253 1 f95"/>
                <a:gd name="f343" fmla="*/ f254 1 f96"/>
                <a:gd name="f344" fmla="*/ f255 1 f95"/>
                <a:gd name="f345" fmla="*/ f256 1 f96"/>
                <a:gd name="f346" fmla="*/ f257 1 f95"/>
                <a:gd name="f347" fmla="*/ f258 1 f96"/>
                <a:gd name="f348" fmla="*/ f259 1 f96"/>
                <a:gd name="f349" fmla="*/ f260 1 f95"/>
                <a:gd name="f350" fmla="*/ f261 1 f96"/>
                <a:gd name="f351" fmla="*/ f262 1 f95"/>
                <a:gd name="f352" fmla="*/ f263 1 f96"/>
                <a:gd name="f353" fmla="*/ f264 1 f95"/>
                <a:gd name="f354" fmla="*/ f265 1 f96"/>
                <a:gd name="f355" fmla="*/ f266 1 f95"/>
                <a:gd name="f356" fmla="*/ f267 1 f96"/>
                <a:gd name="f357" fmla="*/ f268 1 f95"/>
                <a:gd name="f358" fmla="*/ f269 1 f96"/>
                <a:gd name="f359" fmla="*/ f270 1 f95"/>
                <a:gd name="f360" fmla="*/ f271 1 f96"/>
                <a:gd name="f361" fmla="*/ f272 1 f95"/>
                <a:gd name="f362" fmla="*/ f273 1 f96"/>
                <a:gd name="f363" fmla="*/ f359 f90 1"/>
                <a:gd name="f364" fmla="*/ f361 f90 1"/>
                <a:gd name="f365" fmla="*/ f362 f91 1"/>
                <a:gd name="f366" fmla="*/ f310 f91 1"/>
                <a:gd name="f367" fmla="*/ f275 f90 1"/>
                <a:gd name="f368" fmla="*/ f276 f91 1"/>
                <a:gd name="f369" fmla="*/ f277 f90 1"/>
                <a:gd name="f370" fmla="*/ f278 f91 1"/>
                <a:gd name="f371" fmla="*/ f279 f90 1"/>
                <a:gd name="f372" fmla="*/ f280 f91 1"/>
                <a:gd name="f373" fmla="*/ f281 f90 1"/>
                <a:gd name="f374" fmla="*/ f282 f91 1"/>
                <a:gd name="f375" fmla="*/ f283 f90 1"/>
                <a:gd name="f376" fmla="*/ f284 f91 1"/>
                <a:gd name="f377" fmla="*/ f285 f90 1"/>
                <a:gd name="f378" fmla="*/ f286 f91 1"/>
                <a:gd name="f379" fmla="*/ f287 f91 1"/>
                <a:gd name="f380" fmla="*/ f288 f90 1"/>
                <a:gd name="f381" fmla="*/ f289 f91 1"/>
                <a:gd name="f382" fmla="*/ f290 f90 1"/>
                <a:gd name="f383" fmla="*/ f291 f91 1"/>
                <a:gd name="f384" fmla="*/ f292 f91 1"/>
                <a:gd name="f385" fmla="*/ f293 f90 1"/>
                <a:gd name="f386" fmla="*/ f294 f91 1"/>
                <a:gd name="f387" fmla="*/ f295 f91 1"/>
                <a:gd name="f388" fmla="*/ f296 f90 1"/>
                <a:gd name="f389" fmla="*/ f297 f90 1"/>
                <a:gd name="f390" fmla="*/ f298 f91 1"/>
                <a:gd name="f391" fmla="*/ f299 f90 1"/>
                <a:gd name="f392" fmla="*/ f300 f91 1"/>
                <a:gd name="f393" fmla="*/ f301 f90 1"/>
                <a:gd name="f394" fmla="*/ f302 f91 1"/>
                <a:gd name="f395" fmla="*/ f303 f90 1"/>
                <a:gd name="f396" fmla="*/ f304 f91 1"/>
                <a:gd name="f397" fmla="*/ f305 f90 1"/>
                <a:gd name="f398" fmla="*/ f306 f91 1"/>
                <a:gd name="f399" fmla="*/ f307 f90 1"/>
                <a:gd name="f400" fmla="*/ f308 f91 1"/>
                <a:gd name="f401" fmla="*/ f309 f90 1"/>
                <a:gd name="f402" fmla="*/ f311 f90 1"/>
                <a:gd name="f403" fmla="*/ f312 f91 1"/>
                <a:gd name="f404" fmla="*/ f313 f90 1"/>
                <a:gd name="f405" fmla="*/ f314 f90 1"/>
                <a:gd name="f406" fmla="*/ f315 f90 1"/>
                <a:gd name="f407" fmla="*/ f316 f91 1"/>
                <a:gd name="f408" fmla="*/ f317 f90 1"/>
                <a:gd name="f409" fmla="*/ f318 f91 1"/>
                <a:gd name="f410" fmla="*/ f319 f90 1"/>
                <a:gd name="f411" fmla="*/ f320 f91 1"/>
                <a:gd name="f412" fmla="*/ f321 f91 1"/>
                <a:gd name="f413" fmla="*/ f322 f91 1"/>
                <a:gd name="f414" fmla="*/ f323 f91 1"/>
                <a:gd name="f415" fmla="*/ f324 f90 1"/>
                <a:gd name="f416" fmla="*/ f325 f91 1"/>
                <a:gd name="f417" fmla="*/ f326 f90 1"/>
                <a:gd name="f418" fmla="*/ f327 f91 1"/>
                <a:gd name="f419" fmla="*/ f328 f90 1"/>
                <a:gd name="f420" fmla="*/ f329 f91 1"/>
                <a:gd name="f421" fmla="*/ f330 f90 1"/>
                <a:gd name="f422" fmla="*/ f331 f91 1"/>
                <a:gd name="f423" fmla="*/ f332 f90 1"/>
                <a:gd name="f424" fmla="*/ f333 f90 1"/>
                <a:gd name="f425" fmla="*/ f334 f90 1"/>
                <a:gd name="f426" fmla="*/ f335 f91 1"/>
                <a:gd name="f427" fmla="*/ f336 f90 1"/>
                <a:gd name="f428" fmla="*/ f337 f91 1"/>
                <a:gd name="f429" fmla="*/ f338 f90 1"/>
                <a:gd name="f430" fmla="*/ f339 f91 1"/>
                <a:gd name="f431" fmla="*/ f340 f91 1"/>
                <a:gd name="f432" fmla="*/ f341 f90 1"/>
                <a:gd name="f433" fmla="*/ f342 f90 1"/>
                <a:gd name="f434" fmla="*/ f343 f91 1"/>
                <a:gd name="f435" fmla="*/ f344 f90 1"/>
                <a:gd name="f436" fmla="*/ f345 f91 1"/>
                <a:gd name="f437" fmla="*/ f346 f90 1"/>
                <a:gd name="f438" fmla="*/ f347 f91 1"/>
                <a:gd name="f439" fmla="*/ f348 f91 1"/>
                <a:gd name="f440" fmla="*/ f349 f90 1"/>
                <a:gd name="f441" fmla="*/ f350 f91 1"/>
                <a:gd name="f442" fmla="*/ f351 f90 1"/>
                <a:gd name="f443" fmla="*/ f352 f91 1"/>
                <a:gd name="f444" fmla="*/ f353 f90 1"/>
                <a:gd name="f445" fmla="*/ f354 f91 1"/>
                <a:gd name="f446" fmla="*/ f355 f90 1"/>
                <a:gd name="f447" fmla="*/ f356 f91 1"/>
                <a:gd name="f448" fmla="*/ f357 f90 1"/>
                <a:gd name="f449" fmla="*/ f358 f91 1"/>
                <a:gd name="f450" fmla="*/ f360 f9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74">
                  <a:pos x="f367" y="f368"/>
                </a:cxn>
                <a:cxn ang="f274">
                  <a:pos x="f369" y="f370"/>
                </a:cxn>
                <a:cxn ang="f274">
                  <a:pos x="f371" y="f372"/>
                </a:cxn>
                <a:cxn ang="f274">
                  <a:pos x="f373" y="f374"/>
                </a:cxn>
                <a:cxn ang="f274">
                  <a:pos x="f375" y="f376"/>
                </a:cxn>
                <a:cxn ang="f274">
                  <a:pos x="f377" y="f378"/>
                </a:cxn>
                <a:cxn ang="f274">
                  <a:pos x="f377" y="f379"/>
                </a:cxn>
                <a:cxn ang="f274">
                  <a:pos x="f380" y="f381"/>
                </a:cxn>
                <a:cxn ang="f274">
                  <a:pos x="f382" y="f383"/>
                </a:cxn>
                <a:cxn ang="f274">
                  <a:pos x="f382" y="f384"/>
                </a:cxn>
                <a:cxn ang="f274">
                  <a:pos x="f385" y="f386"/>
                </a:cxn>
                <a:cxn ang="f274">
                  <a:pos x="f385" y="f387"/>
                </a:cxn>
                <a:cxn ang="f274">
                  <a:pos x="f388" y="f387"/>
                </a:cxn>
                <a:cxn ang="f274">
                  <a:pos x="f389" y="f390"/>
                </a:cxn>
                <a:cxn ang="f274">
                  <a:pos x="f391" y="f392"/>
                </a:cxn>
                <a:cxn ang="f274">
                  <a:pos x="f393" y="f394"/>
                </a:cxn>
                <a:cxn ang="f274">
                  <a:pos x="f395" y="f396"/>
                </a:cxn>
                <a:cxn ang="f274">
                  <a:pos x="f397" y="f398"/>
                </a:cxn>
                <a:cxn ang="f274">
                  <a:pos x="f397" y="f387"/>
                </a:cxn>
                <a:cxn ang="f274">
                  <a:pos x="f399" y="f387"/>
                </a:cxn>
                <a:cxn ang="f274">
                  <a:pos x="f399" y="f400"/>
                </a:cxn>
                <a:cxn ang="f274">
                  <a:pos x="f401" y="f366"/>
                </a:cxn>
                <a:cxn ang="f274">
                  <a:pos x="f402" y="f403"/>
                </a:cxn>
                <a:cxn ang="f274">
                  <a:pos x="f404" y="f400"/>
                </a:cxn>
                <a:cxn ang="f274">
                  <a:pos x="f405" y="f387"/>
                </a:cxn>
                <a:cxn ang="f274">
                  <a:pos x="f406" y="f407"/>
                </a:cxn>
                <a:cxn ang="f274">
                  <a:pos x="f408" y="f409"/>
                </a:cxn>
                <a:cxn ang="f274">
                  <a:pos x="f404" y="f383"/>
                </a:cxn>
                <a:cxn ang="f274">
                  <a:pos x="f410" y="f411"/>
                </a:cxn>
                <a:cxn ang="f274">
                  <a:pos x="f410" y="f412"/>
                </a:cxn>
                <a:cxn ang="f274">
                  <a:pos x="f410" y="f413"/>
                </a:cxn>
                <a:cxn ang="f274">
                  <a:pos x="f399" y="f414"/>
                </a:cxn>
                <a:cxn ang="f274">
                  <a:pos x="f399" y="f374"/>
                </a:cxn>
                <a:cxn ang="f274">
                  <a:pos x="f415" y="f416"/>
                </a:cxn>
                <a:cxn ang="f274">
                  <a:pos x="f417" y="f418"/>
                </a:cxn>
                <a:cxn ang="f274">
                  <a:pos x="f419" y="f420"/>
                </a:cxn>
                <a:cxn ang="f274">
                  <a:pos x="f421" y="f422"/>
                </a:cxn>
                <a:cxn ang="f274">
                  <a:pos x="f423" y="f422"/>
                </a:cxn>
                <a:cxn ang="f274">
                  <a:pos x="f424" y="f422"/>
                </a:cxn>
                <a:cxn ang="f274">
                  <a:pos x="f425" y="f426"/>
                </a:cxn>
                <a:cxn ang="f274">
                  <a:pos x="f427" y="f428"/>
                </a:cxn>
                <a:cxn ang="f274">
                  <a:pos x="f429" y="f430"/>
                </a:cxn>
                <a:cxn ang="f274">
                  <a:pos x="f429" y="f431"/>
                </a:cxn>
                <a:cxn ang="f274">
                  <a:pos x="f432" y="f431"/>
                </a:cxn>
                <a:cxn ang="f274">
                  <a:pos x="f433" y="f434"/>
                </a:cxn>
                <a:cxn ang="f274">
                  <a:pos x="f435" y="f436"/>
                </a:cxn>
                <a:cxn ang="f274">
                  <a:pos x="f437" y="f438"/>
                </a:cxn>
                <a:cxn ang="f274">
                  <a:pos x="f373" y="f439"/>
                </a:cxn>
                <a:cxn ang="f274">
                  <a:pos x="f440" y="f441"/>
                </a:cxn>
                <a:cxn ang="f274">
                  <a:pos x="f442" y="f443"/>
                </a:cxn>
                <a:cxn ang="f274">
                  <a:pos x="f444" y="f445"/>
                </a:cxn>
                <a:cxn ang="f274">
                  <a:pos x="f446" y="f447"/>
                </a:cxn>
                <a:cxn ang="f274">
                  <a:pos x="f448" y="f449"/>
                </a:cxn>
                <a:cxn ang="f274">
                  <a:pos x="f363" y="f450"/>
                </a:cxn>
                <a:cxn ang="f274">
                  <a:pos x="f367" y="f368"/>
                </a:cxn>
              </a:cxnLst>
              <a:rect l="f363" t="f366" r="f364" b="f365"/>
              <a:pathLst>
                <a:path w="358" h="396">
                  <a:moveTo>
                    <a:pt x="f8" y="f9"/>
                  </a:move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18" y="f16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6" y="f28"/>
                  </a:lnTo>
                  <a:lnTo>
                    <a:pt x="f29" y="f8"/>
                  </a:lnTo>
                  <a:lnTo>
                    <a:pt x="f15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39" y="f8"/>
                  </a:lnTo>
                  <a:lnTo>
                    <a:pt x="f40" y="f8"/>
                  </a:lnTo>
                  <a:lnTo>
                    <a:pt x="f40" y="f41"/>
                  </a:lnTo>
                  <a:lnTo>
                    <a:pt x="f42" y="f5"/>
                  </a:lnTo>
                  <a:lnTo>
                    <a:pt x="f43" y="f44"/>
                  </a:lnTo>
                  <a:lnTo>
                    <a:pt x="f45" y="f41"/>
                  </a:lnTo>
                  <a:lnTo>
                    <a:pt x="f46" y="f8"/>
                  </a:lnTo>
                  <a:lnTo>
                    <a:pt x="f6" y="f47"/>
                  </a:lnTo>
                  <a:lnTo>
                    <a:pt x="f48" y="f49"/>
                  </a:lnTo>
                  <a:lnTo>
                    <a:pt x="f45" y="f50"/>
                  </a:lnTo>
                  <a:lnTo>
                    <a:pt x="f51" y="f52"/>
                  </a:lnTo>
                  <a:lnTo>
                    <a:pt x="f51" y="f53"/>
                  </a:lnTo>
                  <a:lnTo>
                    <a:pt x="f51" y="f54"/>
                  </a:lnTo>
                  <a:lnTo>
                    <a:pt x="f40" y="f55"/>
                  </a:lnTo>
                  <a:lnTo>
                    <a:pt x="f40" y="f1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58"/>
                  </a:lnTo>
                  <a:lnTo>
                    <a:pt x="f63" y="f58"/>
                  </a:lnTo>
                  <a:lnTo>
                    <a:pt x="f64" y="f65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70" y="f72"/>
                  </a:lnTo>
                  <a:lnTo>
                    <a:pt x="f73" y="f72"/>
                  </a:lnTo>
                  <a:lnTo>
                    <a:pt x="f74" y="f75"/>
                  </a:lnTo>
                  <a:lnTo>
                    <a:pt x="f19" y="f76"/>
                  </a:lnTo>
                  <a:lnTo>
                    <a:pt x="f77" y="f7"/>
                  </a:lnTo>
                  <a:lnTo>
                    <a:pt x="f14" y="f78"/>
                  </a:lnTo>
                  <a:lnTo>
                    <a:pt x="f79" y="f80"/>
                  </a:lnTo>
                  <a:lnTo>
                    <a:pt x="f81" y="f82"/>
                  </a:lnTo>
                  <a:lnTo>
                    <a:pt x="f32" y="f83"/>
                  </a:lnTo>
                  <a:lnTo>
                    <a:pt x="f84" y="f85"/>
                  </a:lnTo>
                  <a:lnTo>
                    <a:pt x="f86" y="f87"/>
                  </a:lnTo>
                  <a:lnTo>
                    <a:pt x="f5" y="f88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FD9AB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48" name="Freeform 53"/>
            <p:cNvSpPr/>
            <p:nvPr/>
          </p:nvSpPr>
          <p:spPr>
            <a:xfrm>
              <a:off x="2060252" y="4460178"/>
              <a:ext cx="203591" cy="33804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09"/>
                <a:gd name="f7" fmla="val 298"/>
                <a:gd name="f8" fmla="val 48"/>
                <a:gd name="f9" fmla="val 275"/>
                <a:gd name="f10" fmla="val 36"/>
                <a:gd name="f11" fmla="val 231"/>
                <a:gd name="f12" fmla="val 32"/>
                <a:gd name="f13" fmla="val 185"/>
                <a:gd name="f14" fmla="val 24"/>
                <a:gd name="f15" fmla="val 162"/>
                <a:gd name="f16" fmla="val 1"/>
                <a:gd name="f17" fmla="val 159"/>
                <a:gd name="f18" fmla="val 130"/>
                <a:gd name="f19" fmla="val 109"/>
                <a:gd name="f20" fmla="val 97"/>
                <a:gd name="f21" fmla="val 74"/>
                <a:gd name="f22" fmla="val 22"/>
                <a:gd name="f23" fmla="val 73"/>
                <a:gd name="f24" fmla="val 23"/>
                <a:gd name="f25" fmla="val 33"/>
                <a:gd name="f26" fmla="val 41"/>
                <a:gd name="f27" fmla="val 35"/>
                <a:gd name="f28" fmla="val 78"/>
                <a:gd name="f29" fmla="val 38"/>
                <a:gd name="f30" fmla="val 101"/>
                <a:gd name="f31" fmla="val 28"/>
                <a:gd name="f32" fmla="val 124"/>
                <a:gd name="f33" fmla="val 10"/>
                <a:gd name="f34" fmla="val 140"/>
                <a:gd name="f35" fmla="val 156"/>
                <a:gd name="f36" fmla="val 72"/>
                <a:gd name="f37" fmla="val 105"/>
                <a:gd name="f38" fmla="val 150"/>
                <a:gd name="f39" fmla="val 111"/>
                <a:gd name="f40" fmla="val 128"/>
                <a:gd name="f41" fmla="val 164"/>
                <a:gd name="f42" fmla="val 166"/>
                <a:gd name="f43" fmla="val 170"/>
                <a:gd name="f44" fmla="val 174"/>
                <a:gd name="f45" fmla="val 182"/>
                <a:gd name="f46" fmla="val 193"/>
                <a:gd name="f47" fmla="val 181"/>
                <a:gd name="f48" fmla="val 218"/>
                <a:gd name="f49" fmla="val 179"/>
                <a:gd name="f50" fmla="val 245"/>
                <a:gd name="f51" fmla="val 265"/>
                <a:gd name="f52" fmla="val 202"/>
                <a:gd name="f53" fmla="val 269"/>
                <a:gd name="f54" fmla="val 157"/>
                <a:gd name="f55" fmla="val 288"/>
                <a:gd name="f56" fmla="val 134"/>
                <a:gd name="f57" fmla="val 287"/>
                <a:gd name="f58" fmla="val 95"/>
                <a:gd name="f59" fmla="val 62"/>
                <a:gd name="f60" fmla="val 274"/>
                <a:gd name="f61" fmla="+- 0 0 -90"/>
                <a:gd name="f62" fmla="*/ f3 1 209"/>
                <a:gd name="f63" fmla="*/ f4 1 298"/>
                <a:gd name="f64" fmla="+- f7 0 f5"/>
                <a:gd name="f65" fmla="+- f6 0 f5"/>
                <a:gd name="f66" fmla="*/ f61 f0 1"/>
                <a:gd name="f67" fmla="*/ f65 1 209"/>
                <a:gd name="f68" fmla="*/ f64 1 298"/>
                <a:gd name="f69" fmla="*/ 27 f65 1"/>
                <a:gd name="f70" fmla="*/ 147 f64 1"/>
                <a:gd name="f71" fmla="*/ 21 f65 1"/>
                <a:gd name="f72" fmla="*/ 124 f64 1"/>
                <a:gd name="f73" fmla="*/ 17 f65 1"/>
                <a:gd name="f74" fmla="*/ 99 f64 1"/>
                <a:gd name="f75" fmla="*/ 13 f65 1"/>
                <a:gd name="f76" fmla="*/ 87 f64 1"/>
                <a:gd name="f77" fmla="*/ 1 f65 1"/>
                <a:gd name="f78" fmla="*/ 85 f64 1"/>
                <a:gd name="f79" fmla="*/ 0 f65 1"/>
                <a:gd name="f80" fmla="*/ 70 f64 1"/>
                <a:gd name="f81" fmla="*/ 58 f64 1"/>
                <a:gd name="f82" fmla="*/ 52 f64 1"/>
                <a:gd name="f83" fmla="*/ 40 f64 1"/>
                <a:gd name="f84" fmla="*/ 12 f65 1"/>
                <a:gd name="f85" fmla="*/ 39 f64 1"/>
                <a:gd name="f86" fmla="*/ 18 f64 1"/>
                <a:gd name="f87" fmla="*/ 23 f65 1"/>
                <a:gd name="f88" fmla="*/ 19 f64 1"/>
                <a:gd name="f89" fmla="*/ 44 f65 1"/>
                <a:gd name="f90" fmla="*/ 20 f64 1"/>
                <a:gd name="f91" fmla="*/ 56 f65 1"/>
                <a:gd name="f92" fmla="*/ 15 f64 1"/>
                <a:gd name="f93" fmla="*/ 69 f65 1"/>
                <a:gd name="f94" fmla="*/ 5 f64 1"/>
                <a:gd name="f95" fmla="*/ 78 f65 1"/>
                <a:gd name="f96" fmla="*/ 0 f64 1"/>
                <a:gd name="f97" fmla="*/ 86 f65 1"/>
                <a:gd name="f98" fmla="*/ 38 f64 1"/>
                <a:gd name="f99" fmla="*/ 56 f64 1"/>
                <a:gd name="f100" fmla="*/ 83 f65 1"/>
                <a:gd name="f101" fmla="*/ 59 f64 1"/>
                <a:gd name="f102" fmla="*/ 68 f64 1"/>
                <a:gd name="f103" fmla="*/ 91 f65 1"/>
                <a:gd name="f104" fmla="*/ 89 f64 1"/>
                <a:gd name="f105" fmla="*/ 95 f65 1"/>
                <a:gd name="f106" fmla="*/ 93 f64 1"/>
                <a:gd name="f107" fmla="*/ 101 f65 1"/>
                <a:gd name="f108" fmla="*/ 103 f64 1"/>
                <a:gd name="f109" fmla="*/ 117 f64 1"/>
                <a:gd name="f110" fmla="*/ 100 f65 1"/>
                <a:gd name="f111" fmla="*/ 132 f64 1"/>
                <a:gd name="f112" fmla="*/ 117 f65 1"/>
                <a:gd name="f113" fmla="*/ 142 f64 1"/>
                <a:gd name="f114" fmla="*/ 113 f65 1"/>
                <a:gd name="f115" fmla="*/ 144 f64 1"/>
                <a:gd name="f116" fmla="*/ 87 f65 1"/>
                <a:gd name="f117" fmla="*/ 154 f64 1"/>
                <a:gd name="f118" fmla="*/ 75 f65 1"/>
                <a:gd name="f119" fmla="*/ 160 f64 1"/>
                <a:gd name="f120" fmla="*/ 62 f65 1"/>
                <a:gd name="f121" fmla="*/ 153 f64 1"/>
                <a:gd name="f122" fmla="*/ 53 f65 1"/>
                <a:gd name="f123" fmla="*/ 35 f65 1"/>
                <a:gd name="f124" fmla="*/ 209 f65 1"/>
                <a:gd name="f125" fmla="*/ 298 f64 1"/>
                <a:gd name="f126" fmla="*/ f66 1 f2"/>
                <a:gd name="f127" fmla="*/ f69 1 209"/>
                <a:gd name="f128" fmla="*/ f70 1 298"/>
                <a:gd name="f129" fmla="*/ f71 1 209"/>
                <a:gd name="f130" fmla="*/ f72 1 298"/>
                <a:gd name="f131" fmla="*/ f73 1 209"/>
                <a:gd name="f132" fmla="*/ f74 1 298"/>
                <a:gd name="f133" fmla="*/ f75 1 209"/>
                <a:gd name="f134" fmla="*/ f76 1 298"/>
                <a:gd name="f135" fmla="*/ f77 1 209"/>
                <a:gd name="f136" fmla="*/ f78 1 298"/>
                <a:gd name="f137" fmla="*/ f79 1 209"/>
                <a:gd name="f138" fmla="*/ f80 1 298"/>
                <a:gd name="f139" fmla="*/ f81 1 298"/>
                <a:gd name="f140" fmla="*/ f82 1 298"/>
                <a:gd name="f141" fmla="*/ f83 1 298"/>
                <a:gd name="f142" fmla="*/ f84 1 209"/>
                <a:gd name="f143" fmla="*/ f85 1 298"/>
                <a:gd name="f144" fmla="*/ f86 1 298"/>
                <a:gd name="f145" fmla="*/ f87 1 209"/>
                <a:gd name="f146" fmla="*/ f88 1 298"/>
                <a:gd name="f147" fmla="*/ f89 1 209"/>
                <a:gd name="f148" fmla="*/ f90 1 298"/>
                <a:gd name="f149" fmla="*/ f91 1 209"/>
                <a:gd name="f150" fmla="*/ f92 1 298"/>
                <a:gd name="f151" fmla="*/ f93 1 209"/>
                <a:gd name="f152" fmla="*/ f94 1 298"/>
                <a:gd name="f153" fmla="*/ f95 1 209"/>
                <a:gd name="f154" fmla="*/ f96 1 298"/>
                <a:gd name="f155" fmla="*/ f97 1 209"/>
                <a:gd name="f156" fmla="*/ f98 1 298"/>
                <a:gd name="f157" fmla="*/ f99 1 298"/>
                <a:gd name="f158" fmla="*/ f100 1 209"/>
                <a:gd name="f159" fmla="*/ f101 1 298"/>
                <a:gd name="f160" fmla="*/ f102 1 298"/>
                <a:gd name="f161" fmla="*/ f103 1 209"/>
                <a:gd name="f162" fmla="*/ f104 1 298"/>
                <a:gd name="f163" fmla="*/ f105 1 209"/>
                <a:gd name="f164" fmla="*/ f106 1 298"/>
                <a:gd name="f165" fmla="*/ f107 1 209"/>
                <a:gd name="f166" fmla="*/ f108 1 298"/>
                <a:gd name="f167" fmla="*/ f109 1 298"/>
                <a:gd name="f168" fmla="*/ f110 1 209"/>
                <a:gd name="f169" fmla="*/ f111 1 298"/>
                <a:gd name="f170" fmla="*/ f112 1 209"/>
                <a:gd name="f171" fmla="*/ f113 1 298"/>
                <a:gd name="f172" fmla="*/ f114 1 209"/>
                <a:gd name="f173" fmla="*/ f115 1 298"/>
                <a:gd name="f174" fmla="*/ f116 1 209"/>
                <a:gd name="f175" fmla="*/ f117 1 298"/>
                <a:gd name="f176" fmla="*/ f118 1 209"/>
                <a:gd name="f177" fmla="*/ f119 1 298"/>
                <a:gd name="f178" fmla="*/ f120 1 209"/>
                <a:gd name="f179" fmla="*/ f121 1 298"/>
                <a:gd name="f180" fmla="*/ f122 1 209"/>
                <a:gd name="f181" fmla="*/ f123 1 209"/>
                <a:gd name="f182" fmla="*/ f124 1 209"/>
                <a:gd name="f183" fmla="*/ f125 1 298"/>
                <a:gd name="f184" fmla="+- f126 0 f1"/>
                <a:gd name="f185" fmla="*/ f127 1 f67"/>
                <a:gd name="f186" fmla="*/ f128 1 f68"/>
                <a:gd name="f187" fmla="*/ f129 1 f67"/>
                <a:gd name="f188" fmla="*/ f130 1 f68"/>
                <a:gd name="f189" fmla="*/ f131 1 f67"/>
                <a:gd name="f190" fmla="*/ f132 1 f68"/>
                <a:gd name="f191" fmla="*/ f133 1 f67"/>
                <a:gd name="f192" fmla="*/ f134 1 f68"/>
                <a:gd name="f193" fmla="*/ f135 1 f67"/>
                <a:gd name="f194" fmla="*/ f136 1 f68"/>
                <a:gd name="f195" fmla="*/ f137 1 f67"/>
                <a:gd name="f196" fmla="*/ f138 1 f68"/>
                <a:gd name="f197" fmla="*/ f139 1 f68"/>
                <a:gd name="f198" fmla="*/ f140 1 f68"/>
                <a:gd name="f199" fmla="*/ f141 1 f68"/>
                <a:gd name="f200" fmla="*/ f142 1 f67"/>
                <a:gd name="f201" fmla="*/ f143 1 f68"/>
                <a:gd name="f202" fmla="*/ f144 1 f68"/>
                <a:gd name="f203" fmla="*/ f145 1 f67"/>
                <a:gd name="f204" fmla="*/ f146 1 f68"/>
                <a:gd name="f205" fmla="*/ f147 1 f67"/>
                <a:gd name="f206" fmla="*/ f148 1 f68"/>
                <a:gd name="f207" fmla="*/ f149 1 f67"/>
                <a:gd name="f208" fmla="*/ f150 1 f68"/>
                <a:gd name="f209" fmla="*/ f151 1 f67"/>
                <a:gd name="f210" fmla="*/ f152 1 f68"/>
                <a:gd name="f211" fmla="*/ f153 1 f67"/>
                <a:gd name="f212" fmla="*/ f154 1 f68"/>
                <a:gd name="f213" fmla="*/ f155 1 f67"/>
                <a:gd name="f214" fmla="*/ f156 1 f68"/>
                <a:gd name="f215" fmla="*/ f157 1 f68"/>
                <a:gd name="f216" fmla="*/ f158 1 f67"/>
                <a:gd name="f217" fmla="*/ f159 1 f68"/>
                <a:gd name="f218" fmla="*/ f160 1 f68"/>
                <a:gd name="f219" fmla="*/ f161 1 f67"/>
                <a:gd name="f220" fmla="*/ f162 1 f68"/>
                <a:gd name="f221" fmla="*/ f163 1 f67"/>
                <a:gd name="f222" fmla="*/ f164 1 f68"/>
                <a:gd name="f223" fmla="*/ f165 1 f67"/>
                <a:gd name="f224" fmla="*/ f166 1 f68"/>
                <a:gd name="f225" fmla="*/ f167 1 f68"/>
                <a:gd name="f226" fmla="*/ f168 1 f67"/>
                <a:gd name="f227" fmla="*/ f169 1 f68"/>
                <a:gd name="f228" fmla="*/ f170 1 f67"/>
                <a:gd name="f229" fmla="*/ f171 1 f68"/>
                <a:gd name="f230" fmla="*/ f172 1 f67"/>
                <a:gd name="f231" fmla="*/ f173 1 f68"/>
                <a:gd name="f232" fmla="*/ f174 1 f67"/>
                <a:gd name="f233" fmla="*/ f175 1 f68"/>
                <a:gd name="f234" fmla="*/ f176 1 f67"/>
                <a:gd name="f235" fmla="*/ f177 1 f68"/>
                <a:gd name="f236" fmla="*/ f178 1 f67"/>
                <a:gd name="f237" fmla="*/ f179 1 f68"/>
                <a:gd name="f238" fmla="*/ f180 1 f67"/>
                <a:gd name="f239" fmla="*/ f181 1 f67"/>
                <a:gd name="f240" fmla="*/ f182 1 f67"/>
                <a:gd name="f241" fmla="*/ f183 1 f68"/>
                <a:gd name="f242" fmla="*/ f195 f62 1"/>
                <a:gd name="f243" fmla="*/ f240 f62 1"/>
                <a:gd name="f244" fmla="*/ f241 f63 1"/>
                <a:gd name="f245" fmla="*/ f212 f63 1"/>
                <a:gd name="f246" fmla="*/ f185 f62 1"/>
                <a:gd name="f247" fmla="*/ f186 f63 1"/>
                <a:gd name="f248" fmla="*/ f187 f62 1"/>
                <a:gd name="f249" fmla="*/ f188 f63 1"/>
                <a:gd name="f250" fmla="*/ f189 f62 1"/>
                <a:gd name="f251" fmla="*/ f190 f63 1"/>
                <a:gd name="f252" fmla="*/ f191 f62 1"/>
                <a:gd name="f253" fmla="*/ f192 f63 1"/>
                <a:gd name="f254" fmla="*/ f193 f62 1"/>
                <a:gd name="f255" fmla="*/ f194 f63 1"/>
                <a:gd name="f256" fmla="*/ f196 f63 1"/>
                <a:gd name="f257" fmla="*/ f197 f63 1"/>
                <a:gd name="f258" fmla="*/ f198 f63 1"/>
                <a:gd name="f259" fmla="*/ f199 f63 1"/>
                <a:gd name="f260" fmla="*/ f200 f62 1"/>
                <a:gd name="f261" fmla="*/ f201 f63 1"/>
                <a:gd name="f262" fmla="*/ f202 f63 1"/>
                <a:gd name="f263" fmla="*/ f203 f62 1"/>
                <a:gd name="f264" fmla="*/ f204 f63 1"/>
                <a:gd name="f265" fmla="*/ f205 f62 1"/>
                <a:gd name="f266" fmla="*/ f206 f63 1"/>
                <a:gd name="f267" fmla="*/ f207 f62 1"/>
                <a:gd name="f268" fmla="*/ f208 f63 1"/>
                <a:gd name="f269" fmla="*/ f209 f62 1"/>
                <a:gd name="f270" fmla="*/ f210 f63 1"/>
                <a:gd name="f271" fmla="*/ f211 f62 1"/>
                <a:gd name="f272" fmla="*/ f213 f62 1"/>
                <a:gd name="f273" fmla="*/ f214 f63 1"/>
                <a:gd name="f274" fmla="*/ f215 f63 1"/>
                <a:gd name="f275" fmla="*/ f216 f62 1"/>
                <a:gd name="f276" fmla="*/ f217 f63 1"/>
                <a:gd name="f277" fmla="*/ f218 f63 1"/>
                <a:gd name="f278" fmla="*/ f219 f62 1"/>
                <a:gd name="f279" fmla="*/ f220 f63 1"/>
                <a:gd name="f280" fmla="*/ f221 f62 1"/>
                <a:gd name="f281" fmla="*/ f222 f63 1"/>
                <a:gd name="f282" fmla="*/ f223 f62 1"/>
                <a:gd name="f283" fmla="*/ f224 f63 1"/>
                <a:gd name="f284" fmla="*/ f225 f63 1"/>
                <a:gd name="f285" fmla="*/ f226 f62 1"/>
                <a:gd name="f286" fmla="*/ f227 f63 1"/>
                <a:gd name="f287" fmla="*/ f228 f62 1"/>
                <a:gd name="f288" fmla="*/ f229 f63 1"/>
                <a:gd name="f289" fmla="*/ f230 f62 1"/>
                <a:gd name="f290" fmla="*/ f231 f63 1"/>
                <a:gd name="f291" fmla="*/ f232 f62 1"/>
                <a:gd name="f292" fmla="*/ f233 f63 1"/>
                <a:gd name="f293" fmla="*/ f234 f62 1"/>
                <a:gd name="f294" fmla="*/ f235 f63 1"/>
                <a:gd name="f295" fmla="*/ f236 f62 1"/>
                <a:gd name="f296" fmla="*/ f237 f63 1"/>
                <a:gd name="f297" fmla="*/ f238 f62 1"/>
                <a:gd name="f298" fmla="*/ f239 f6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84">
                  <a:pos x="f246" y="f247"/>
                </a:cxn>
                <a:cxn ang="f184">
                  <a:pos x="f248" y="f249"/>
                </a:cxn>
                <a:cxn ang="f184">
                  <a:pos x="f250" y="f251"/>
                </a:cxn>
                <a:cxn ang="f184">
                  <a:pos x="f252" y="f253"/>
                </a:cxn>
                <a:cxn ang="f184">
                  <a:pos x="f254" y="f255"/>
                </a:cxn>
                <a:cxn ang="f184">
                  <a:pos x="f242" y="f256"/>
                </a:cxn>
                <a:cxn ang="f184">
                  <a:pos x="f242" y="f257"/>
                </a:cxn>
                <a:cxn ang="f184">
                  <a:pos x="f242" y="f258"/>
                </a:cxn>
                <a:cxn ang="f184">
                  <a:pos x="f254" y="f259"/>
                </a:cxn>
                <a:cxn ang="f184">
                  <a:pos x="f260" y="f261"/>
                </a:cxn>
                <a:cxn ang="f184">
                  <a:pos x="f252" y="f262"/>
                </a:cxn>
                <a:cxn ang="f184">
                  <a:pos x="f263" y="f264"/>
                </a:cxn>
                <a:cxn ang="f184">
                  <a:pos x="f265" y="f266"/>
                </a:cxn>
                <a:cxn ang="f184">
                  <a:pos x="f267" y="f268"/>
                </a:cxn>
                <a:cxn ang="f184">
                  <a:pos x="f269" y="f270"/>
                </a:cxn>
                <a:cxn ang="f184">
                  <a:pos x="f271" y="f245"/>
                </a:cxn>
                <a:cxn ang="f184">
                  <a:pos x="f272" y="f273"/>
                </a:cxn>
                <a:cxn ang="f184">
                  <a:pos x="f272" y="f274"/>
                </a:cxn>
                <a:cxn ang="f184">
                  <a:pos x="f275" y="f276"/>
                </a:cxn>
                <a:cxn ang="f184">
                  <a:pos x="f272" y="f277"/>
                </a:cxn>
                <a:cxn ang="f184">
                  <a:pos x="f278" y="f279"/>
                </a:cxn>
                <a:cxn ang="f184">
                  <a:pos x="f280" y="f281"/>
                </a:cxn>
                <a:cxn ang="f184">
                  <a:pos x="f282" y="f283"/>
                </a:cxn>
                <a:cxn ang="f184">
                  <a:pos x="f282" y="f284"/>
                </a:cxn>
                <a:cxn ang="f184">
                  <a:pos x="f285" y="f286"/>
                </a:cxn>
                <a:cxn ang="f184">
                  <a:pos x="f287" y="f288"/>
                </a:cxn>
                <a:cxn ang="f184">
                  <a:pos x="f289" y="f290"/>
                </a:cxn>
                <a:cxn ang="f184">
                  <a:pos x="f291" y="f292"/>
                </a:cxn>
                <a:cxn ang="f184">
                  <a:pos x="f293" y="f294"/>
                </a:cxn>
                <a:cxn ang="f184">
                  <a:pos x="f295" y="f296"/>
                </a:cxn>
                <a:cxn ang="f184">
                  <a:pos x="f297" y="f247"/>
                </a:cxn>
                <a:cxn ang="f184">
                  <a:pos x="f298" y="f247"/>
                </a:cxn>
                <a:cxn ang="f184">
                  <a:pos x="f246" y="f247"/>
                </a:cxn>
              </a:cxnLst>
              <a:rect l="f242" t="f245" r="f243" b="f244"/>
              <a:pathLst>
                <a:path w="209" h="298">
                  <a:moveTo>
                    <a:pt x="f8" y="f9"/>
                  </a:move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5" y="f18"/>
                  </a:lnTo>
                  <a:lnTo>
                    <a:pt x="f5" y="f19"/>
                  </a:lnTo>
                  <a:lnTo>
                    <a:pt x="f5" y="f20"/>
                  </a:lnTo>
                  <a:lnTo>
                    <a:pt x="f16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5"/>
                  </a:lnTo>
                  <a:lnTo>
                    <a:pt x="f35" y="f36"/>
                  </a:lnTo>
                  <a:lnTo>
                    <a:pt x="f35" y="f37"/>
                  </a:lnTo>
                  <a:lnTo>
                    <a:pt x="f38" y="f39"/>
                  </a:lnTo>
                  <a:lnTo>
                    <a:pt x="f35" y="f40"/>
                  </a:lnTo>
                  <a:lnTo>
                    <a:pt x="f41" y="f42"/>
                  </a:lnTo>
                  <a:lnTo>
                    <a:pt x="f43" y="f44"/>
                  </a:lnTo>
                  <a:lnTo>
                    <a:pt x="f45" y="f46"/>
                  </a:lnTo>
                  <a:lnTo>
                    <a:pt x="f47" y="f48"/>
                  </a:lnTo>
                  <a:lnTo>
                    <a:pt x="f49" y="f50"/>
                  </a:lnTo>
                  <a:lnTo>
                    <a:pt x="f6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7"/>
                  </a:lnTo>
                  <a:lnTo>
                    <a:pt x="f39" y="f57"/>
                  </a:lnTo>
                  <a:lnTo>
                    <a:pt x="f58" y="f9"/>
                  </a:lnTo>
                  <a:lnTo>
                    <a:pt x="f59" y="f60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FD9AB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49" name="Freeform 54"/>
            <p:cNvSpPr/>
            <p:nvPr/>
          </p:nvSpPr>
          <p:spPr>
            <a:xfrm>
              <a:off x="1899272" y="4037277"/>
              <a:ext cx="383517" cy="46881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93"/>
                <a:gd name="f7" fmla="val 415"/>
                <a:gd name="f8" fmla="val 295"/>
                <a:gd name="f9" fmla="val 79"/>
                <a:gd name="f10" fmla="val 289"/>
                <a:gd name="f11" fmla="val 108"/>
                <a:gd name="f12" fmla="val 267"/>
                <a:gd name="f13" fmla="val 115"/>
                <a:gd name="f14" fmla="val 234"/>
                <a:gd name="f15" fmla="val 120"/>
                <a:gd name="f16" fmla="val 212"/>
                <a:gd name="f17" fmla="val 126"/>
                <a:gd name="f18" fmla="val 196"/>
                <a:gd name="f19" fmla="val 129"/>
                <a:gd name="f20" fmla="val 189"/>
                <a:gd name="f21" fmla="val 111"/>
                <a:gd name="f22" fmla="val 145"/>
                <a:gd name="f23" fmla="val 90"/>
                <a:gd name="f24" fmla="val 124"/>
                <a:gd name="f25" fmla="val 95"/>
                <a:gd name="f26" fmla="val 101"/>
                <a:gd name="f27" fmla="val 96"/>
                <a:gd name="f28" fmla="val 88"/>
                <a:gd name="f29" fmla="val 97"/>
                <a:gd name="f30" fmla="val 66"/>
                <a:gd name="f31" fmla="val 119"/>
                <a:gd name="f32" fmla="val 39"/>
                <a:gd name="f33" fmla="val 130"/>
                <a:gd name="f34" fmla="val 16"/>
                <a:gd name="f35" fmla="val 153"/>
                <a:gd name="f36" fmla="val 177"/>
                <a:gd name="f37" fmla="val 1"/>
                <a:gd name="f38" fmla="val 187"/>
                <a:gd name="f39" fmla="val 15"/>
                <a:gd name="f40" fmla="val 197"/>
                <a:gd name="f41" fmla="val 44"/>
                <a:gd name="f42" fmla="val 206"/>
                <a:gd name="f43" fmla="val 69"/>
                <a:gd name="f44" fmla="val 220"/>
                <a:gd name="f45" fmla="val 81"/>
                <a:gd name="f46" fmla="val 246"/>
                <a:gd name="f47" fmla="val 100"/>
                <a:gd name="f48" fmla="val 265"/>
                <a:gd name="f49" fmla="val 112"/>
                <a:gd name="f50" fmla="val 288"/>
                <a:gd name="f51" fmla="val 292"/>
                <a:gd name="f52" fmla="val 137"/>
                <a:gd name="f53" fmla="val 307"/>
                <a:gd name="f54" fmla="val 152"/>
                <a:gd name="f55" fmla="val 322"/>
                <a:gd name="f56" fmla="val 179"/>
                <a:gd name="f57" fmla="val 334"/>
                <a:gd name="f58" fmla="val 202"/>
                <a:gd name="f59" fmla="val 355"/>
                <a:gd name="f60" fmla="val 214"/>
                <a:gd name="f61" fmla="val 368"/>
                <a:gd name="f62" fmla="val 224"/>
                <a:gd name="f63" fmla="val 388"/>
                <a:gd name="f64" fmla="val 250"/>
                <a:gd name="f65" fmla="val 279"/>
                <a:gd name="f66" fmla="val 386"/>
                <a:gd name="f67" fmla="val 293"/>
                <a:gd name="f68" fmla="val 381"/>
                <a:gd name="f69" fmla="val 297"/>
                <a:gd name="f70" fmla="val 326"/>
                <a:gd name="f71" fmla="val 338"/>
                <a:gd name="f72" fmla="val 340"/>
                <a:gd name="f73" fmla="val 321"/>
                <a:gd name="f74" fmla="val 362"/>
                <a:gd name="f75" fmla="val 305"/>
                <a:gd name="f76" fmla="val 377"/>
                <a:gd name="f77" fmla="val 286"/>
                <a:gd name="f78" fmla="val 390"/>
                <a:gd name="f79" fmla="val 266"/>
                <a:gd name="f80" fmla="val 405"/>
                <a:gd name="f81" fmla="val 243"/>
                <a:gd name="f82" fmla="val 412"/>
                <a:gd name="f83" fmla="val 188"/>
                <a:gd name="f84" fmla="val 410"/>
                <a:gd name="f85" fmla="val 402"/>
                <a:gd name="f86" fmla="val 175"/>
                <a:gd name="f87" fmla="val 380"/>
                <a:gd name="f88" fmla="val 146"/>
                <a:gd name="f89" fmla="val 356"/>
                <a:gd name="f90" fmla="val 125"/>
                <a:gd name="f91" fmla="val 344"/>
                <a:gd name="f92" fmla="+- 0 0 -90"/>
                <a:gd name="f93" fmla="*/ f3 1 393"/>
                <a:gd name="f94" fmla="*/ f4 1 415"/>
                <a:gd name="f95" fmla="+- f7 0 f5"/>
                <a:gd name="f96" fmla="+- f6 0 f5"/>
                <a:gd name="f97" fmla="*/ f92 f0 1"/>
                <a:gd name="f98" fmla="*/ f96 1 393"/>
                <a:gd name="f99" fmla="*/ f95 1 415"/>
                <a:gd name="f100" fmla="*/ 0 f96 1"/>
                <a:gd name="f101" fmla="*/ 158 f95 1"/>
                <a:gd name="f102" fmla="*/ 45 f96 1"/>
                <a:gd name="f103" fmla="*/ 155 f95 1"/>
                <a:gd name="f104" fmla="*/ 60 f96 1"/>
                <a:gd name="f105" fmla="*/ 143 f95 1"/>
                <a:gd name="f106" fmla="*/ 64 f96 1"/>
                <a:gd name="f107" fmla="*/ 125 f95 1"/>
                <a:gd name="f108" fmla="*/ 68 f96 1"/>
                <a:gd name="f109" fmla="*/ 114 f95 1"/>
                <a:gd name="f110" fmla="*/ 71 f96 1"/>
                <a:gd name="f111" fmla="*/ 105 f95 1"/>
                <a:gd name="f112" fmla="*/ 72 f96 1"/>
                <a:gd name="f113" fmla="*/ 101 f95 1"/>
                <a:gd name="f114" fmla="*/ 63 f96 1"/>
                <a:gd name="f115" fmla="*/ 78 f95 1"/>
                <a:gd name="f116" fmla="*/ 50 f96 1"/>
                <a:gd name="f117" fmla="*/ 67 f95 1"/>
                <a:gd name="f118" fmla="*/ 53 f96 1"/>
                <a:gd name="f119" fmla="*/ 54 f95 1"/>
                <a:gd name="f120" fmla="*/ 54 f96 1"/>
                <a:gd name="f121" fmla="*/ 47 f95 1"/>
                <a:gd name="f122" fmla="*/ 36 f95 1"/>
                <a:gd name="f123" fmla="*/ 67 f96 1"/>
                <a:gd name="f124" fmla="*/ 21 f95 1"/>
                <a:gd name="f125" fmla="*/ 73 f96 1"/>
                <a:gd name="f126" fmla="*/ 9 f95 1"/>
                <a:gd name="f127" fmla="*/ 0 f95 1"/>
                <a:gd name="f128" fmla="*/ 86 f96 1"/>
                <a:gd name="f129" fmla="*/ 99 f96 1"/>
                <a:gd name="f130" fmla="*/ 1 f95 1"/>
                <a:gd name="f131" fmla="*/ 105 f96 1"/>
                <a:gd name="f132" fmla="*/ 8 f95 1"/>
                <a:gd name="f133" fmla="*/ 110 f96 1"/>
                <a:gd name="f134" fmla="*/ 24 f95 1"/>
                <a:gd name="f135" fmla="*/ 115 f96 1"/>
                <a:gd name="f136" fmla="*/ 37 f95 1"/>
                <a:gd name="f137" fmla="*/ 123 f96 1"/>
                <a:gd name="f138" fmla="*/ 44 f95 1"/>
                <a:gd name="f139" fmla="*/ 138 f96 1"/>
                <a:gd name="f140" fmla="*/ 148 f96 1"/>
                <a:gd name="f141" fmla="*/ 60 f95 1"/>
                <a:gd name="f142" fmla="*/ 161 f96 1"/>
                <a:gd name="f143" fmla="*/ 164 f96 1"/>
                <a:gd name="f144" fmla="*/ 73 f95 1"/>
                <a:gd name="f145" fmla="*/ 172 f96 1"/>
                <a:gd name="f146" fmla="*/ 81 f95 1"/>
                <a:gd name="f147" fmla="*/ 180 f96 1"/>
                <a:gd name="f148" fmla="*/ 96 f95 1"/>
                <a:gd name="f149" fmla="*/ 187 f96 1"/>
                <a:gd name="f150" fmla="*/ 108 f95 1"/>
                <a:gd name="f151" fmla="*/ 200 f96 1"/>
                <a:gd name="f152" fmla="*/ 206 f96 1"/>
                <a:gd name="f153" fmla="*/ 120 f95 1"/>
                <a:gd name="f154" fmla="*/ 218 f96 1"/>
                <a:gd name="f155" fmla="*/ 134 f95 1"/>
                <a:gd name="f156" fmla="*/ 220 f96 1"/>
                <a:gd name="f157" fmla="*/ 149 f95 1"/>
                <a:gd name="f158" fmla="*/ 216 f96 1"/>
                <a:gd name="f159" fmla="*/ 157 f95 1"/>
                <a:gd name="f160" fmla="*/ 214 f96 1"/>
                <a:gd name="f161" fmla="*/ 159 f95 1"/>
                <a:gd name="f162" fmla="*/ 175 f95 1"/>
                <a:gd name="f163" fmla="*/ 190 f96 1"/>
                <a:gd name="f164" fmla="*/ 182 f95 1"/>
                <a:gd name="f165" fmla="*/ 194 f95 1"/>
                <a:gd name="f166" fmla="*/ 171 f96 1"/>
                <a:gd name="f167" fmla="*/ 201 f95 1"/>
                <a:gd name="f168" fmla="*/ 209 f95 1"/>
                <a:gd name="f169" fmla="*/ 149 f96 1"/>
                <a:gd name="f170" fmla="*/ 217 f95 1"/>
                <a:gd name="f171" fmla="*/ 136 f96 1"/>
                <a:gd name="f172" fmla="*/ 223 f95 1"/>
                <a:gd name="f173" fmla="*/ 114 f96 1"/>
                <a:gd name="f174" fmla="*/ 221 f95 1"/>
                <a:gd name="f175" fmla="*/ 106 f96 1"/>
                <a:gd name="f176" fmla="*/ 219 f95 1"/>
                <a:gd name="f177" fmla="*/ 215 f95 1"/>
                <a:gd name="f178" fmla="*/ 98 f96 1"/>
                <a:gd name="f179" fmla="*/ 204 f95 1"/>
                <a:gd name="f180" fmla="*/ 82 f96 1"/>
                <a:gd name="f181" fmla="*/ 191 f95 1"/>
                <a:gd name="f182" fmla="*/ 70 f96 1"/>
                <a:gd name="f183" fmla="*/ 190 f95 1"/>
                <a:gd name="f184" fmla="*/ 21 f96 1"/>
                <a:gd name="f185" fmla="*/ 184 f95 1"/>
                <a:gd name="f186" fmla="*/ 393 f96 1"/>
                <a:gd name="f187" fmla="*/ 415 f95 1"/>
                <a:gd name="f188" fmla="*/ f97 1 f2"/>
                <a:gd name="f189" fmla="*/ f100 1 393"/>
                <a:gd name="f190" fmla="*/ f101 1 415"/>
                <a:gd name="f191" fmla="*/ f102 1 393"/>
                <a:gd name="f192" fmla="*/ f103 1 415"/>
                <a:gd name="f193" fmla="*/ f104 1 393"/>
                <a:gd name="f194" fmla="*/ f105 1 415"/>
                <a:gd name="f195" fmla="*/ f106 1 393"/>
                <a:gd name="f196" fmla="*/ f107 1 415"/>
                <a:gd name="f197" fmla="*/ f108 1 393"/>
                <a:gd name="f198" fmla="*/ f109 1 415"/>
                <a:gd name="f199" fmla="*/ f110 1 393"/>
                <a:gd name="f200" fmla="*/ f111 1 415"/>
                <a:gd name="f201" fmla="*/ f112 1 393"/>
                <a:gd name="f202" fmla="*/ f113 1 415"/>
                <a:gd name="f203" fmla="*/ f114 1 393"/>
                <a:gd name="f204" fmla="*/ f115 1 415"/>
                <a:gd name="f205" fmla="*/ f116 1 393"/>
                <a:gd name="f206" fmla="*/ f117 1 415"/>
                <a:gd name="f207" fmla="*/ f118 1 393"/>
                <a:gd name="f208" fmla="*/ f119 1 415"/>
                <a:gd name="f209" fmla="*/ f120 1 393"/>
                <a:gd name="f210" fmla="*/ f121 1 415"/>
                <a:gd name="f211" fmla="*/ f122 1 415"/>
                <a:gd name="f212" fmla="*/ f123 1 393"/>
                <a:gd name="f213" fmla="*/ f124 1 415"/>
                <a:gd name="f214" fmla="*/ f125 1 393"/>
                <a:gd name="f215" fmla="*/ f126 1 415"/>
                <a:gd name="f216" fmla="*/ f127 1 415"/>
                <a:gd name="f217" fmla="*/ f128 1 393"/>
                <a:gd name="f218" fmla="*/ f129 1 393"/>
                <a:gd name="f219" fmla="*/ f130 1 415"/>
                <a:gd name="f220" fmla="*/ f131 1 393"/>
                <a:gd name="f221" fmla="*/ f132 1 415"/>
                <a:gd name="f222" fmla="*/ f133 1 393"/>
                <a:gd name="f223" fmla="*/ f134 1 415"/>
                <a:gd name="f224" fmla="*/ f135 1 393"/>
                <a:gd name="f225" fmla="*/ f136 1 415"/>
                <a:gd name="f226" fmla="*/ f137 1 393"/>
                <a:gd name="f227" fmla="*/ f138 1 415"/>
                <a:gd name="f228" fmla="*/ f139 1 393"/>
                <a:gd name="f229" fmla="*/ f140 1 393"/>
                <a:gd name="f230" fmla="*/ f141 1 415"/>
                <a:gd name="f231" fmla="*/ f142 1 393"/>
                <a:gd name="f232" fmla="*/ f143 1 393"/>
                <a:gd name="f233" fmla="*/ f144 1 415"/>
                <a:gd name="f234" fmla="*/ f145 1 393"/>
                <a:gd name="f235" fmla="*/ f146 1 415"/>
                <a:gd name="f236" fmla="*/ f147 1 393"/>
                <a:gd name="f237" fmla="*/ f148 1 415"/>
                <a:gd name="f238" fmla="*/ f149 1 393"/>
                <a:gd name="f239" fmla="*/ f150 1 415"/>
                <a:gd name="f240" fmla="*/ f151 1 393"/>
                <a:gd name="f241" fmla="*/ f152 1 393"/>
                <a:gd name="f242" fmla="*/ f153 1 415"/>
                <a:gd name="f243" fmla="*/ f154 1 393"/>
                <a:gd name="f244" fmla="*/ f155 1 415"/>
                <a:gd name="f245" fmla="*/ f156 1 393"/>
                <a:gd name="f246" fmla="*/ f157 1 415"/>
                <a:gd name="f247" fmla="*/ f158 1 393"/>
                <a:gd name="f248" fmla="*/ f159 1 415"/>
                <a:gd name="f249" fmla="*/ f160 1 393"/>
                <a:gd name="f250" fmla="*/ f161 1 415"/>
                <a:gd name="f251" fmla="*/ f162 1 415"/>
                <a:gd name="f252" fmla="*/ f163 1 393"/>
                <a:gd name="f253" fmla="*/ f164 1 415"/>
                <a:gd name="f254" fmla="*/ f165 1 415"/>
                <a:gd name="f255" fmla="*/ f166 1 393"/>
                <a:gd name="f256" fmla="*/ f167 1 415"/>
                <a:gd name="f257" fmla="*/ f168 1 415"/>
                <a:gd name="f258" fmla="*/ f169 1 393"/>
                <a:gd name="f259" fmla="*/ f170 1 415"/>
                <a:gd name="f260" fmla="*/ f171 1 393"/>
                <a:gd name="f261" fmla="*/ f172 1 415"/>
                <a:gd name="f262" fmla="*/ f173 1 393"/>
                <a:gd name="f263" fmla="*/ f174 1 415"/>
                <a:gd name="f264" fmla="*/ f175 1 393"/>
                <a:gd name="f265" fmla="*/ f176 1 415"/>
                <a:gd name="f266" fmla="*/ f177 1 415"/>
                <a:gd name="f267" fmla="*/ f178 1 393"/>
                <a:gd name="f268" fmla="*/ f179 1 415"/>
                <a:gd name="f269" fmla="*/ f180 1 393"/>
                <a:gd name="f270" fmla="*/ f181 1 415"/>
                <a:gd name="f271" fmla="*/ f182 1 393"/>
                <a:gd name="f272" fmla="*/ f183 1 415"/>
                <a:gd name="f273" fmla="*/ f184 1 393"/>
                <a:gd name="f274" fmla="*/ f185 1 415"/>
                <a:gd name="f275" fmla="*/ f186 1 393"/>
                <a:gd name="f276" fmla="*/ f187 1 415"/>
                <a:gd name="f277" fmla="+- f188 0 f1"/>
                <a:gd name="f278" fmla="*/ f189 1 f98"/>
                <a:gd name="f279" fmla="*/ f190 1 f99"/>
                <a:gd name="f280" fmla="*/ f191 1 f98"/>
                <a:gd name="f281" fmla="*/ f192 1 f99"/>
                <a:gd name="f282" fmla="*/ f193 1 f98"/>
                <a:gd name="f283" fmla="*/ f194 1 f99"/>
                <a:gd name="f284" fmla="*/ f195 1 f98"/>
                <a:gd name="f285" fmla="*/ f196 1 f99"/>
                <a:gd name="f286" fmla="*/ f197 1 f98"/>
                <a:gd name="f287" fmla="*/ f198 1 f99"/>
                <a:gd name="f288" fmla="*/ f199 1 f98"/>
                <a:gd name="f289" fmla="*/ f200 1 f99"/>
                <a:gd name="f290" fmla="*/ f201 1 f98"/>
                <a:gd name="f291" fmla="*/ f202 1 f99"/>
                <a:gd name="f292" fmla="*/ f203 1 f98"/>
                <a:gd name="f293" fmla="*/ f204 1 f99"/>
                <a:gd name="f294" fmla="*/ f205 1 f98"/>
                <a:gd name="f295" fmla="*/ f206 1 f99"/>
                <a:gd name="f296" fmla="*/ f207 1 f98"/>
                <a:gd name="f297" fmla="*/ f208 1 f99"/>
                <a:gd name="f298" fmla="*/ f209 1 f98"/>
                <a:gd name="f299" fmla="*/ f210 1 f99"/>
                <a:gd name="f300" fmla="*/ f211 1 f99"/>
                <a:gd name="f301" fmla="*/ f212 1 f98"/>
                <a:gd name="f302" fmla="*/ f213 1 f99"/>
                <a:gd name="f303" fmla="*/ f214 1 f98"/>
                <a:gd name="f304" fmla="*/ f215 1 f99"/>
                <a:gd name="f305" fmla="*/ f216 1 f99"/>
                <a:gd name="f306" fmla="*/ f217 1 f98"/>
                <a:gd name="f307" fmla="*/ f218 1 f98"/>
                <a:gd name="f308" fmla="*/ f219 1 f99"/>
                <a:gd name="f309" fmla="*/ f220 1 f98"/>
                <a:gd name="f310" fmla="*/ f221 1 f99"/>
                <a:gd name="f311" fmla="*/ f222 1 f98"/>
                <a:gd name="f312" fmla="*/ f223 1 f99"/>
                <a:gd name="f313" fmla="*/ f224 1 f98"/>
                <a:gd name="f314" fmla="*/ f225 1 f99"/>
                <a:gd name="f315" fmla="*/ f226 1 f98"/>
                <a:gd name="f316" fmla="*/ f227 1 f99"/>
                <a:gd name="f317" fmla="*/ f228 1 f98"/>
                <a:gd name="f318" fmla="*/ f229 1 f98"/>
                <a:gd name="f319" fmla="*/ f230 1 f99"/>
                <a:gd name="f320" fmla="*/ f231 1 f98"/>
                <a:gd name="f321" fmla="*/ f232 1 f98"/>
                <a:gd name="f322" fmla="*/ f233 1 f99"/>
                <a:gd name="f323" fmla="*/ f234 1 f98"/>
                <a:gd name="f324" fmla="*/ f235 1 f99"/>
                <a:gd name="f325" fmla="*/ f236 1 f98"/>
                <a:gd name="f326" fmla="*/ f237 1 f99"/>
                <a:gd name="f327" fmla="*/ f238 1 f98"/>
                <a:gd name="f328" fmla="*/ f239 1 f99"/>
                <a:gd name="f329" fmla="*/ f240 1 f98"/>
                <a:gd name="f330" fmla="*/ f241 1 f98"/>
                <a:gd name="f331" fmla="*/ f242 1 f99"/>
                <a:gd name="f332" fmla="*/ f243 1 f98"/>
                <a:gd name="f333" fmla="*/ f244 1 f99"/>
                <a:gd name="f334" fmla="*/ f245 1 f98"/>
                <a:gd name="f335" fmla="*/ f246 1 f99"/>
                <a:gd name="f336" fmla="*/ f247 1 f98"/>
                <a:gd name="f337" fmla="*/ f248 1 f99"/>
                <a:gd name="f338" fmla="*/ f249 1 f98"/>
                <a:gd name="f339" fmla="*/ f250 1 f99"/>
                <a:gd name="f340" fmla="*/ f251 1 f99"/>
                <a:gd name="f341" fmla="*/ f252 1 f98"/>
                <a:gd name="f342" fmla="*/ f253 1 f99"/>
                <a:gd name="f343" fmla="*/ f254 1 f99"/>
                <a:gd name="f344" fmla="*/ f255 1 f98"/>
                <a:gd name="f345" fmla="*/ f256 1 f99"/>
                <a:gd name="f346" fmla="*/ f257 1 f99"/>
                <a:gd name="f347" fmla="*/ f258 1 f98"/>
                <a:gd name="f348" fmla="*/ f259 1 f99"/>
                <a:gd name="f349" fmla="*/ f260 1 f98"/>
                <a:gd name="f350" fmla="*/ f261 1 f99"/>
                <a:gd name="f351" fmla="*/ f262 1 f98"/>
                <a:gd name="f352" fmla="*/ f263 1 f99"/>
                <a:gd name="f353" fmla="*/ f264 1 f98"/>
                <a:gd name="f354" fmla="*/ f265 1 f99"/>
                <a:gd name="f355" fmla="*/ f266 1 f99"/>
                <a:gd name="f356" fmla="*/ f267 1 f98"/>
                <a:gd name="f357" fmla="*/ f268 1 f99"/>
                <a:gd name="f358" fmla="*/ f269 1 f98"/>
                <a:gd name="f359" fmla="*/ f270 1 f99"/>
                <a:gd name="f360" fmla="*/ f271 1 f98"/>
                <a:gd name="f361" fmla="*/ f272 1 f99"/>
                <a:gd name="f362" fmla="*/ f273 1 f98"/>
                <a:gd name="f363" fmla="*/ f274 1 f99"/>
                <a:gd name="f364" fmla="*/ f275 1 f98"/>
                <a:gd name="f365" fmla="*/ f276 1 f99"/>
                <a:gd name="f366" fmla="*/ f278 f93 1"/>
                <a:gd name="f367" fmla="*/ f364 f93 1"/>
                <a:gd name="f368" fmla="*/ f365 f94 1"/>
                <a:gd name="f369" fmla="*/ f305 f94 1"/>
                <a:gd name="f370" fmla="*/ f279 f94 1"/>
                <a:gd name="f371" fmla="*/ f280 f93 1"/>
                <a:gd name="f372" fmla="*/ f281 f94 1"/>
                <a:gd name="f373" fmla="*/ f282 f93 1"/>
                <a:gd name="f374" fmla="*/ f283 f94 1"/>
                <a:gd name="f375" fmla="*/ f284 f93 1"/>
                <a:gd name="f376" fmla="*/ f285 f94 1"/>
                <a:gd name="f377" fmla="*/ f286 f93 1"/>
                <a:gd name="f378" fmla="*/ f287 f94 1"/>
                <a:gd name="f379" fmla="*/ f288 f93 1"/>
                <a:gd name="f380" fmla="*/ f289 f94 1"/>
                <a:gd name="f381" fmla="*/ f290 f93 1"/>
                <a:gd name="f382" fmla="*/ f291 f94 1"/>
                <a:gd name="f383" fmla="*/ f292 f93 1"/>
                <a:gd name="f384" fmla="*/ f293 f94 1"/>
                <a:gd name="f385" fmla="*/ f294 f93 1"/>
                <a:gd name="f386" fmla="*/ f295 f94 1"/>
                <a:gd name="f387" fmla="*/ f296 f93 1"/>
                <a:gd name="f388" fmla="*/ f297 f94 1"/>
                <a:gd name="f389" fmla="*/ f298 f93 1"/>
                <a:gd name="f390" fmla="*/ f299 f94 1"/>
                <a:gd name="f391" fmla="*/ f300 f94 1"/>
                <a:gd name="f392" fmla="*/ f301 f93 1"/>
                <a:gd name="f393" fmla="*/ f302 f94 1"/>
                <a:gd name="f394" fmla="*/ f303 f93 1"/>
                <a:gd name="f395" fmla="*/ f304 f94 1"/>
                <a:gd name="f396" fmla="*/ f306 f93 1"/>
                <a:gd name="f397" fmla="*/ f307 f93 1"/>
                <a:gd name="f398" fmla="*/ f308 f94 1"/>
                <a:gd name="f399" fmla="*/ f309 f93 1"/>
                <a:gd name="f400" fmla="*/ f310 f94 1"/>
                <a:gd name="f401" fmla="*/ f311 f93 1"/>
                <a:gd name="f402" fmla="*/ f312 f94 1"/>
                <a:gd name="f403" fmla="*/ f313 f93 1"/>
                <a:gd name="f404" fmla="*/ f314 f94 1"/>
                <a:gd name="f405" fmla="*/ f315 f93 1"/>
                <a:gd name="f406" fmla="*/ f316 f94 1"/>
                <a:gd name="f407" fmla="*/ f317 f93 1"/>
                <a:gd name="f408" fmla="*/ f318 f93 1"/>
                <a:gd name="f409" fmla="*/ f319 f94 1"/>
                <a:gd name="f410" fmla="*/ f320 f93 1"/>
                <a:gd name="f411" fmla="*/ f321 f93 1"/>
                <a:gd name="f412" fmla="*/ f322 f94 1"/>
                <a:gd name="f413" fmla="*/ f323 f93 1"/>
                <a:gd name="f414" fmla="*/ f324 f94 1"/>
                <a:gd name="f415" fmla="*/ f325 f93 1"/>
                <a:gd name="f416" fmla="*/ f326 f94 1"/>
                <a:gd name="f417" fmla="*/ f327 f93 1"/>
                <a:gd name="f418" fmla="*/ f328 f94 1"/>
                <a:gd name="f419" fmla="*/ f329 f93 1"/>
                <a:gd name="f420" fmla="*/ f330 f93 1"/>
                <a:gd name="f421" fmla="*/ f331 f94 1"/>
                <a:gd name="f422" fmla="*/ f332 f93 1"/>
                <a:gd name="f423" fmla="*/ f333 f94 1"/>
                <a:gd name="f424" fmla="*/ f334 f93 1"/>
                <a:gd name="f425" fmla="*/ f335 f94 1"/>
                <a:gd name="f426" fmla="*/ f336 f93 1"/>
                <a:gd name="f427" fmla="*/ f337 f94 1"/>
                <a:gd name="f428" fmla="*/ f338 f93 1"/>
                <a:gd name="f429" fmla="*/ f339 f94 1"/>
                <a:gd name="f430" fmla="*/ f340 f94 1"/>
                <a:gd name="f431" fmla="*/ f341 f93 1"/>
                <a:gd name="f432" fmla="*/ f342 f94 1"/>
                <a:gd name="f433" fmla="*/ f343 f94 1"/>
                <a:gd name="f434" fmla="*/ f344 f93 1"/>
                <a:gd name="f435" fmla="*/ f345 f94 1"/>
                <a:gd name="f436" fmla="*/ f346 f94 1"/>
                <a:gd name="f437" fmla="*/ f347 f93 1"/>
                <a:gd name="f438" fmla="*/ f348 f94 1"/>
                <a:gd name="f439" fmla="*/ f349 f93 1"/>
                <a:gd name="f440" fmla="*/ f350 f94 1"/>
                <a:gd name="f441" fmla="*/ f351 f93 1"/>
                <a:gd name="f442" fmla="*/ f352 f94 1"/>
                <a:gd name="f443" fmla="*/ f353 f93 1"/>
                <a:gd name="f444" fmla="*/ f354 f94 1"/>
                <a:gd name="f445" fmla="*/ f355 f94 1"/>
                <a:gd name="f446" fmla="*/ f356 f93 1"/>
                <a:gd name="f447" fmla="*/ f357 f94 1"/>
                <a:gd name="f448" fmla="*/ f358 f93 1"/>
                <a:gd name="f449" fmla="*/ f359 f94 1"/>
                <a:gd name="f450" fmla="*/ f360 f93 1"/>
                <a:gd name="f451" fmla="*/ f361 f94 1"/>
                <a:gd name="f452" fmla="*/ f362 f93 1"/>
                <a:gd name="f453" fmla="*/ f363 f9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77">
                  <a:pos x="f366" y="f370"/>
                </a:cxn>
                <a:cxn ang="f277">
                  <a:pos x="f371" y="f372"/>
                </a:cxn>
                <a:cxn ang="f277">
                  <a:pos x="f373" y="f374"/>
                </a:cxn>
                <a:cxn ang="f277">
                  <a:pos x="f375" y="f376"/>
                </a:cxn>
                <a:cxn ang="f277">
                  <a:pos x="f377" y="f378"/>
                </a:cxn>
                <a:cxn ang="f277">
                  <a:pos x="f379" y="f380"/>
                </a:cxn>
                <a:cxn ang="f277">
                  <a:pos x="f381" y="f382"/>
                </a:cxn>
                <a:cxn ang="f277">
                  <a:pos x="f383" y="f384"/>
                </a:cxn>
                <a:cxn ang="f277">
                  <a:pos x="f385" y="f386"/>
                </a:cxn>
                <a:cxn ang="f277">
                  <a:pos x="f387" y="f388"/>
                </a:cxn>
                <a:cxn ang="f277">
                  <a:pos x="f389" y="f390"/>
                </a:cxn>
                <a:cxn ang="f277">
                  <a:pos x="f389" y="f391"/>
                </a:cxn>
                <a:cxn ang="f277">
                  <a:pos x="f392" y="f393"/>
                </a:cxn>
                <a:cxn ang="f277">
                  <a:pos x="f394" y="f395"/>
                </a:cxn>
                <a:cxn ang="f277">
                  <a:pos x="f394" y="f369"/>
                </a:cxn>
                <a:cxn ang="f277">
                  <a:pos x="f396" y="f369"/>
                </a:cxn>
                <a:cxn ang="f277">
                  <a:pos x="f397" y="f398"/>
                </a:cxn>
                <a:cxn ang="f277">
                  <a:pos x="f399" y="f400"/>
                </a:cxn>
                <a:cxn ang="f277">
                  <a:pos x="f401" y="f402"/>
                </a:cxn>
                <a:cxn ang="f277">
                  <a:pos x="f403" y="f404"/>
                </a:cxn>
                <a:cxn ang="f277">
                  <a:pos x="f405" y="f406"/>
                </a:cxn>
                <a:cxn ang="f277">
                  <a:pos x="f407" y="f388"/>
                </a:cxn>
                <a:cxn ang="f277">
                  <a:pos x="f408" y="f409"/>
                </a:cxn>
                <a:cxn ang="f277">
                  <a:pos x="f410" y="f409"/>
                </a:cxn>
                <a:cxn ang="f277">
                  <a:pos x="f411" y="f412"/>
                </a:cxn>
                <a:cxn ang="f277">
                  <a:pos x="f413" y="f414"/>
                </a:cxn>
                <a:cxn ang="f277">
                  <a:pos x="f415" y="f416"/>
                </a:cxn>
                <a:cxn ang="f277">
                  <a:pos x="f417" y="f418"/>
                </a:cxn>
                <a:cxn ang="f277">
                  <a:pos x="f419" y="f378"/>
                </a:cxn>
                <a:cxn ang="f277">
                  <a:pos x="f420" y="f421"/>
                </a:cxn>
                <a:cxn ang="f277">
                  <a:pos x="f422" y="f423"/>
                </a:cxn>
                <a:cxn ang="f277">
                  <a:pos x="f424" y="f425"/>
                </a:cxn>
                <a:cxn ang="f277">
                  <a:pos x="f426" y="f427"/>
                </a:cxn>
                <a:cxn ang="f277">
                  <a:pos x="f428" y="f429"/>
                </a:cxn>
                <a:cxn ang="f277">
                  <a:pos x="f419" y="f430"/>
                </a:cxn>
                <a:cxn ang="f277">
                  <a:pos x="f431" y="f432"/>
                </a:cxn>
                <a:cxn ang="f277">
                  <a:pos x="f415" y="f433"/>
                </a:cxn>
                <a:cxn ang="f277">
                  <a:pos x="f434" y="f435"/>
                </a:cxn>
                <a:cxn ang="f277">
                  <a:pos x="f410" y="f436"/>
                </a:cxn>
                <a:cxn ang="f277">
                  <a:pos x="f437" y="f438"/>
                </a:cxn>
                <a:cxn ang="f277">
                  <a:pos x="f439" y="f440"/>
                </a:cxn>
                <a:cxn ang="f277">
                  <a:pos x="f441" y="f442"/>
                </a:cxn>
                <a:cxn ang="f277">
                  <a:pos x="f443" y="f444"/>
                </a:cxn>
                <a:cxn ang="f277">
                  <a:pos x="f443" y="f445"/>
                </a:cxn>
                <a:cxn ang="f277">
                  <a:pos x="f446" y="f447"/>
                </a:cxn>
                <a:cxn ang="f277">
                  <a:pos x="f448" y="f449"/>
                </a:cxn>
                <a:cxn ang="f277">
                  <a:pos x="f450" y="f451"/>
                </a:cxn>
                <a:cxn ang="f277">
                  <a:pos x="f452" y="f453"/>
                </a:cxn>
                <a:cxn ang="f277">
                  <a:pos x="f366" y="f370"/>
                </a:cxn>
              </a:cxnLst>
              <a:rect l="f366" t="f369" r="f367" b="f368"/>
              <a:pathLst>
                <a:path w="393" h="415">
                  <a:moveTo>
                    <a:pt x="f5" y="f8"/>
                  </a:move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3" y="f5"/>
                  </a:lnTo>
                  <a:lnTo>
                    <a:pt x="f35" y="f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49"/>
                  </a:lnTo>
                  <a:lnTo>
                    <a:pt x="f51" y="f52"/>
                  </a:lnTo>
                  <a:lnTo>
                    <a:pt x="f53" y="f54"/>
                  </a:lnTo>
                  <a:lnTo>
                    <a:pt x="f55" y="f56"/>
                  </a:lnTo>
                  <a:lnTo>
                    <a:pt x="f57" y="f58"/>
                  </a:lnTo>
                  <a:lnTo>
                    <a:pt x="f59" y="f60"/>
                  </a:lnTo>
                  <a:lnTo>
                    <a:pt x="f61" y="f62"/>
                  </a:lnTo>
                  <a:lnTo>
                    <a:pt x="f63" y="f64"/>
                  </a:lnTo>
                  <a:lnTo>
                    <a:pt x="f6" y="f65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59" y="f70"/>
                  </a:lnTo>
                  <a:lnTo>
                    <a:pt x="f71" y="f72"/>
                  </a:lnTo>
                  <a:lnTo>
                    <a:pt x="f73" y="f74"/>
                  </a:lnTo>
                  <a:lnTo>
                    <a:pt x="f75" y="f76"/>
                  </a:lnTo>
                  <a:lnTo>
                    <a:pt x="f77" y="f78"/>
                  </a:lnTo>
                  <a:lnTo>
                    <a:pt x="f79" y="f80"/>
                  </a:lnTo>
                  <a:lnTo>
                    <a:pt x="f81" y="f7"/>
                  </a:lnTo>
                  <a:lnTo>
                    <a:pt x="f58" y="f82"/>
                  </a:lnTo>
                  <a:lnTo>
                    <a:pt x="f83" y="f84"/>
                  </a:lnTo>
                  <a:lnTo>
                    <a:pt x="f20" y="f85"/>
                  </a:lnTo>
                  <a:lnTo>
                    <a:pt x="f86" y="f87"/>
                  </a:lnTo>
                  <a:lnTo>
                    <a:pt x="f88" y="f89"/>
                  </a:lnTo>
                  <a:lnTo>
                    <a:pt x="f90" y="f59"/>
                  </a:lnTo>
                  <a:lnTo>
                    <a:pt x="f32" y="f91"/>
                  </a:lnTo>
                  <a:lnTo>
                    <a:pt x="f5" y="f8"/>
                  </a:lnTo>
                  <a:close/>
                </a:path>
              </a:pathLst>
            </a:custGeom>
            <a:solidFill>
              <a:srgbClr val="FFD9AB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50" name="Freeform 55"/>
            <p:cNvSpPr/>
            <p:nvPr/>
          </p:nvSpPr>
          <p:spPr>
            <a:xfrm>
              <a:off x="2424833" y="4161086"/>
              <a:ext cx="226085" cy="31161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31"/>
                <a:gd name="f7" fmla="val 276"/>
                <a:gd name="f8" fmla="val 241"/>
                <a:gd name="f9" fmla="val 5"/>
                <a:gd name="f10" fmla="val 216"/>
                <a:gd name="f11" fmla="val 9"/>
                <a:gd name="f12" fmla="val 195"/>
                <a:gd name="f13" fmla="val 12"/>
                <a:gd name="f14" fmla="val 182"/>
                <a:gd name="f15" fmla="val 15"/>
                <a:gd name="f16" fmla="val 168"/>
                <a:gd name="f17" fmla="val 22"/>
                <a:gd name="f18" fmla="val 162"/>
                <a:gd name="f19" fmla="val 135"/>
                <a:gd name="f20" fmla="val 21"/>
                <a:gd name="f21" fmla="val 102"/>
                <a:gd name="f22" fmla="val 10"/>
                <a:gd name="f23" fmla="val 79"/>
                <a:gd name="f24" fmla="val 32"/>
                <a:gd name="f25" fmla="val 71"/>
                <a:gd name="f26" fmla="val 43"/>
                <a:gd name="f27" fmla="val 74"/>
                <a:gd name="f28" fmla="val 54"/>
                <a:gd name="f29" fmla="val 64"/>
                <a:gd name="f30" fmla="val 66"/>
                <a:gd name="f31" fmla="val 61"/>
                <a:gd name="f32" fmla="val 75"/>
                <a:gd name="f33" fmla="val 59"/>
                <a:gd name="f34" fmla="val 86"/>
                <a:gd name="f35" fmla="val 62"/>
                <a:gd name="f36" fmla="val 106"/>
                <a:gd name="f37" fmla="val 67"/>
                <a:gd name="f38" fmla="val 123"/>
                <a:gd name="f39" fmla="val 150"/>
                <a:gd name="f40" fmla="val 63"/>
                <a:gd name="f41" fmla="val 156"/>
                <a:gd name="f42" fmla="val 164"/>
                <a:gd name="f43" fmla="val 210"/>
                <a:gd name="f44" fmla="val 47"/>
                <a:gd name="f45" fmla="val 211"/>
                <a:gd name="f46" fmla="val 60"/>
                <a:gd name="f47" fmla="val 78"/>
                <a:gd name="f48" fmla="val 214"/>
                <a:gd name="f49" fmla="val 114"/>
                <a:gd name="f50" fmla="val 220"/>
                <a:gd name="f51" fmla="val 118"/>
                <a:gd name="f52" fmla="val 221"/>
                <a:gd name="f53" fmla="val 139"/>
                <a:gd name="f54" fmla="val 228"/>
                <a:gd name="f55" fmla="val 153"/>
                <a:gd name="f56" fmla="val 169"/>
                <a:gd name="f57" fmla="val 229"/>
                <a:gd name="f58" fmla="val 187"/>
                <a:gd name="f59" fmla="val 212"/>
                <a:gd name="f60" fmla="val 218"/>
                <a:gd name="f61" fmla="val 201"/>
                <a:gd name="f62" fmla="val 219"/>
                <a:gd name="f63" fmla="val 196"/>
                <a:gd name="f64" fmla="val 233"/>
                <a:gd name="f65" fmla="val 192"/>
                <a:gd name="f66" fmla="val 242"/>
                <a:gd name="f67" fmla="val 183"/>
                <a:gd name="f68" fmla="val 262"/>
                <a:gd name="f69" fmla="val 157"/>
                <a:gd name="f70" fmla="val 148"/>
                <a:gd name="f71" fmla="val 146"/>
                <a:gd name="f72" fmla="val 147"/>
                <a:gd name="f73" fmla="val 115"/>
                <a:gd name="f74" fmla="val 240"/>
                <a:gd name="f75" fmla="val 91"/>
                <a:gd name="f76" fmla="val 263"/>
                <a:gd name="f77" fmla="val 77"/>
                <a:gd name="f78" fmla="val 272"/>
                <a:gd name="f79" fmla="val 275"/>
                <a:gd name="f80" fmla="val 269"/>
                <a:gd name="f81" fmla="val 39"/>
                <a:gd name="f82" fmla="val 237"/>
                <a:gd name="f83" fmla="+- 0 0 -90"/>
                <a:gd name="f84" fmla="*/ f3 1 231"/>
                <a:gd name="f85" fmla="*/ f4 1 276"/>
                <a:gd name="f86" fmla="+- f7 0 f5"/>
                <a:gd name="f87" fmla="+- f6 0 f5"/>
                <a:gd name="f88" fmla="*/ f83 f0 1"/>
                <a:gd name="f89" fmla="*/ f87 1 231"/>
                <a:gd name="f90" fmla="*/ f86 1 276"/>
                <a:gd name="f91" fmla="*/ 0 f87 1"/>
                <a:gd name="f92" fmla="*/ 129 f86 1"/>
                <a:gd name="f93" fmla="*/ 2 f87 1"/>
                <a:gd name="f94" fmla="*/ 115 f86 1"/>
                <a:gd name="f95" fmla="*/ 5 f87 1"/>
                <a:gd name="f96" fmla="*/ 104 f86 1"/>
                <a:gd name="f97" fmla="*/ 7 f87 1"/>
                <a:gd name="f98" fmla="*/ 97 f86 1"/>
                <a:gd name="f99" fmla="*/ 8 f87 1"/>
                <a:gd name="f100" fmla="*/ 89 f86 1"/>
                <a:gd name="f101" fmla="*/ 12 f87 1"/>
                <a:gd name="f102" fmla="*/ 86 f86 1"/>
                <a:gd name="f103" fmla="*/ 72 f86 1"/>
                <a:gd name="f104" fmla="*/ 54 f86 1"/>
                <a:gd name="f105" fmla="*/ 6 f87 1"/>
                <a:gd name="f106" fmla="*/ 42 f86 1"/>
                <a:gd name="f107" fmla="*/ 17 f87 1"/>
                <a:gd name="f108" fmla="*/ 38 f86 1"/>
                <a:gd name="f109" fmla="*/ 24 f87 1"/>
                <a:gd name="f110" fmla="*/ 40 f86 1"/>
                <a:gd name="f111" fmla="*/ 30 f87 1"/>
                <a:gd name="f112" fmla="*/ 34 f86 1"/>
                <a:gd name="f113" fmla="*/ 36 f87 1"/>
                <a:gd name="f114" fmla="*/ 33 f86 1"/>
                <a:gd name="f115" fmla="*/ 42 f87 1"/>
                <a:gd name="f116" fmla="*/ 32 f86 1"/>
                <a:gd name="f117" fmla="*/ 48 f87 1"/>
                <a:gd name="f118" fmla="*/ 59 f87 1"/>
                <a:gd name="f119" fmla="*/ 36 f86 1"/>
                <a:gd name="f120" fmla="*/ 68 f87 1"/>
                <a:gd name="f121" fmla="*/ 83 f87 1"/>
                <a:gd name="f122" fmla="*/ 86 f87 1"/>
                <a:gd name="f123" fmla="*/ 23 f86 1"/>
                <a:gd name="f124" fmla="*/ 91 f87 1"/>
                <a:gd name="f125" fmla="*/ 12 f86 1"/>
                <a:gd name="f126" fmla="*/ 0 f86 1"/>
                <a:gd name="f127" fmla="*/ 117 f87 1"/>
                <a:gd name="f128" fmla="*/ 25 f86 1"/>
                <a:gd name="f129" fmla="*/ 118 f87 1"/>
                <a:gd name="f130" fmla="*/ 41 f86 1"/>
                <a:gd name="f131" fmla="*/ 119 f87 1"/>
                <a:gd name="f132" fmla="*/ 61 f86 1"/>
                <a:gd name="f133" fmla="*/ 123 f87 1"/>
                <a:gd name="f134" fmla="*/ 63 f86 1"/>
                <a:gd name="f135" fmla="*/ 75 f86 1"/>
                <a:gd name="f136" fmla="*/ 127 f87 1"/>
                <a:gd name="f137" fmla="*/ 82 f86 1"/>
                <a:gd name="f138" fmla="*/ 128 f87 1"/>
                <a:gd name="f139" fmla="*/ 90 f86 1"/>
                <a:gd name="f140" fmla="*/ 100 f86 1"/>
                <a:gd name="f141" fmla="*/ 114 f86 1"/>
                <a:gd name="f142" fmla="*/ 121 f87 1"/>
                <a:gd name="f143" fmla="*/ 117 f86 1"/>
                <a:gd name="f144" fmla="*/ 112 f87 1"/>
                <a:gd name="f145" fmla="*/ 109 f87 1"/>
                <a:gd name="f146" fmla="*/ 124 f86 1"/>
                <a:gd name="f147" fmla="*/ 107 f87 1"/>
                <a:gd name="f148" fmla="*/ 102 f87 1"/>
                <a:gd name="f149" fmla="*/ 140 f86 1"/>
                <a:gd name="f150" fmla="*/ 87 f87 1"/>
                <a:gd name="f151" fmla="*/ 82 f87 1"/>
                <a:gd name="f152" fmla="*/ 81 f87 1"/>
                <a:gd name="f153" fmla="*/ 64 f87 1"/>
                <a:gd name="f154" fmla="*/ 113 f86 1"/>
                <a:gd name="f155" fmla="*/ 63 f87 1"/>
                <a:gd name="f156" fmla="*/ 128 f86 1"/>
                <a:gd name="f157" fmla="*/ 51 f87 1"/>
                <a:gd name="f158" fmla="*/ 43 f87 1"/>
                <a:gd name="f159" fmla="*/ 145 f86 1"/>
                <a:gd name="f160" fmla="*/ 41 f87 1"/>
                <a:gd name="f161" fmla="*/ 147 f86 1"/>
                <a:gd name="f162" fmla="*/ 37 f87 1"/>
                <a:gd name="f163" fmla="*/ 144 f86 1"/>
                <a:gd name="f164" fmla="*/ 21 f87 1"/>
                <a:gd name="f165" fmla="*/ 127 f86 1"/>
                <a:gd name="f166" fmla="*/ 148 f86 1"/>
                <a:gd name="f167" fmla="*/ 231 f87 1"/>
                <a:gd name="f168" fmla="*/ 276 f86 1"/>
                <a:gd name="f169" fmla="*/ f88 1 f2"/>
                <a:gd name="f170" fmla="*/ f91 1 231"/>
                <a:gd name="f171" fmla="*/ f92 1 276"/>
                <a:gd name="f172" fmla="*/ f93 1 231"/>
                <a:gd name="f173" fmla="*/ f94 1 276"/>
                <a:gd name="f174" fmla="*/ f95 1 231"/>
                <a:gd name="f175" fmla="*/ f96 1 276"/>
                <a:gd name="f176" fmla="*/ f97 1 231"/>
                <a:gd name="f177" fmla="*/ f98 1 276"/>
                <a:gd name="f178" fmla="*/ f99 1 231"/>
                <a:gd name="f179" fmla="*/ f100 1 276"/>
                <a:gd name="f180" fmla="*/ f101 1 231"/>
                <a:gd name="f181" fmla="*/ f102 1 276"/>
                <a:gd name="f182" fmla="*/ f103 1 276"/>
                <a:gd name="f183" fmla="*/ f104 1 276"/>
                <a:gd name="f184" fmla="*/ f105 1 231"/>
                <a:gd name="f185" fmla="*/ f106 1 276"/>
                <a:gd name="f186" fmla="*/ f107 1 231"/>
                <a:gd name="f187" fmla="*/ f108 1 276"/>
                <a:gd name="f188" fmla="*/ f109 1 231"/>
                <a:gd name="f189" fmla="*/ f110 1 276"/>
                <a:gd name="f190" fmla="*/ f111 1 231"/>
                <a:gd name="f191" fmla="*/ f112 1 276"/>
                <a:gd name="f192" fmla="*/ f113 1 231"/>
                <a:gd name="f193" fmla="*/ f114 1 276"/>
                <a:gd name="f194" fmla="*/ f115 1 231"/>
                <a:gd name="f195" fmla="*/ f116 1 276"/>
                <a:gd name="f196" fmla="*/ f117 1 231"/>
                <a:gd name="f197" fmla="*/ f118 1 231"/>
                <a:gd name="f198" fmla="*/ f119 1 276"/>
                <a:gd name="f199" fmla="*/ f120 1 231"/>
                <a:gd name="f200" fmla="*/ f121 1 231"/>
                <a:gd name="f201" fmla="*/ f122 1 231"/>
                <a:gd name="f202" fmla="*/ f123 1 276"/>
                <a:gd name="f203" fmla="*/ f124 1 231"/>
                <a:gd name="f204" fmla="*/ f125 1 276"/>
                <a:gd name="f205" fmla="*/ f126 1 276"/>
                <a:gd name="f206" fmla="*/ f127 1 231"/>
                <a:gd name="f207" fmla="*/ f128 1 276"/>
                <a:gd name="f208" fmla="*/ f129 1 231"/>
                <a:gd name="f209" fmla="*/ f130 1 276"/>
                <a:gd name="f210" fmla="*/ f131 1 231"/>
                <a:gd name="f211" fmla="*/ f132 1 276"/>
                <a:gd name="f212" fmla="*/ f133 1 231"/>
                <a:gd name="f213" fmla="*/ f134 1 276"/>
                <a:gd name="f214" fmla="*/ f135 1 276"/>
                <a:gd name="f215" fmla="*/ f136 1 231"/>
                <a:gd name="f216" fmla="*/ f137 1 276"/>
                <a:gd name="f217" fmla="*/ f138 1 231"/>
                <a:gd name="f218" fmla="*/ f139 1 276"/>
                <a:gd name="f219" fmla="*/ f140 1 276"/>
                <a:gd name="f220" fmla="*/ f141 1 276"/>
                <a:gd name="f221" fmla="*/ f142 1 231"/>
                <a:gd name="f222" fmla="*/ f143 1 276"/>
                <a:gd name="f223" fmla="*/ f144 1 231"/>
                <a:gd name="f224" fmla="*/ f145 1 231"/>
                <a:gd name="f225" fmla="*/ f146 1 276"/>
                <a:gd name="f226" fmla="*/ f147 1 231"/>
                <a:gd name="f227" fmla="*/ f148 1 231"/>
                <a:gd name="f228" fmla="*/ f149 1 276"/>
                <a:gd name="f229" fmla="*/ f150 1 231"/>
                <a:gd name="f230" fmla="*/ f151 1 231"/>
                <a:gd name="f231" fmla="*/ f152 1 231"/>
                <a:gd name="f232" fmla="*/ f153 1 231"/>
                <a:gd name="f233" fmla="*/ f154 1 276"/>
                <a:gd name="f234" fmla="*/ f155 1 231"/>
                <a:gd name="f235" fmla="*/ f156 1 276"/>
                <a:gd name="f236" fmla="*/ f157 1 231"/>
                <a:gd name="f237" fmla="*/ f158 1 231"/>
                <a:gd name="f238" fmla="*/ f159 1 276"/>
                <a:gd name="f239" fmla="*/ f160 1 231"/>
                <a:gd name="f240" fmla="*/ f161 1 276"/>
                <a:gd name="f241" fmla="*/ f162 1 231"/>
                <a:gd name="f242" fmla="*/ f163 1 276"/>
                <a:gd name="f243" fmla="*/ f164 1 231"/>
                <a:gd name="f244" fmla="*/ f165 1 276"/>
                <a:gd name="f245" fmla="*/ f166 1 276"/>
                <a:gd name="f246" fmla="*/ f167 1 231"/>
                <a:gd name="f247" fmla="*/ f168 1 276"/>
                <a:gd name="f248" fmla="+- f169 0 f1"/>
                <a:gd name="f249" fmla="*/ f170 1 f89"/>
                <a:gd name="f250" fmla="*/ f171 1 f90"/>
                <a:gd name="f251" fmla="*/ f172 1 f89"/>
                <a:gd name="f252" fmla="*/ f173 1 f90"/>
                <a:gd name="f253" fmla="*/ f174 1 f89"/>
                <a:gd name="f254" fmla="*/ f175 1 f90"/>
                <a:gd name="f255" fmla="*/ f176 1 f89"/>
                <a:gd name="f256" fmla="*/ f177 1 f90"/>
                <a:gd name="f257" fmla="*/ f178 1 f89"/>
                <a:gd name="f258" fmla="*/ f179 1 f90"/>
                <a:gd name="f259" fmla="*/ f180 1 f89"/>
                <a:gd name="f260" fmla="*/ f181 1 f90"/>
                <a:gd name="f261" fmla="*/ f182 1 f90"/>
                <a:gd name="f262" fmla="*/ f183 1 f90"/>
                <a:gd name="f263" fmla="*/ f184 1 f89"/>
                <a:gd name="f264" fmla="*/ f185 1 f90"/>
                <a:gd name="f265" fmla="*/ f186 1 f89"/>
                <a:gd name="f266" fmla="*/ f187 1 f90"/>
                <a:gd name="f267" fmla="*/ f188 1 f89"/>
                <a:gd name="f268" fmla="*/ f189 1 f90"/>
                <a:gd name="f269" fmla="*/ f190 1 f89"/>
                <a:gd name="f270" fmla="*/ f191 1 f90"/>
                <a:gd name="f271" fmla="*/ f192 1 f89"/>
                <a:gd name="f272" fmla="*/ f193 1 f90"/>
                <a:gd name="f273" fmla="*/ f194 1 f89"/>
                <a:gd name="f274" fmla="*/ f195 1 f90"/>
                <a:gd name="f275" fmla="*/ f196 1 f89"/>
                <a:gd name="f276" fmla="*/ f197 1 f89"/>
                <a:gd name="f277" fmla="*/ f198 1 f90"/>
                <a:gd name="f278" fmla="*/ f199 1 f89"/>
                <a:gd name="f279" fmla="*/ f200 1 f89"/>
                <a:gd name="f280" fmla="*/ f201 1 f89"/>
                <a:gd name="f281" fmla="*/ f202 1 f90"/>
                <a:gd name="f282" fmla="*/ f203 1 f89"/>
                <a:gd name="f283" fmla="*/ f204 1 f90"/>
                <a:gd name="f284" fmla="*/ f205 1 f90"/>
                <a:gd name="f285" fmla="*/ f206 1 f89"/>
                <a:gd name="f286" fmla="*/ f207 1 f90"/>
                <a:gd name="f287" fmla="*/ f208 1 f89"/>
                <a:gd name="f288" fmla="*/ f209 1 f90"/>
                <a:gd name="f289" fmla="*/ f210 1 f89"/>
                <a:gd name="f290" fmla="*/ f211 1 f90"/>
                <a:gd name="f291" fmla="*/ f212 1 f89"/>
                <a:gd name="f292" fmla="*/ f213 1 f90"/>
                <a:gd name="f293" fmla="*/ f214 1 f90"/>
                <a:gd name="f294" fmla="*/ f215 1 f89"/>
                <a:gd name="f295" fmla="*/ f216 1 f90"/>
                <a:gd name="f296" fmla="*/ f217 1 f89"/>
                <a:gd name="f297" fmla="*/ f218 1 f90"/>
                <a:gd name="f298" fmla="*/ f219 1 f90"/>
                <a:gd name="f299" fmla="*/ f220 1 f90"/>
                <a:gd name="f300" fmla="*/ f221 1 f89"/>
                <a:gd name="f301" fmla="*/ f222 1 f90"/>
                <a:gd name="f302" fmla="*/ f223 1 f89"/>
                <a:gd name="f303" fmla="*/ f224 1 f89"/>
                <a:gd name="f304" fmla="*/ f225 1 f90"/>
                <a:gd name="f305" fmla="*/ f226 1 f89"/>
                <a:gd name="f306" fmla="*/ f227 1 f89"/>
                <a:gd name="f307" fmla="*/ f228 1 f90"/>
                <a:gd name="f308" fmla="*/ f229 1 f89"/>
                <a:gd name="f309" fmla="*/ f230 1 f89"/>
                <a:gd name="f310" fmla="*/ f231 1 f89"/>
                <a:gd name="f311" fmla="*/ f232 1 f89"/>
                <a:gd name="f312" fmla="*/ f233 1 f90"/>
                <a:gd name="f313" fmla="*/ f234 1 f89"/>
                <a:gd name="f314" fmla="*/ f235 1 f90"/>
                <a:gd name="f315" fmla="*/ f236 1 f89"/>
                <a:gd name="f316" fmla="*/ f237 1 f89"/>
                <a:gd name="f317" fmla="*/ f238 1 f90"/>
                <a:gd name="f318" fmla="*/ f239 1 f89"/>
                <a:gd name="f319" fmla="*/ f240 1 f90"/>
                <a:gd name="f320" fmla="*/ f241 1 f89"/>
                <a:gd name="f321" fmla="*/ f242 1 f90"/>
                <a:gd name="f322" fmla="*/ f243 1 f89"/>
                <a:gd name="f323" fmla="*/ f244 1 f90"/>
                <a:gd name="f324" fmla="*/ f245 1 f90"/>
                <a:gd name="f325" fmla="*/ f246 1 f89"/>
                <a:gd name="f326" fmla="*/ f247 1 f90"/>
                <a:gd name="f327" fmla="*/ f249 f84 1"/>
                <a:gd name="f328" fmla="*/ f325 f84 1"/>
                <a:gd name="f329" fmla="*/ f326 f85 1"/>
                <a:gd name="f330" fmla="*/ f284 f85 1"/>
                <a:gd name="f331" fmla="*/ f250 f85 1"/>
                <a:gd name="f332" fmla="*/ f251 f84 1"/>
                <a:gd name="f333" fmla="*/ f252 f85 1"/>
                <a:gd name="f334" fmla="*/ f253 f84 1"/>
                <a:gd name="f335" fmla="*/ f254 f85 1"/>
                <a:gd name="f336" fmla="*/ f255 f84 1"/>
                <a:gd name="f337" fmla="*/ f256 f85 1"/>
                <a:gd name="f338" fmla="*/ f257 f84 1"/>
                <a:gd name="f339" fmla="*/ f258 f85 1"/>
                <a:gd name="f340" fmla="*/ f259 f84 1"/>
                <a:gd name="f341" fmla="*/ f260 f85 1"/>
                <a:gd name="f342" fmla="*/ f261 f85 1"/>
                <a:gd name="f343" fmla="*/ f262 f85 1"/>
                <a:gd name="f344" fmla="*/ f263 f84 1"/>
                <a:gd name="f345" fmla="*/ f264 f85 1"/>
                <a:gd name="f346" fmla="*/ f265 f84 1"/>
                <a:gd name="f347" fmla="*/ f266 f85 1"/>
                <a:gd name="f348" fmla="*/ f267 f84 1"/>
                <a:gd name="f349" fmla="*/ f268 f85 1"/>
                <a:gd name="f350" fmla="*/ f269 f84 1"/>
                <a:gd name="f351" fmla="*/ f270 f85 1"/>
                <a:gd name="f352" fmla="*/ f271 f84 1"/>
                <a:gd name="f353" fmla="*/ f272 f85 1"/>
                <a:gd name="f354" fmla="*/ f273 f84 1"/>
                <a:gd name="f355" fmla="*/ f274 f85 1"/>
                <a:gd name="f356" fmla="*/ f275 f84 1"/>
                <a:gd name="f357" fmla="*/ f276 f84 1"/>
                <a:gd name="f358" fmla="*/ f277 f85 1"/>
                <a:gd name="f359" fmla="*/ f278 f84 1"/>
                <a:gd name="f360" fmla="*/ f279 f84 1"/>
                <a:gd name="f361" fmla="*/ f280 f84 1"/>
                <a:gd name="f362" fmla="*/ f281 f85 1"/>
                <a:gd name="f363" fmla="*/ f282 f84 1"/>
                <a:gd name="f364" fmla="*/ f283 f85 1"/>
                <a:gd name="f365" fmla="*/ f285 f84 1"/>
                <a:gd name="f366" fmla="*/ f286 f85 1"/>
                <a:gd name="f367" fmla="*/ f287 f84 1"/>
                <a:gd name="f368" fmla="*/ f288 f85 1"/>
                <a:gd name="f369" fmla="*/ f289 f84 1"/>
                <a:gd name="f370" fmla="*/ f290 f85 1"/>
                <a:gd name="f371" fmla="*/ f291 f84 1"/>
                <a:gd name="f372" fmla="*/ f292 f85 1"/>
                <a:gd name="f373" fmla="*/ f293 f85 1"/>
                <a:gd name="f374" fmla="*/ f294 f84 1"/>
                <a:gd name="f375" fmla="*/ f295 f85 1"/>
                <a:gd name="f376" fmla="*/ f296 f84 1"/>
                <a:gd name="f377" fmla="*/ f297 f85 1"/>
                <a:gd name="f378" fmla="*/ f298 f85 1"/>
                <a:gd name="f379" fmla="*/ f299 f85 1"/>
                <a:gd name="f380" fmla="*/ f300 f84 1"/>
                <a:gd name="f381" fmla="*/ f301 f85 1"/>
                <a:gd name="f382" fmla="*/ f302 f84 1"/>
                <a:gd name="f383" fmla="*/ f303 f84 1"/>
                <a:gd name="f384" fmla="*/ f304 f85 1"/>
                <a:gd name="f385" fmla="*/ f305 f84 1"/>
                <a:gd name="f386" fmla="*/ f306 f84 1"/>
                <a:gd name="f387" fmla="*/ f307 f85 1"/>
                <a:gd name="f388" fmla="*/ f308 f84 1"/>
                <a:gd name="f389" fmla="*/ f309 f84 1"/>
                <a:gd name="f390" fmla="*/ f310 f84 1"/>
                <a:gd name="f391" fmla="*/ f311 f84 1"/>
                <a:gd name="f392" fmla="*/ f312 f85 1"/>
                <a:gd name="f393" fmla="*/ f313 f84 1"/>
                <a:gd name="f394" fmla="*/ f314 f85 1"/>
                <a:gd name="f395" fmla="*/ f315 f84 1"/>
                <a:gd name="f396" fmla="*/ f316 f84 1"/>
                <a:gd name="f397" fmla="*/ f317 f85 1"/>
                <a:gd name="f398" fmla="*/ f318 f84 1"/>
                <a:gd name="f399" fmla="*/ f319 f85 1"/>
                <a:gd name="f400" fmla="*/ f320 f84 1"/>
                <a:gd name="f401" fmla="*/ f321 f85 1"/>
                <a:gd name="f402" fmla="*/ f322 f84 1"/>
                <a:gd name="f403" fmla="*/ f323 f85 1"/>
                <a:gd name="f404" fmla="*/ f324 f8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8">
                  <a:pos x="f327" y="f331"/>
                </a:cxn>
                <a:cxn ang="f248">
                  <a:pos x="f332" y="f333"/>
                </a:cxn>
                <a:cxn ang="f248">
                  <a:pos x="f334" y="f335"/>
                </a:cxn>
                <a:cxn ang="f248">
                  <a:pos x="f336" y="f337"/>
                </a:cxn>
                <a:cxn ang="f248">
                  <a:pos x="f338" y="f339"/>
                </a:cxn>
                <a:cxn ang="f248">
                  <a:pos x="f340" y="f341"/>
                </a:cxn>
                <a:cxn ang="f248">
                  <a:pos x="f340" y="f342"/>
                </a:cxn>
                <a:cxn ang="f248">
                  <a:pos x="f340" y="f343"/>
                </a:cxn>
                <a:cxn ang="f248">
                  <a:pos x="f344" y="f345"/>
                </a:cxn>
                <a:cxn ang="f248">
                  <a:pos x="f346" y="f347"/>
                </a:cxn>
                <a:cxn ang="f248">
                  <a:pos x="f348" y="f349"/>
                </a:cxn>
                <a:cxn ang="f248">
                  <a:pos x="f350" y="f351"/>
                </a:cxn>
                <a:cxn ang="f248">
                  <a:pos x="f352" y="f353"/>
                </a:cxn>
                <a:cxn ang="f248">
                  <a:pos x="f354" y="f355"/>
                </a:cxn>
                <a:cxn ang="f248">
                  <a:pos x="f356" y="f353"/>
                </a:cxn>
                <a:cxn ang="f248">
                  <a:pos x="f357" y="f358"/>
                </a:cxn>
                <a:cxn ang="f248">
                  <a:pos x="f359" y="f347"/>
                </a:cxn>
                <a:cxn ang="f248">
                  <a:pos x="f360" y="f353"/>
                </a:cxn>
                <a:cxn ang="f248">
                  <a:pos x="f361" y="f362"/>
                </a:cxn>
                <a:cxn ang="f248">
                  <a:pos x="f363" y="f364"/>
                </a:cxn>
                <a:cxn ang="f248">
                  <a:pos x="f363" y="f330"/>
                </a:cxn>
                <a:cxn ang="f248">
                  <a:pos x="f365" y="f330"/>
                </a:cxn>
                <a:cxn ang="f248">
                  <a:pos x="f365" y="f364"/>
                </a:cxn>
                <a:cxn ang="f248">
                  <a:pos x="f365" y="f366"/>
                </a:cxn>
                <a:cxn ang="f248">
                  <a:pos x="f367" y="f355"/>
                </a:cxn>
                <a:cxn ang="f248">
                  <a:pos x="f367" y="f368"/>
                </a:cxn>
                <a:cxn ang="f248">
                  <a:pos x="f369" y="f370"/>
                </a:cxn>
                <a:cxn ang="f248">
                  <a:pos x="f371" y="f372"/>
                </a:cxn>
                <a:cxn ang="f248">
                  <a:pos x="f371" y="f373"/>
                </a:cxn>
                <a:cxn ang="f248">
                  <a:pos x="f374" y="f375"/>
                </a:cxn>
                <a:cxn ang="f248">
                  <a:pos x="f376" y="f377"/>
                </a:cxn>
                <a:cxn ang="f248">
                  <a:pos x="f374" y="f378"/>
                </a:cxn>
                <a:cxn ang="f248">
                  <a:pos x="f374" y="f379"/>
                </a:cxn>
                <a:cxn ang="f248">
                  <a:pos x="f380" y="f381"/>
                </a:cxn>
                <a:cxn ang="f248">
                  <a:pos x="f367" y="f381"/>
                </a:cxn>
                <a:cxn ang="f248">
                  <a:pos x="f382" y="f381"/>
                </a:cxn>
                <a:cxn ang="f248">
                  <a:pos x="f383" y="f384"/>
                </a:cxn>
                <a:cxn ang="f248">
                  <a:pos x="f385" y="f331"/>
                </a:cxn>
                <a:cxn ang="f248">
                  <a:pos x="f386" y="f387"/>
                </a:cxn>
                <a:cxn ang="f248">
                  <a:pos x="f388" y="f331"/>
                </a:cxn>
                <a:cxn ang="f248">
                  <a:pos x="f389" y="f381"/>
                </a:cxn>
                <a:cxn ang="f248">
                  <a:pos x="f390" y="f379"/>
                </a:cxn>
                <a:cxn ang="f248">
                  <a:pos x="f389" y="f379"/>
                </a:cxn>
                <a:cxn ang="f248">
                  <a:pos x="f391" y="f392"/>
                </a:cxn>
                <a:cxn ang="f248">
                  <a:pos x="f393" y="f394"/>
                </a:cxn>
                <a:cxn ang="f248">
                  <a:pos x="f395" y="f394"/>
                </a:cxn>
                <a:cxn ang="f248">
                  <a:pos x="f395" y="f387"/>
                </a:cxn>
                <a:cxn ang="f248">
                  <a:pos x="f396" y="f397"/>
                </a:cxn>
                <a:cxn ang="f248">
                  <a:pos x="f398" y="f399"/>
                </a:cxn>
                <a:cxn ang="f248">
                  <a:pos x="f400" y="f401"/>
                </a:cxn>
                <a:cxn ang="f248">
                  <a:pos x="f402" y="f403"/>
                </a:cxn>
                <a:cxn ang="f248">
                  <a:pos x="f344" y="f404"/>
                </a:cxn>
                <a:cxn ang="f248">
                  <a:pos x="f327" y="f331"/>
                </a:cxn>
              </a:cxnLst>
              <a:rect l="f327" t="f330" r="f328" b="f329"/>
              <a:pathLst>
                <a:path w="231" h="276">
                  <a:moveTo>
                    <a:pt x="f5" y="f8"/>
                  </a:move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7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25"/>
                  </a:lnTo>
                  <a:lnTo>
                    <a:pt x="f39" y="f40"/>
                  </a:lnTo>
                  <a:lnTo>
                    <a:pt x="f41" y="f26"/>
                  </a:lnTo>
                  <a:lnTo>
                    <a:pt x="f42" y="f17"/>
                  </a:lnTo>
                  <a:lnTo>
                    <a:pt x="f42" y="f5"/>
                  </a:lnTo>
                  <a:lnTo>
                    <a:pt x="f43" y="f5"/>
                  </a:lnTo>
                  <a:lnTo>
                    <a:pt x="f43" y="f17"/>
                  </a:lnTo>
                  <a:lnTo>
                    <a:pt x="f43" y="f44"/>
                  </a:lnTo>
                  <a:lnTo>
                    <a:pt x="f45" y="f46"/>
                  </a:lnTo>
                  <a:lnTo>
                    <a:pt x="f45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6" y="f56"/>
                  </a:lnTo>
                  <a:lnTo>
                    <a:pt x="f57" y="f58"/>
                  </a:lnTo>
                  <a:lnTo>
                    <a:pt x="f57" y="f59"/>
                  </a:lnTo>
                  <a:lnTo>
                    <a:pt x="f60" y="f60"/>
                  </a:lnTo>
                  <a:lnTo>
                    <a:pt x="f45" y="f60"/>
                  </a:lnTo>
                  <a:lnTo>
                    <a:pt x="f61" y="f62"/>
                  </a:lnTo>
                  <a:lnTo>
                    <a:pt x="f63" y="f64"/>
                  </a:lnTo>
                  <a:lnTo>
                    <a:pt x="f65" y="f66"/>
                  </a:lnTo>
                  <a:lnTo>
                    <a:pt x="f67" y="f68"/>
                  </a:lnTo>
                  <a:lnTo>
                    <a:pt x="f69" y="f66"/>
                  </a:lnTo>
                  <a:lnTo>
                    <a:pt x="f70" y="f60"/>
                  </a:lnTo>
                  <a:lnTo>
                    <a:pt x="f71" y="f59"/>
                  </a:lnTo>
                  <a:lnTo>
                    <a:pt x="f72" y="f59"/>
                  </a:lnTo>
                  <a:lnTo>
                    <a:pt x="f73" y="f45"/>
                  </a:lnTo>
                  <a:lnTo>
                    <a:pt x="f49" y="f74"/>
                  </a:lnTo>
                  <a:lnTo>
                    <a:pt x="f75" y="f74"/>
                  </a:lnTo>
                  <a:lnTo>
                    <a:pt x="f75" y="f76"/>
                  </a:lnTo>
                  <a:lnTo>
                    <a:pt x="f77" y="f78"/>
                  </a:lnTo>
                  <a:lnTo>
                    <a:pt x="f27" y="f79"/>
                  </a:lnTo>
                  <a:lnTo>
                    <a:pt x="f37" y="f80"/>
                  </a:lnTo>
                  <a:lnTo>
                    <a:pt x="f81" y="f82"/>
                  </a:lnTo>
                  <a:lnTo>
                    <a:pt x="f22" y="f7"/>
                  </a:lnTo>
                  <a:lnTo>
                    <a:pt x="f5" y="f8"/>
                  </a:lnTo>
                  <a:close/>
                </a:path>
              </a:pathLst>
            </a:custGeom>
            <a:solidFill>
              <a:srgbClr val="FFD9AB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51" name="Freeform 56"/>
            <p:cNvSpPr/>
            <p:nvPr/>
          </p:nvSpPr>
          <p:spPr>
            <a:xfrm>
              <a:off x="2536097" y="4336368"/>
              <a:ext cx="288822" cy="40482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95"/>
                <a:gd name="f7" fmla="val 364"/>
                <a:gd name="f8" fmla="val 45"/>
                <a:gd name="f9" fmla="val 97"/>
                <a:gd name="f10" fmla="val 42"/>
                <a:gd name="f11" fmla="val 86"/>
                <a:gd name="f12" fmla="val 69"/>
                <a:gd name="f13" fmla="val 107"/>
                <a:gd name="f14" fmla="val 82"/>
                <a:gd name="f15" fmla="val 78"/>
                <a:gd name="f16" fmla="val 87"/>
                <a:gd name="f17" fmla="val 64"/>
                <a:gd name="f18" fmla="val 103"/>
                <a:gd name="f19" fmla="val 62"/>
                <a:gd name="f20" fmla="val 120"/>
                <a:gd name="f21" fmla="val 55"/>
                <a:gd name="f22" fmla="val 126"/>
                <a:gd name="f23" fmla="val 38"/>
                <a:gd name="f24" fmla="val 154"/>
                <a:gd name="f25" fmla="val 172"/>
                <a:gd name="f26" fmla="val 171"/>
                <a:gd name="f27" fmla="val 37"/>
                <a:gd name="f28" fmla="val 190"/>
                <a:gd name="f29" fmla="val 27"/>
                <a:gd name="f30" fmla="val 199"/>
                <a:gd name="f31" fmla="val 219"/>
                <a:gd name="f32" fmla="val 231"/>
                <a:gd name="f33" fmla="val 1"/>
                <a:gd name="f34" fmla="val 244"/>
                <a:gd name="f35" fmla="val 2"/>
                <a:gd name="f36" fmla="val 255"/>
                <a:gd name="f37" fmla="val 3"/>
                <a:gd name="f38" fmla="val 273"/>
                <a:gd name="f39" fmla="val 4"/>
                <a:gd name="f40" fmla="val 276"/>
                <a:gd name="f41" fmla="val 21"/>
                <a:gd name="f42" fmla="val 282"/>
                <a:gd name="f43" fmla="val 277"/>
                <a:gd name="f44" fmla="val 54"/>
                <a:gd name="f45" fmla="val 67"/>
                <a:gd name="f46" fmla="val 77"/>
                <a:gd name="f47" fmla="val 268"/>
                <a:gd name="f48" fmla="val 110"/>
                <a:gd name="f49" fmla="val 257"/>
                <a:gd name="f50" fmla="val 100"/>
                <a:gd name="f51" fmla="val 124"/>
                <a:gd name="f52" fmla="val 143"/>
                <a:gd name="f53" fmla="val 166"/>
                <a:gd name="f54" fmla="val 191"/>
                <a:gd name="f55" fmla="val 216"/>
                <a:gd name="f56" fmla="val 226"/>
                <a:gd name="f57" fmla="val 290"/>
                <a:gd name="f58" fmla="val 249"/>
                <a:gd name="f59" fmla="val 266"/>
                <a:gd name="f60" fmla="val 281"/>
                <a:gd name="f61" fmla="val 301"/>
                <a:gd name="f62" fmla="val 297"/>
                <a:gd name="f63" fmla="val 242"/>
                <a:gd name="f64" fmla="val 294"/>
                <a:gd name="f65" fmla="val 236"/>
                <a:gd name="f66" fmla="val 234"/>
                <a:gd name="f67" fmla="val 284"/>
                <a:gd name="f68" fmla="val 230"/>
                <a:gd name="f69" fmla="val 264"/>
                <a:gd name="f70" fmla="val 162"/>
                <a:gd name="f71" fmla="val 267"/>
                <a:gd name="f72" fmla="val 147"/>
                <a:gd name="f73" fmla="val 136"/>
                <a:gd name="f74" fmla="val 269"/>
                <a:gd name="f75" fmla="val 298"/>
                <a:gd name="f76" fmla="val 104"/>
                <a:gd name="f77" fmla="val 308"/>
                <a:gd name="f78" fmla="val 79"/>
                <a:gd name="f79" fmla="val 310"/>
                <a:gd name="f80" fmla="val 83"/>
                <a:gd name="f81" fmla="val 60"/>
                <a:gd name="f82" fmla="val 346"/>
                <a:gd name="f83" fmla="val 34"/>
                <a:gd name="f84" fmla="val 343"/>
                <a:gd name="f85" fmla="val 29"/>
                <a:gd name="f86" fmla="val 323"/>
                <a:gd name="f87" fmla="val 7"/>
                <a:gd name="f88" fmla="val 314"/>
                <a:gd name="f89" fmla="val 279"/>
                <a:gd name="f90" fmla="val 256"/>
                <a:gd name="f91" fmla="val 232"/>
                <a:gd name="f92" fmla="val 11"/>
                <a:gd name="f93" fmla="val 207"/>
                <a:gd name="f94" fmla="val 164"/>
                <a:gd name="f95" fmla="val 153"/>
                <a:gd name="f96" fmla="val 44"/>
                <a:gd name="f97" fmla="val 133"/>
                <a:gd name="f98" fmla="val 50"/>
                <a:gd name="f99" fmla="val 111"/>
                <a:gd name="f100" fmla="+- 0 0 -90"/>
                <a:gd name="f101" fmla="*/ f3 1 295"/>
                <a:gd name="f102" fmla="*/ f4 1 364"/>
                <a:gd name="f103" fmla="+- f7 0 f5"/>
                <a:gd name="f104" fmla="+- f6 0 f5"/>
                <a:gd name="f105" fmla="*/ f100 f0 1"/>
                <a:gd name="f106" fmla="*/ f104 1 295"/>
                <a:gd name="f107" fmla="*/ f103 1 364"/>
                <a:gd name="f108" fmla="*/ 24 f104 1"/>
                <a:gd name="f109" fmla="*/ 45 f103 1"/>
                <a:gd name="f110" fmla="*/ 46 f104 1"/>
                <a:gd name="f111" fmla="*/ 41 f103 1"/>
                <a:gd name="f112" fmla="*/ 58 f104 1"/>
                <a:gd name="f113" fmla="*/ 32 f103 1"/>
                <a:gd name="f114" fmla="*/ 71 f104 1"/>
                <a:gd name="f115" fmla="*/ 20 f103 1"/>
                <a:gd name="f116" fmla="*/ 97 f104 1"/>
                <a:gd name="f117" fmla="*/ 29 f103 1"/>
                <a:gd name="f118" fmla="*/ 108 f104 1"/>
                <a:gd name="f119" fmla="*/ 15 f103 1"/>
                <a:gd name="f120" fmla="*/ 124 f104 1"/>
                <a:gd name="f121" fmla="*/ 0 f103 1"/>
                <a:gd name="f122" fmla="*/ 138 f104 1"/>
                <a:gd name="f123" fmla="*/ 2 f103 1"/>
                <a:gd name="f124" fmla="*/ 155 f104 1"/>
                <a:gd name="f125" fmla="*/ 160 f104 1"/>
                <a:gd name="f126" fmla="*/ 23 f103 1"/>
                <a:gd name="f127" fmla="*/ 156 f104 1"/>
                <a:gd name="f128" fmla="*/ 36 f103 1"/>
                <a:gd name="f129" fmla="*/ 152 f104 1"/>
                <a:gd name="f130" fmla="*/ 58 f103 1"/>
                <a:gd name="f131" fmla="*/ 65 f103 1"/>
                <a:gd name="f132" fmla="*/ 87 f103 1"/>
                <a:gd name="f133" fmla="*/ 100 f103 1"/>
                <a:gd name="f134" fmla="*/ 120 f103 1"/>
                <a:gd name="f135" fmla="*/ 167 f104 1"/>
                <a:gd name="f136" fmla="*/ 141 f103 1"/>
                <a:gd name="f137" fmla="*/ 158 f103 1"/>
                <a:gd name="f138" fmla="*/ 141 f104 1"/>
                <a:gd name="f139" fmla="*/ 157 f103 1"/>
                <a:gd name="f140" fmla="*/ 133 f104 1"/>
                <a:gd name="f141" fmla="*/ 153 f103 1"/>
                <a:gd name="f142" fmla="*/ 130 f104 1"/>
                <a:gd name="f143" fmla="*/ 139 f103 1"/>
                <a:gd name="f144" fmla="*/ 84 f104 1"/>
                <a:gd name="f145" fmla="*/ 68 f104 1"/>
                <a:gd name="f146" fmla="*/ 145 f103 1"/>
                <a:gd name="f147" fmla="*/ 59 f104 1"/>
                <a:gd name="f148" fmla="*/ 162 f103 1"/>
                <a:gd name="f149" fmla="*/ 47 f104 1"/>
                <a:gd name="f150" fmla="*/ 191 f103 1"/>
                <a:gd name="f151" fmla="*/ 19 f104 1"/>
                <a:gd name="f152" fmla="*/ 181 f103 1"/>
                <a:gd name="f153" fmla="*/ 4 f104 1"/>
                <a:gd name="f154" fmla="*/ 166 f103 1"/>
                <a:gd name="f155" fmla="*/ 1 f104 1"/>
                <a:gd name="f156" fmla="*/ 135 f103 1"/>
                <a:gd name="f157" fmla="*/ 6 f104 1"/>
                <a:gd name="f158" fmla="*/ 109 f103 1"/>
                <a:gd name="f159" fmla="*/ 86 f103 1"/>
                <a:gd name="f160" fmla="*/ 25 f104 1"/>
                <a:gd name="f161" fmla="*/ 69 f103 1"/>
                <a:gd name="f162" fmla="*/ 26 f104 1"/>
                <a:gd name="f163" fmla="*/ 51 f103 1"/>
                <a:gd name="f164" fmla="*/ 0 f104 1"/>
                <a:gd name="f165" fmla="*/ 295 f104 1"/>
                <a:gd name="f166" fmla="*/ 364 f103 1"/>
                <a:gd name="f167" fmla="*/ f105 1 f2"/>
                <a:gd name="f168" fmla="*/ f108 1 295"/>
                <a:gd name="f169" fmla="*/ f109 1 364"/>
                <a:gd name="f170" fmla="*/ f110 1 295"/>
                <a:gd name="f171" fmla="*/ f111 1 364"/>
                <a:gd name="f172" fmla="*/ f112 1 295"/>
                <a:gd name="f173" fmla="*/ f113 1 364"/>
                <a:gd name="f174" fmla="*/ f114 1 295"/>
                <a:gd name="f175" fmla="*/ f115 1 364"/>
                <a:gd name="f176" fmla="*/ f116 1 295"/>
                <a:gd name="f177" fmla="*/ f117 1 364"/>
                <a:gd name="f178" fmla="*/ f118 1 295"/>
                <a:gd name="f179" fmla="*/ f119 1 364"/>
                <a:gd name="f180" fmla="*/ f120 1 295"/>
                <a:gd name="f181" fmla="*/ f121 1 364"/>
                <a:gd name="f182" fmla="*/ f122 1 295"/>
                <a:gd name="f183" fmla="*/ f123 1 364"/>
                <a:gd name="f184" fmla="*/ f124 1 295"/>
                <a:gd name="f185" fmla="*/ f125 1 295"/>
                <a:gd name="f186" fmla="*/ f126 1 364"/>
                <a:gd name="f187" fmla="*/ f127 1 295"/>
                <a:gd name="f188" fmla="*/ f128 1 364"/>
                <a:gd name="f189" fmla="*/ f129 1 295"/>
                <a:gd name="f190" fmla="*/ f130 1 364"/>
                <a:gd name="f191" fmla="*/ f131 1 364"/>
                <a:gd name="f192" fmla="*/ f132 1 364"/>
                <a:gd name="f193" fmla="*/ f133 1 364"/>
                <a:gd name="f194" fmla="*/ f134 1 364"/>
                <a:gd name="f195" fmla="*/ f135 1 295"/>
                <a:gd name="f196" fmla="*/ f136 1 364"/>
                <a:gd name="f197" fmla="*/ f137 1 364"/>
                <a:gd name="f198" fmla="*/ f138 1 295"/>
                <a:gd name="f199" fmla="*/ f139 1 364"/>
                <a:gd name="f200" fmla="*/ f140 1 295"/>
                <a:gd name="f201" fmla="*/ f141 1 364"/>
                <a:gd name="f202" fmla="*/ f142 1 295"/>
                <a:gd name="f203" fmla="*/ f143 1 364"/>
                <a:gd name="f204" fmla="*/ f144 1 295"/>
                <a:gd name="f205" fmla="*/ f145 1 295"/>
                <a:gd name="f206" fmla="*/ f146 1 364"/>
                <a:gd name="f207" fmla="*/ f147 1 295"/>
                <a:gd name="f208" fmla="*/ f148 1 364"/>
                <a:gd name="f209" fmla="*/ f149 1 295"/>
                <a:gd name="f210" fmla="*/ f150 1 364"/>
                <a:gd name="f211" fmla="*/ f151 1 295"/>
                <a:gd name="f212" fmla="*/ f152 1 364"/>
                <a:gd name="f213" fmla="*/ f153 1 295"/>
                <a:gd name="f214" fmla="*/ f154 1 364"/>
                <a:gd name="f215" fmla="*/ f155 1 295"/>
                <a:gd name="f216" fmla="*/ f156 1 364"/>
                <a:gd name="f217" fmla="*/ f157 1 295"/>
                <a:gd name="f218" fmla="*/ f158 1 364"/>
                <a:gd name="f219" fmla="*/ f159 1 364"/>
                <a:gd name="f220" fmla="*/ f160 1 295"/>
                <a:gd name="f221" fmla="*/ f161 1 364"/>
                <a:gd name="f222" fmla="*/ f162 1 295"/>
                <a:gd name="f223" fmla="*/ f163 1 364"/>
                <a:gd name="f224" fmla="*/ f164 1 295"/>
                <a:gd name="f225" fmla="*/ f165 1 295"/>
                <a:gd name="f226" fmla="*/ f166 1 364"/>
                <a:gd name="f227" fmla="+- f167 0 f1"/>
                <a:gd name="f228" fmla="*/ f168 1 f106"/>
                <a:gd name="f229" fmla="*/ f169 1 f107"/>
                <a:gd name="f230" fmla="*/ f170 1 f106"/>
                <a:gd name="f231" fmla="*/ f171 1 f107"/>
                <a:gd name="f232" fmla="*/ f172 1 f106"/>
                <a:gd name="f233" fmla="*/ f173 1 f107"/>
                <a:gd name="f234" fmla="*/ f174 1 f106"/>
                <a:gd name="f235" fmla="*/ f175 1 f107"/>
                <a:gd name="f236" fmla="*/ f176 1 f106"/>
                <a:gd name="f237" fmla="*/ f177 1 f107"/>
                <a:gd name="f238" fmla="*/ f178 1 f106"/>
                <a:gd name="f239" fmla="*/ f179 1 f107"/>
                <a:gd name="f240" fmla="*/ f180 1 f106"/>
                <a:gd name="f241" fmla="*/ f181 1 f107"/>
                <a:gd name="f242" fmla="*/ f182 1 f106"/>
                <a:gd name="f243" fmla="*/ f183 1 f107"/>
                <a:gd name="f244" fmla="*/ f184 1 f106"/>
                <a:gd name="f245" fmla="*/ f185 1 f106"/>
                <a:gd name="f246" fmla="*/ f186 1 f107"/>
                <a:gd name="f247" fmla="*/ f187 1 f106"/>
                <a:gd name="f248" fmla="*/ f188 1 f107"/>
                <a:gd name="f249" fmla="*/ f189 1 f106"/>
                <a:gd name="f250" fmla="*/ f190 1 f107"/>
                <a:gd name="f251" fmla="*/ f191 1 f107"/>
                <a:gd name="f252" fmla="*/ f192 1 f107"/>
                <a:gd name="f253" fmla="*/ f193 1 f107"/>
                <a:gd name="f254" fmla="*/ f194 1 f107"/>
                <a:gd name="f255" fmla="*/ f195 1 f106"/>
                <a:gd name="f256" fmla="*/ f196 1 f107"/>
                <a:gd name="f257" fmla="*/ f197 1 f107"/>
                <a:gd name="f258" fmla="*/ f198 1 f106"/>
                <a:gd name="f259" fmla="*/ f199 1 f107"/>
                <a:gd name="f260" fmla="*/ f200 1 f106"/>
                <a:gd name="f261" fmla="*/ f201 1 f107"/>
                <a:gd name="f262" fmla="*/ f202 1 f106"/>
                <a:gd name="f263" fmla="*/ f203 1 f107"/>
                <a:gd name="f264" fmla="*/ f204 1 f106"/>
                <a:gd name="f265" fmla="*/ f205 1 f106"/>
                <a:gd name="f266" fmla="*/ f206 1 f107"/>
                <a:gd name="f267" fmla="*/ f207 1 f106"/>
                <a:gd name="f268" fmla="*/ f208 1 f107"/>
                <a:gd name="f269" fmla="*/ f209 1 f106"/>
                <a:gd name="f270" fmla="*/ f210 1 f107"/>
                <a:gd name="f271" fmla="*/ f211 1 f106"/>
                <a:gd name="f272" fmla="*/ f212 1 f107"/>
                <a:gd name="f273" fmla="*/ f213 1 f106"/>
                <a:gd name="f274" fmla="*/ f214 1 f107"/>
                <a:gd name="f275" fmla="*/ f215 1 f106"/>
                <a:gd name="f276" fmla="*/ f216 1 f107"/>
                <a:gd name="f277" fmla="*/ f217 1 f106"/>
                <a:gd name="f278" fmla="*/ f218 1 f107"/>
                <a:gd name="f279" fmla="*/ f219 1 f107"/>
                <a:gd name="f280" fmla="*/ f220 1 f106"/>
                <a:gd name="f281" fmla="*/ f221 1 f107"/>
                <a:gd name="f282" fmla="*/ f222 1 f106"/>
                <a:gd name="f283" fmla="*/ f223 1 f107"/>
                <a:gd name="f284" fmla="*/ f224 1 f106"/>
                <a:gd name="f285" fmla="*/ f225 1 f106"/>
                <a:gd name="f286" fmla="*/ f226 1 f107"/>
                <a:gd name="f287" fmla="*/ f284 f101 1"/>
                <a:gd name="f288" fmla="*/ f285 f101 1"/>
                <a:gd name="f289" fmla="*/ f286 f102 1"/>
                <a:gd name="f290" fmla="*/ f241 f102 1"/>
                <a:gd name="f291" fmla="*/ f228 f101 1"/>
                <a:gd name="f292" fmla="*/ f229 f102 1"/>
                <a:gd name="f293" fmla="*/ f230 f101 1"/>
                <a:gd name="f294" fmla="*/ f231 f102 1"/>
                <a:gd name="f295" fmla="*/ f232 f101 1"/>
                <a:gd name="f296" fmla="*/ f233 f102 1"/>
                <a:gd name="f297" fmla="*/ f234 f101 1"/>
                <a:gd name="f298" fmla="*/ f235 f102 1"/>
                <a:gd name="f299" fmla="*/ f236 f101 1"/>
                <a:gd name="f300" fmla="*/ f237 f102 1"/>
                <a:gd name="f301" fmla="*/ f238 f101 1"/>
                <a:gd name="f302" fmla="*/ f239 f102 1"/>
                <a:gd name="f303" fmla="*/ f240 f101 1"/>
                <a:gd name="f304" fmla="*/ f242 f101 1"/>
                <a:gd name="f305" fmla="*/ f243 f102 1"/>
                <a:gd name="f306" fmla="*/ f244 f101 1"/>
                <a:gd name="f307" fmla="*/ f245 f101 1"/>
                <a:gd name="f308" fmla="*/ f246 f102 1"/>
                <a:gd name="f309" fmla="*/ f247 f101 1"/>
                <a:gd name="f310" fmla="*/ f248 f102 1"/>
                <a:gd name="f311" fmla="*/ f249 f101 1"/>
                <a:gd name="f312" fmla="*/ f250 f102 1"/>
                <a:gd name="f313" fmla="*/ f251 f102 1"/>
                <a:gd name="f314" fmla="*/ f252 f102 1"/>
                <a:gd name="f315" fmla="*/ f253 f102 1"/>
                <a:gd name="f316" fmla="*/ f254 f102 1"/>
                <a:gd name="f317" fmla="*/ f255 f101 1"/>
                <a:gd name="f318" fmla="*/ f256 f102 1"/>
                <a:gd name="f319" fmla="*/ f257 f102 1"/>
                <a:gd name="f320" fmla="*/ f258 f101 1"/>
                <a:gd name="f321" fmla="*/ f259 f102 1"/>
                <a:gd name="f322" fmla="*/ f260 f101 1"/>
                <a:gd name="f323" fmla="*/ f261 f102 1"/>
                <a:gd name="f324" fmla="*/ f262 f101 1"/>
                <a:gd name="f325" fmla="*/ f263 f102 1"/>
                <a:gd name="f326" fmla="*/ f264 f101 1"/>
                <a:gd name="f327" fmla="*/ f265 f101 1"/>
                <a:gd name="f328" fmla="*/ f266 f102 1"/>
                <a:gd name="f329" fmla="*/ f267 f101 1"/>
                <a:gd name="f330" fmla="*/ f268 f102 1"/>
                <a:gd name="f331" fmla="*/ f269 f101 1"/>
                <a:gd name="f332" fmla="*/ f270 f102 1"/>
                <a:gd name="f333" fmla="*/ f271 f101 1"/>
                <a:gd name="f334" fmla="*/ f272 f102 1"/>
                <a:gd name="f335" fmla="*/ f273 f101 1"/>
                <a:gd name="f336" fmla="*/ f274 f102 1"/>
                <a:gd name="f337" fmla="*/ f275 f101 1"/>
                <a:gd name="f338" fmla="*/ f276 f102 1"/>
                <a:gd name="f339" fmla="*/ f277 f101 1"/>
                <a:gd name="f340" fmla="*/ f278 f102 1"/>
                <a:gd name="f341" fmla="*/ f279 f102 1"/>
                <a:gd name="f342" fmla="*/ f280 f101 1"/>
                <a:gd name="f343" fmla="*/ f281 f102 1"/>
                <a:gd name="f344" fmla="*/ f282 f101 1"/>
                <a:gd name="f345" fmla="*/ f283 f10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27">
                  <a:pos x="f291" y="f292"/>
                </a:cxn>
                <a:cxn ang="f227">
                  <a:pos x="f293" y="f294"/>
                </a:cxn>
                <a:cxn ang="f227">
                  <a:pos x="f295" y="f296"/>
                </a:cxn>
                <a:cxn ang="f227">
                  <a:pos x="f297" y="f298"/>
                </a:cxn>
                <a:cxn ang="f227">
                  <a:pos x="f299" y="f300"/>
                </a:cxn>
                <a:cxn ang="f227">
                  <a:pos x="f301" y="f302"/>
                </a:cxn>
                <a:cxn ang="f227">
                  <a:pos x="f303" y="f290"/>
                </a:cxn>
                <a:cxn ang="f227">
                  <a:pos x="f304" y="f305"/>
                </a:cxn>
                <a:cxn ang="f227">
                  <a:pos x="f306" y="f305"/>
                </a:cxn>
                <a:cxn ang="f227">
                  <a:pos x="f307" y="f308"/>
                </a:cxn>
                <a:cxn ang="f227">
                  <a:pos x="f309" y="f310"/>
                </a:cxn>
                <a:cxn ang="f227">
                  <a:pos x="f311" y="f312"/>
                </a:cxn>
                <a:cxn ang="f227">
                  <a:pos x="f304" y="f313"/>
                </a:cxn>
                <a:cxn ang="f227">
                  <a:pos x="f304" y="f314"/>
                </a:cxn>
                <a:cxn ang="f227">
                  <a:pos x="f304" y="f315"/>
                </a:cxn>
                <a:cxn ang="f227">
                  <a:pos x="f309" y="f316"/>
                </a:cxn>
                <a:cxn ang="f227">
                  <a:pos x="f317" y="f318"/>
                </a:cxn>
                <a:cxn ang="f227">
                  <a:pos x="f309" y="f319"/>
                </a:cxn>
                <a:cxn ang="f227">
                  <a:pos x="f320" y="f321"/>
                </a:cxn>
                <a:cxn ang="f227">
                  <a:pos x="f322" y="f323"/>
                </a:cxn>
                <a:cxn ang="f227">
                  <a:pos x="f324" y="f325"/>
                </a:cxn>
                <a:cxn ang="f227">
                  <a:pos x="f326" y="f318"/>
                </a:cxn>
                <a:cxn ang="f227">
                  <a:pos x="f327" y="f328"/>
                </a:cxn>
                <a:cxn ang="f227">
                  <a:pos x="f329" y="f330"/>
                </a:cxn>
                <a:cxn ang="f227">
                  <a:pos x="f331" y="f332"/>
                </a:cxn>
                <a:cxn ang="f227">
                  <a:pos x="f333" y="f334"/>
                </a:cxn>
                <a:cxn ang="f227">
                  <a:pos x="f335" y="f336"/>
                </a:cxn>
                <a:cxn ang="f227">
                  <a:pos x="f337" y="f338"/>
                </a:cxn>
                <a:cxn ang="f227">
                  <a:pos x="f339" y="f340"/>
                </a:cxn>
                <a:cxn ang="f227">
                  <a:pos x="f339" y="f341"/>
                </a:cxn>
                <a:cxn ang="f227">
                  <a:pos x="f342" y="f343"/>
                </a:cxn>
                <a:cxn ang="f227">
                  <a:pos x="f344" y="f345"/>
                </a:cxn>
              </a:cxnLst>
              <a:rect l="f287" t="f290" r="f288" b="f289"/>
              <a:pathLst>
                <a:path w="295" h="364">
                  <a:moveTo>
                    <a:pt x="f8" y="f9"/>
                  </a:move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1"/>
                  </a:lnTo>
                  <a:lnTo>
                    <a:pt x="f25" y="f21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5"/>
                  </a:lnTo>
                  <a:lnTo>
                    <a:pt x="f31" y="f5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8"/>
                  </a:lnTo>
                  <a:lnTo>
                    <a:pt x="f43" y="f44"/>
                  </a:lnTo>
                  <a:lnTo>
                    <a:pt x="f43" y="f45"/>
                  </a:lnTo>
                  <a:lnTo>
                    <a:pt x="f43" y="f46"/>
                  </a:lnTo>
                  <a:lnTo>
                    <a:pt x="f47" y="f48"/>
                  </a:lnTo>
                  <a:lnTo>
                    <a:pt x="f49" y="f50"/>
                  </a:lnTo>
                  <a:lnTo>
                    <a:pt x="f34" y="f51"/>
                  </a:lnTo>
                  <a:lnTo>
                    <a:pt x="f34" y="f52"/>
                  </a:lnTo>
                  <a:lnTo>
                    <a:pt x="f34" y="f53"/>
                  </a:lnTo>
                  <a:lnTo>
                    <a:pt x="f34" y="f2"/>
                  </a:lnTo>
                  <a:lnTo>
                    <a:pt x="f34" y="f54"/>
                  </a:lnTo>
                  <a:lnTo>
                    <a:pt x="f49" y="f55"/>
                  </a:lnTo>
                  <a:lnTo>
                    <a:pt x="f43" y="f56"/>
                  </a:lnTo>
                  <a:lnTo>
                    <a:pt x="f57" y="f58"/>
                  </a:lnTo>
                  <a:lnTo>
                    <a:pt x="f6" y="f59"/>
                  </a:lnTo>
                  <a:lnTo>
                    <a:pt x="f60" y="f40"/>
                  </a:lnTo>
                  <a:lnTo>
                    <a:pt x="f43" y="f61"/>
                  </a:lnTo>
                  <a:lnTo>
                    <a:pt x="f36" y="f61"/>
                  </a:lnTo>
                  <a:lnTo>
                    <a:pt x="f58" y="f62"/>
                  </a:lnTo>
                  <a:lnTo>
                    <a:pt x="f63" y="f64"/>
                  </a:lnTo>
                  <a:lnTo>
                    <a:pt x="f65" y="f57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72" y="f71"/>
                  </a:lnTo>
                  <a:lnTo>
                    <a:pt x="f73" y="f74"/>
                  </a:lnTo>
                  <a:lnTo>
                    <a:pt x="f20" y="f40"/>
                  </a:lnTo>
                  <a:lnTo>
                    <a:pt x="f20" y="f75"/>
                  </a:lnTo>
                  <a:lnTo>
                    <a:pt x="f76" y="f77"/>
                  </a:lnTo>
                  <a:lnTo>
                    <a:pt x="f78" y="f79"/>
                  </a:lnTo>
                  <a:lnTo>
                    <a:pt x="f80" y="f7"/>
                  </a:lnTo>
                  <a:lnTo>
                    <a:pt x="f81" y="f82"/>
                  </a:lnTo>
                  <a:lnTo>
                    <a:pt x="f83" y="f84"/>
                  </a:lnTo>
                  <a:lnTo>
                    <a:pt x="f85" y="f86"/>
                  </a:lnTo>
                  <a:lnTo>
                    <a:pt x="f87" y="f88"/>
                  </a:lnTo>
                  <a:lnTo>
                    <a:pt x="f37" y="f89"/>
                  </a:lnTo>
                  <a:lnTo>
                    <a:pt x="f33" y="f90"/>
                  </a:lnTo>
                  <a:lnTo>
                    <a:pt x="f5" y="f91"/>
                  </a:lnTo>
                  <a:lnTo>
                    <a:pt x="f92" y="f93"/>
                  </a:lnTo>
                  <a:lnTo>
                    <a:pt x="f92" y="f28"/>
                  </a:lnTo>
                  <a:lnTo>
                    <a:pt x="f92" y="f94"/>
                  </a:lnTo>
                  <a:lnTo>
                    <a:pt x="f83" y="f95"/>
                  </a:lnTo>
                  <a:lnTo>
                    <a:pt x="f96" y="f97"/>
                  </a:lnTo>
                  <a:lnTo>
                    <a:pt x="f98" y="f99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FD9AB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52" name="Freeform 57"/>
            <p:cNvSpPr/>
            <p:nvPr/>
          </p:nvSpPr>
          <p:spPr>
            <a:xfrm>
              <a:off x="2640265" y="4047015"/>
              <a:ext cx="233190" cy="35335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39"/>
                <a:gd name="f7" fmla="val 313"/>
                <a:gd name="f8" fmla="val 8"/>
                <a:gd name="f9" fmla="val 253"/>
                <a:gd name="f10" fmla="val 254"/>
                <a:gd name="f11" fmla="val 1"/>
                <a:gd name="f12" fmla="val 240"/>
                <a:gd name="f13" fmla="val 222"/>
                <a:gd name="f14" fmla="val 18"/>
                <a:gd name="f15" fmla="val 208"/>
                <a:gd name="f16" fmla="val 45"/>
                <a:gd name="f17" fmla="val 187"/>
                <a:gd name="f18" fmla="val 44"/>
                <a:gd name="f19" fmla="val 175"/>
                <a:gd name="f20" fmla="val 42"/>
                <a:gd name="f21" fmla="val 146"/>
                <a:gd name="f22" fmla="val 39"/>
                <a:gd name="f23" fmla="val 111"/>
                <a:gd name="f24" fmla="val 37"/>
                <a:gd name="f25" fmla="val 88"/>
                <a:gd name="f26" fmla="val 36"/>
                <a:gd name="f27" fmla="val 75"/>
                <a:gd name="f28" fmla="val 34"/>
                <a:gd name="f29" fmla="val 48"/>
                <a:gd name="f30" fmla="val 32"/>
                <a:gd name="f31" fmla="val 27"/>
                <a:gd name="f32" fmla="val 46"/>
                <a:gd name="f33" fmla="val 102"/>
                <a:gd name="f34" fmla="val 106"/>
                <a:gd name="f35" fmla="val 22"/>
                <a:gd name="f36" fmla="val 117"/>
                <a:gd name="f37" fmla="val 56"/>
                <a:gd name="f38" fmla="val 138"/>
                <a:gd name="f39" fmla="val 158"/>
                <a:gd name="f40" fmla="val 69"/>
                <a:gd name="f41" fmla="val 172"/>
                <a:gd name="f42" fmla="val 194"/>
                <a:gd name="f43" fmla="val 100"/>
                <a:gd name="f44" fmla="val 218"/>
                <a:gd name="f45" fmla="val 112"/>
                <a:gd name="f46" fmla="val 228"/>
                <a:gd name="f47" fmla="val 133"/>
                <a:gd name="f48" fmla="val 230"/>
                <a:gd name="f49" fmla="val 155"/>
                <a:gd name="f50" fmla="val 235"/>
                <a:gd name="f51" fmla="val 173"/>
                <a:gd name="f52" fmla="val 220"/>
                <a:gd name="f53" fmla="val 195"/>
                <a:gd name="f54" fmla="val 211"/>
                <a:gd name="f55" fmla="val 219"/>
                <a:gd name="f56" fmla="val 193"/>
                <a:gd name="f57" fmla="val 263"/>
                <a:gd name="f58" fmla="val 176"/>
                <a:gd name="f59" fmla="val 301"/>
                <a:gd name="f60" fmla="val 167"/>
                <a:gd name="f61" fmla="val 260"/>
                <a:gd name="f62" fmla="val 116"/>
                <a:gd name="f63" fmla="val 256"/>
                <a:gd name="f64" fmla="val 94"/>
                <a:gd name="f65" fmla="val 257"/>
                <a:gd name="f66" fmla="val 85"/>
                <a:gd name="f67" fmla="val 282"/>
                <a:gd name="f68" fmla="val 65"/>
                <a:gd name="f69" fmla="val 293"/>
                <a:gd name="f70" fmla="val 66"/>
                <a:gd name="f71" fmla="val 311"/>
                <a:gd name="f72" fmla="val 20"/>
                <a:gd name="f73" fmla="val 294"/>
                <a:gd name="f74" fmla="val 14"/>
                <a:gd name="f75" fmla="val 9"/>
                <a:gd name="f76" fmla="val 281"/>
                <a:gd name="f77" fmla="val 10"/>
                <a:gd name="f78" fmla="val 270"/>
                <a:gd name="f79" fmla="+- 0 0 -90"/>
                <a:gd name="f80" fmla="*/ f3 1 239"/>
                <a:gd name="f81" fmla="*/ f4 1 313"/>
                <a:gd name="f82" fmla="+- f7 0 f5"/>
                <a:gd name="f83" fmla="+- f6 0 f5"/>
                <a:gd name="f84" fmla="*/ f79 f0 1"/>
                <a:gd name="f85" fmla="*/ f83 1 239"/>
                <a:gd name="f86" fmla="*/ f82 1 313"/>
                <a:gd name="f87" fmla="*/ 5 f83 1"/>
                <a:gd name="f88" fmla="*/ 135 f82 1"/>
                <a:gd name="f89" fmla="*/ 136 f82 1"/>
                <a:gd name="f90" fmla="*/ 1 f83 1"/>
                <a:gd name="f91" fmla="*/ 128 f82 1"/>
                <a:gd name="f92" fmla="*/ 0 f83 1"/>
                <a:gd name="f93" fmla="*/ 118 f82 1"/>
                <a:gd name="f94" fmla="*/ 10 f83 1"/>
                <a:gd name="f95" fmla="*/ 111 f82 1"/>
                <a:gd name="f96" fmla="*/ 25 f83 1"/>
                <a:gd name="f97" fmla="*/ 100 f82 1"/>
                <a:gd name="f98" fmla="*/ 93 f82 1"/>
                <a:gd name="f99" fmla="*/ 24 f83 1"/>
                <a:gd name="f100" fmla="*/ 78 f82 1"/>
                <a:gd name="f101" fmla="*/ 21 f83 1"/>
                <a:gd name="f102" fmla="*/ 59 f82 1"/>
                <a:gd name="f103" fmla="*/ 47 f82 1"/>
                <a:gd name="f104" fmla="*/ 41 f82 1"/>
                <a:gd name="f105" fmla="*/ 19 f83 1"/>
                <a:gd name="f106" fmla="*/ 26 f82 1"/>
                <a:gd name="f107" fmla="*/ 17 f83 1"/>
                <a:gd name="f108" fmla="*/ 15 f82 1"/>
                <a:gd name="f109" fmla="*/ 26 f83 1"/>
                <a:gd name="f110" fmla="*/ 0 f82 1"/>
                <a:gd name="f111" fmla="*/ 57 f83 1"/>
                <a:gd name="f112" fmla="*/ 59 f83 1"/>
                <a:gd name="f113" fmla="*/ 12 f82 1"/>
                <a:gd name="f114" fmla="*/ 65 f83 1"/>
                <a:gd name="f115" fmla="*/ 30 f82 1"/>
                <a:gd name="f116" fmla="*/ 77 f83 1"/>
                <a:gd name="f117" fmla="*/ 88 f83 1"/>
                <a:gd name="f118" fmla="*/ 37 f82 1"/>
                <a:gd name="f119" fmla="*/ 96 f83 1"/>
                <a:gd name="f120" fmla="*/ 109 f83 1"/>
                <a:gd name="f121" fmla="*/ 54 f82 1"/>
                <a:gd name="f122" fmla="*/ 122 f83 1"/>
                <a:gd name="f123" fmla="*/ 60 f82 1"/>
                <a:gd name="f124" fmla="*/ 128 f83 1"/>
                <a:gd name="f125" fmla="*/ 71 f82 1"/>
                <a:gd name="f126" fmla="*/ 129 f83 1"/>
                <a:gd name="f127" fmla="*/ 83 f82 1"/>
                <a:gd name="f128" fmla="*/ 132 f83 1"/>
                <a:gd name="f129" fmla="*/ 134 f83 1"/>
                <a:gd name="f130" fmla="*/ 123 f83 1"/>
                <a:gd name="f131" fmla="*/ 104 f82 1"/>
                <a:gd name="f132" fmla="*/ 118 f83 1"/>
                <a:gd name="f133" fmla="*/ 117 f82 1"/>
                <a:gd name="f134" fmla="*/ 108 f83 1"/>
                <a:gd name="f135" fmla="*/ 140 f82 1"/>
                <a:gd name="f136" fmla="*/ 99 f83 1"/>
                <a:gd name="f137" fmla="*/ 161 f82 1"/>
                <a:gd name="f138" fmla="*/ 94 f83 1"/>
                <a:gd name="f139" fmla="*/ 139 f82 1"/>
                <a:gd name="f140" fmla="*/ 137 f82 1"/>
                <a:gd name="f141" fmla="*/ 52 f83 1"/>
                <a:gd name="f142" fmla="*/ 138 f82 1"/>
                <a:gd name="f143" fmla="*/ 48 f83 1"/>
                <a:gd name="f144" fmla="*/ 151 f82 1"/>
                <a:gd name="f145" fmla="*/ 37 f83 1"/>
                <a:gd name="f146" fmla="*/ 157 f82 1"/>
                <a:gd name="f147" fmla="*/ 166 f82 1"/>
                <a:gd name="f148" fmla="*/ 27 f83 1"/>
                <a:gd name="f149" fmla="*/ 11 f83 1"/>
                <a:gd name="f150" fmla="*/ 8 f83 1"/>
                <a:gd name="f151" fmla="*/ 167 f82 1"/>
                <a:gd name="f152" fmla="*/ 150 f82 1"/>
                <a:gd name="f153" fmla="*/ 6 f83 1"/>
                <a:gd name="f154" fmla="*/ 144 f82 1"/>
                <a:gd name="f155" fmla="*/ 239 f83 1"/>
                <a:gd name="f156" fmla="*/ 313 f82 1"/>
                <a:gd name="f157" fmla="*/ f84 1 f2"/>
                <a:gd name="f158" fmla="*/ f87 1 239"/>
                <a:gd name="f159" fmla="*/ f88 1 313"/>
                <a:gd name="f160" fmla="*/ f89 1 313"/>
                <a:gd name="f161" fmla="*/ f90 1 239"/>
                <a:gd name="f162" fmla="*/ f91 1 313"/>
                <a:gd name="f163" fmla="*/ f92 1 239"/>
                <a:gd name="f164" fmla="*/ f93 1 313"/>
                <a:gd name="f165" fmla="*/ f94 1 239"/>
                <a:gd name="f166" fmla="*/ f95 1 313"/>
                <a:gd name="f167" fmla="*/ f96 1 239"/>
                <a:gd name="f168" fmla="*/ f97 1 313"/>
                <a:gd name="f169" fmla="*/ f98 1 313"/>
                <a:gd name="f170" fmla="*/ f99 1 239"/>
                <a:gd name="f171" fmla="*/ f100 1 313"/>
                <a:gd name="f172" fmla="*/ f101 1 239"/>
                <a:gd name="f173" fmla="*/ f102 1 313"/>
                <a:gd name="f174" fmla="*/ f103 1 313"/>
                <a:gd name="f175" fmla="*/ f104 1 313"/>
                <a:gd name="f176" fmla="*/ f105 1 239"/>
                <a:gd name="f177" fmla="*/ f106 1 313"/>
                <a:gd name="f178" fmla="*/ f107 1 239"/>
                <a:gd name="f179" fmla="*/ f108 1 313"/>
                <a:gd name="f180" fmla="*/ f109 1 239"/>
                <a:gd name="f181" fmla="*/ f110 1 313"/>
                <a:gd name="f182" fmla="*/ f111 1 239"/>
                <a:gd name="f183" fmla="*/ f112 1 239"/>
                <a:gd name="f184" fmla="*/ f113 1 313"/>
                <a:gd name="f185" fmla="*/ f114 1 239"/>
                <a:gd name="f186" fmla="*/ f115 1 313"/>
                <a:gd name="f187" fmla="*/ f116 1 239"/>
                <a:gd name="f188" fmla="*/ f117 1 239"/>
                <a:gd name="f189" fmla="*/ f118 1 313"/>
                <a:gd name="f190" fmla="*/ f119 1 239"/>
                <a:gd name="f191" fmla="*/ f120 1 239"/>
                <a:gd name="f192" fmla="*/ f121 1 313"/>
                <a:gd name="f193" fmla="*/ f122 1 239"/>
                <a:gd name="f194" fmla="*/ f123 1 313"/>
                <a:gd name="f195" fmla="*/ f124 1 239"/>
                <a:gd name="f196" fmla="*/ f125 1 313"/>
                <a:gd name="f197" fmla="*/ f126 1 239"/>
                <a:gd name="f198" fmla="*/ f127 1 313"/>
                <a:gd name="f199" fmla="*/ f128 1 239"/>
                <a:gd name="f200" fmla="*/ f129 1 239"/>
                <a:gd name="f201" fmla="*/ f130 1 239"/>
                <a:gd name="f202" fmla="*/ f131 1 313"/>
                <a:gd name="f203" fmla="*/ f132 1 239"/>
                <a:gd name="f204" fmla="*/ f133 1 313"/>
                <a:gd name="f205" fmla="*/ f134 1 239"/>
                <a:gd name="f206" fmla="*/ f135 1 313"/>
                <a:gd name="f207" fmla="*/ f136 1 239"/>
                <a:gd name="f208" fmla="*/ f137 1 313"/>
                <a:gd name="f209" fmla="*/ f138 1 239"/>
                <a:gd name="f210" fmla="*/ f139 1 313"/>
                <a:gd name="f211" fmla="*/ f140 1 313"/>
                <a:gd name="f212" fmla="*/ f141 1 239"/>
                <a:gd name="f213" fmla="*/ f142 1 313"/>
                <a:gd name="f214" fmla="*/ f143 1 239"/>
                <a:gd name="f215" fmla="*/ f144 1 313"/>
                <a:gd name="f216" fmla="*/ f145 1 239"/>
                <a:gd name="f217" fmla="*/ f146 1 313"/>
                <a:gd name="f218" fmla="*/ f147 1 313"/>
                <a:gd name="f219" fmla="*/ f148 1 239"/>
                <a:gd name="f220" fmla="*/ f149 1 239"/>
                <a:gd name="f221" fmla="*/ f150 1 239"/>
                <a:gd name="f222" fmla="*/ f151 1 313"/>
                <a:gd name="f223" fmla="*/ f152 1 313"/>
                <a:gd name="f224" fmla="*/ f153 1 239"/>
                <a:gd name="f225" fmla="*/ f154 1 313"/>
                <a:gd name="f226" fmla="*/ f155 1 239"/>
                <a:gd name="f227" fmla="*/ f156 1 313"/>
                <a:gd name="f228" fmla="+- f157 0 f1"/>
                <a:gd name="f229" fmla="*/ f158 1 f85"/>
                <a:gd name="f230" fmla="*/ f159 1 f86"/>
                <a:gd name="f231" fmla="*/ f160 1 f86"/>
                <a:gd name="f232" fmla="*/ f161 1 f85"/>
                <a:gd name="f233" fmla="*/ f162 1 f86"/>
                <a:gd name="f234" fmla="*/ f163 1 f85"/>
                <a:gd name="f235" fmla="*/ f164 1 f86"/>
                <a:gd name="f236" fmla="*/ f165 1 f85"/>
                <a:gd name="f237" fmla="*/ f166 1 f86"/>
                <a:gd name="f238" fmla="*/ f167 1 f85"/>
                <a:gd name="f239" fmla="*/ f168 1 f86"/>
                <a:gd name="f240" fmla="*/ f169 1 f86"/>
                <a:gd name="f241" fmla="*/ f170 1 f85"/>
                <a:gd name="f242" fmla="*/ f171 1 f86"/>
                <a:gd name="f243" fmla="*/ f172 1 f85"/>
                <a:gd name="f244" fmla="*/ f173 1 f86"/>
                <a:gd name="f245" fmla="*/ f174 1 f86"/>
                <a:gd name="f246" fmla="*/ f175 1 f86"/>
                <a:gd name="f247" fmla="*/ f176 1 f85"/>
                <a:gd name="f248" fmla="*/ f177 1 f86"/>
                <a:gd name="f249" fmla="*/ f178 1 f85"/>
                <a:gd name="f250" fmla="*/ f179 1 f86"/>
                <a:gd name="f251" fmla="*/ f180 1 f85"/>
                <a:gd name="f252" fmla="*/ f181 1 f86"/>
                <a:gd name="f253" fmla="*/ f182 1 f85"/>
                <a:gd name="f254" fmla="*/ f183 1 f85"/>
                <a:gd name="f255" fmla="*/ f184 1 f86"/>
                <a:gd name="f256" fmla="*/ f185 1 f85"/>
                <a:gd name="f257" fmla="*/ f186 1 f86"/>
                <a:gd name="f258" fmla="*/ f187 1 f85"/>
                <a:gd name="f259" fmla="*/ f188 1 f85"/>
                <a:gd name="f260" fmla="*/ f189 1 f86"/>
                <a:gd name="f261" fmla="*/ f190 1 f85"/>
                <a:gd name="f262" fmla="*/ f191 1 f85"/>
                <a:gd name="f263" fmla="*/ f192 1 f86"/>
                <a:gd name="f264" fmla="*/ f193 1 f85"/>
                <a:gd name="f265" fmla="*/ f194 1 f86"/>
                <a:gd name="f266" fmla="*/ f195 1 f85"/>
                <a:gd name="f267" fmla="*/ f196 1 f86"/>
                <a:gd name="f268" fmla="*/ f197 1 f85"/>
                <a:gd name="f269" fmla="*/ f198 1 f86"/>
                <a:gd name="f270" fmla="*/ f199 1 f85"/>
                <a:gd name="f271" fmla="*/ f200 1 f85"/>
                <a:gd name="f272" fmla="*/ f201 1 f85"/>
                <a:gd name="f273" fmla="*/ f202 1 f86"/>
                <a:gd name="f274" fmla="*/ f203 1 f85"/>
                <a:gd name="f275" fmla="*/ f204 1 f86"/>
                <a:gd name="f276" fmla="*/ f205 1 f85"/>
                <a:gd name="f277" fmla="*/ f206 1 f86"/>
                <a:gd name="f278" fmla="*/ f207 1 f85"/>
                <a:gd name="f279" fmla="*/ f208 1 f86"/>
                <a:gd name="f280" fmla="*/ f209 1 f85"/>
                <a:gd name="f281" fmla="*/ f210 1 f86"/>
                <a:gd name="f282" fmla="*/ f211 1 f86"/>
                <a:gd name="f283" fmla="*/ f212 1 f85"/>
                <a:gd name="f284" fmla="*/ f213 1 f86"/>
                <a:gd name="f285" fmla="*/ f214 1 f85"/>
                <a:gd name="f286" fmla="*/ f215 1 f86"/>
                <a:gd name="f287" fmla="*/ f216 1 f85"/>
                <a:gd name="f288" fmla="*/ f217 1 f86"/>
                <a:gd name="f289" fmla="*/ f218 1 f86"/>
                <a:gd name="f290" fmla="*/ f219 1 f85"/>
                <a:gd name="f291" fmla="*/ f220 1 f85"/>
                <a:gd name="f292" fmla="*/ f221 1 f85"/>
                <a:gd name="f293" fmla="*/ f222 1 f86"/>
                <a:gd name="f294" fmla="*/ f223 1 f86"/>
                <a:gd name="f295" fmla="*/ f224 1 f85"/>
                <a:gd name="f296" fmla="*/ f225 1 f86"/>
                <a:gd name="f297" fmla="*/ f226 1 f85"/>
                <a:gd name="f298" fmla="*/ f227 1 f86"/>
                <a:gd name="f299" fmla="*/ f234 f80 1"/>
                <a:gd name="f300" fmla="*/ f297 f80 1"/>
                <a:gd name="f301" fmla="*/ f298 f81 1"/>
                <a:gd name="f302" fmla="*/ f252 f81 1"/>
                <a:gd name="f303" fmla="*/ f229 f80 1"/>
                <a:gd name="f304" fmla="*/ f230 f81 1"/>
                <a:gd name="f305" fmla="*/ f231 f81 1"/>
                <a:gd name="f306" fmla="*/ f232 f80 1"/>
                <a:gd name="f307" fmla="*/ f233 f81 1"/>
                <a:gd name="f308" fmla="*/ f235 f81 1"/>
                <a:gd name="f309" fmla="*/ f236 f80 1"/>
                <a:gd name="f310" fmla="*/ f237 f81 1"/>
                <a:gd name="f311" fmla="*/ f238 f80 1"/>
                <a:gd name="f312" fmla="*/ f239 f81 1"/>
                <a:gd name="f313" fmla="*/ f240 f81 1"/>
                <a:gd name="f314" fmla="*/ f241 f80 1"/>
                <a:gd name="f315" fmla="*/ f242 f81 1"/>
                <a:gd name="f316" fmla="*/ f243 f80 1"/>
                <a:gd name="f317" fmla="*/ f244 f81 1"/>
                <a:gd name="f318" fmla="*/ f245 f81 1"/>
                <a:gd name="f319" fmla="*/ f246 f81 1"/>
                <a:gd name="f320" fmla="*/ f247 f80 1"/>
                <a:gd name="f321" fmla="*/ f248 f81 1"/>
                <a:gd name="f322" fmla="*/ f249 f80 1"/>
                <a:gd name="f323" fmla="*/ f250 f81 1"/>
                <a:gd name="f324" fmla="*/ f251 f80 1"/>
                <a:gd name="f325" fmla="*/ f253 f80 1"/>
                <a:gd name="f326" fmla="*/ f254 f80 1"/>
                <a:gd name="f327" fmla="*/ f255 f81 1"/>
                <a:gd name="f328" fmla="*/ f256 f80 1"/>
                <a:gd name="f329" fmla="*/ f257 f81 1"/>
                <a:gd name="f330" fmla="*/ f258 f80 1"/>
                <a:gd name="f331" fmla="*/ f259 f80 1"/>
                <a:gd name="f332" fmla="*/ f260 f81 1"/>
                <a:gd name="f333" fmla="*/ f261 f80 1"/>
                <a:gd name="f334" fmla="*/ f262 f80 1"/>
                <a:gd name="f335" fmla="*/ f263 f81 1"/>
                <a:gd name="f336" fmla="*/ f264 f80 1"/>
                <a:gd name="f337" fmla="*/ f265 f81 1"/>
                <a:gd name="f338" fmla="*/ f266 f80 1"/>
                <a:gd name="f339" fmla="*/ f267 f81 1"/>
                <a:gd name="f340" fmla="*/ f268 f80 1"/>
                <a:gd name="f341" fmla="*/ f269 f81 1"/>
                <a:gd name="f342" fmla="*/ f270 f80 1"/>
                <a:gd name="f343" fmla="*/ f271 f80 1"/>
                <a:gd name="f344" fmla="*/ f272 f80 1"/>
                <a:gd name="f345" fmla="*/ f273 f81 1"/>
                <a:gd name="f346" fmla="*/ f274 f80 1"/>
                <a:gd name="f347" fmla="*/ f275 f81 1"/>
                <a:gd name="f348" fmla="*/ f276 f80 1"/>
                <a:gd name="f349" fmla="*/ f277 f81 1"/>
                <a:gd name="f350" fmla="*/ f278 f80 1"/>
                <a:gd name="f351" fmla="*/ f279 f81 1"/>
                <a:gd name="f352" fmla="*/ f280 f80 1"/>
                <a:gd name="f353" fmla="*/ f281 f81 1"/>
                <a:gd name="f354" fmla="*/ f282 f81 1"/>
                <a:gd name="f355" fmla="*/ f283 f80 1"/>
                <a:gd name="f356" fmla="*/ f284 f81 1"/>
                <a:gd name="f357" fmla="*/ f285 f80 1"/>
                <a:gd name="f358" fmla="*/ f286 f81 1"/>
                <a:gd name="f359" fmla="*/ f287 f80 1"/>
                <a:gd name="f360" fmla="*/ f288 f81 1"/>
                <a:gd name="f361" fmla="*/ f289 f81 1"/>
                <a:gd name="f362" fmla="*/ f290 f80 1"/>
                <a:gd name="f363" fmla="*/ f291 f80 1"/>
                <a:gd name="f364" fmla="*/ f292 f80 1"/>
                <a:gd name="f365" fmla="*/ f293 f81 1"/>
                <a:gd name="f366" fmla="*/ f294 f81 1"/>
                <a:gd name="f367" fmla="*/ f295 f80 1"/>
                <a:gd name="f368" fmla="*/ f296 f8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28">
                  <a:pos x="f303" y="f304"/>
                </a:cxn>
                <a:cxn ang="f228">
                  <a:pos x="f303" y="f305"/>
                </a:cxn>
                <a:cxn ang="f228">
                  <a:pos x="f306" y="f307"/>
                </a:cxn>
                <a:cxn ang="f228">
                  <a:pos x="f299" y="f308"/>
                </a:cxn>
                <a:cxn ang="f228">
                  <a:pos x="f309" y="f310"/>
                </a:cxn>
                <a:cxn ang="f228">
                  <a:pos x="f311" y="f312"/>
                </a:cxn>
                <a:cxn ang="f228">
                  <a:pos x="f311" y="f313"/>
                </a:cxn>
                <a:cxn ang="f228">
                  <a:pos x="f314" y="f315"/>
                </a:cxn>
                <a:cxn ang="f228">
                  <a:pos x="f316" y="f317"/>
                </a:cxn>
                <a:cxn ang="f228">
                  <a:pos x="f316" y="f318"/>
                </a:cxn>
                <a:cxn ang="f228">
                  <a:pos x="f316" y="f319"/>
                </a:cxn>
                <a:cxn ang="f228">
                  <a:pos x="f320" y="f321"/>
                </a:cxn>
                <a:cxn ang="f228">
                  <a:pos x="f322" y="f323"/>
                </a:cxn>
                <a:cxn ang="f228">
                  <a:pos x="f324" y="f302"/>
                </a:cxn>
                <a:cxn ang="f228">
                  <a:pos x="f325" y="f302"/>
                </a:cxn>
                <a:cxn ang="f228">
                  <a:pos x="f326" y="f327"/>
                </a:cxn>
                <a:cxn ang="f228">
                  <a:pos x="f328" y="f329"/>
                </a:cxn>
                <a:cxn ang="f228">
                  <a:pos x="f330" y="f329"/>
                </a:cxn>
                <a:cxn ang="f228">
                  <a:pos x="f331" y="f332"/>
                </a:cxn>
                <a:cxn ang="f228">
                  <a:pos x="f333" y="f318"/>
                </a:cxn>
                <a:cxn ang="f228">
                  <a:pos x="f334" y="f335"/>
                </a:cxn>
                <a:cxn ang="f228">
                  <a:pos x="f336" y="f337"/>
                </a:cxn>
                <a:cxn ang="f228">
                  <a:pos x="f338" y="f339"/>
                </a:cxn>
                <a:cxn ang="f228">
                  <a:pos x="f340" y="f341"/>
                </a:cxn>
                <a:cxn ang="f228">
                  <a:pos x="f342" y="f313"/>
                </a:cxn>
                <a:cxn ang="f228">
                  <a:pos x="f343" y="f312"/>
                </a:cxn>
                <a:cxn ang="f228">
                  <a:pos x="f344" y="f345"/>
                </a:cxn>
                <a:cxn ang="f228">
                  <a:pos x="f346" y="f347"/>
                </a:cxn>
                <a:cxn ang="f228">
                  <a:pos x="f334" y="f347"/>
                </a:cxn>
                <a:cxn ang="f228">
                  <a:pos x="f348" y="f349"/>
                </a:cxn>
                <a:cxn ang="f228">
                  <a:pos x="f350" y="f351"/>
                </a:cxn>
                <a:cxn ang="f228">
                  <a:pos x="f352" y="f353"/>
                </a:cxn>
                <a:cxn ang="f228">
                  <a:pos x="f328" y="f354"/>
                </a:cxn>
                <a:cxn ang="f228">
                  <a:pos x="f355" y="f356"/>
                </a:cxn>
                <a:cxn ang="f228">
                  <a:pos x="f357" y="f358"/>
                </a:cxn>
                <a:cxn ang="f228">
                  <a:pos x="f359" y="f360"/>
                </a:cxn>
                <a:cxn ang="f228">
                  <a:pos x="f359" y="f361"/>
                </a:cxn>
                <a:cxn ang="f228">
                  <a:pos x="f362" y="f361"/>
                </a:cxn>
                <a:cxn ang="f228">
                  <a:pos x="f363" y="f360"/>
                </a:cxn>
                <a:cxn ang="f228">
                  <a:pos x="f364" y="f361"/>
                </a:cxn>
                <a:cxn ang="f228">
                  <a:pos x="f303" y="f365"/>
                </a:cxn>
                <a:cxn ang="f228">
                  <a:pos x="f303" y="f366"/>
                </a:cxn>
                <a:cxn ang="f228">
                  <a:pos x="f367" y="f368"/>
                </a:cxn>
                <a:cxn ang="f228">
                  <a:pos x="f303" y="f304"/>
                </a:cxn>
              </a:cxnLst>
              <a:rect l="f299" t="f302" r="f300" b="f301"/>
              <a:pathLst>
                <a:path w="239" h="313">
                  <a:moveTo>
                    <a:pt x="f8" y="f9"/>
                  </a:moveTo>
                  <a:lnTo>
                    <a:pt x="f8" y="f10"/>
                  </a:lnTo>
                  <a:lnTo>
                    <a:pt x="f11" y="f12"/>
                  </a:lnTo>
                  <a:lnTo>
                    <a:pt x="f5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5"/>
                  </a:lnTo>
                  <a:lnTo>
                    <a:pt x="f33" y="f5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7"/>
                  </a:lnTo>
                  <a:lnTo>
                    <a:pt x="f39" y="f40"/>
                  </a:lnTo>
                  <a:lnTo>
                    <a:pt x="f41" y="f25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6" y="f17"/>
                  </a:lnTo>
                  <a:lnTo>
                    <a:pt x="f52" y="f53"/>
                  </a:lnTo>
                  <a:lnTo>
                    <a:pt x="f54" y="f44"/>
                  </a:lnTo>
                  <a:lnTo>
                    <a:pt x="f42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64" y="f65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29" y="f71"/>
                  </a:lnTo>
                  <a:lnTo>
                    <a:pt x="f72" y="f73"/>
                  </a:lnTo>
                  <a:lnTo>
                    <a:pt x="f74" y="f71"/>
                  </a:lnTo>
                  <a:lnTo>
                    <a:pt x="f75" y="f7"/>
                  </a:lnTo>
                  <a:lnTo>
                    <a:pt x="f75" y="f76"/>
                  </a:lnTo>
                  <a:lnTo>
                    <a:pt x="f77" y="f78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FD9AB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53" name="Rectangle 58"/>
            <p:cNvSpPr/>
            <p:nvPr/>
          </p:nvSpPr>
          <p:spPr>
            <a:xfrm>
              <a:off x="594844" y="2615531"/>
              <a:ext cx="876072" cy="338554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vert="horz" wrap="none" lIns="0" tIns="0" rIns="0" bIns="0" anchor="t" anchorCtr="0" compatLnSpc="1">
              <a:spAutoFit/>
            </a:bodyPr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1100" b="1" kern="0" dirty="0">
                  <a:solidFill>
                    <a:srgbClr val="000000"/>
                  </a:solidFill>
                  <a:latin typeface="Times New Roman" pitchFamily="18"/>
                  <a:cs typeface="Times New Roman" pitchFamily="18"/>
                </a:rPr>
                <a:t>ИВАНОВСКАЯ</a:t>
              </a:r>
            </a:p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1100" kern="0" dirty="0">
                  <a:solidFill>
                    <a:srgbClr val="000000"/>
                  </a:solidFill>
                  <a:latin typeface="Courier New" pitchFamily="49"/>
                  <a:cs typeface="Arial" pitchFamily="34"/>
                </a:rPr>
                <a:t> </a:t>
              </a:r>
              <a:r>
                <a:rPr lang="ru-RU" sz="1100" b="1" kern="0" dirty="0">
                  <a:solidFill>
                    <a:srgbClr val="000000"/>
                  </a:solidFill>
                  <a:latin typeface="Times New Roman" pitchFamily="18"/>
                  <a:cs typeface="Times New Roman" pitchFamily="18"/>
                </a:rPr>
                <a:t>ОБЛАСТЬ</a:t>
              </a:r>
              <a:endParaRPr lang="ru-RU" sz="2000" b="1" kern="0" dirty="0">
                <a:solidFill>
                  <a:srgbClr val="FFFFFF"/>
                </a:solidFill>
                <a:latin typeface="Times New Roman" pitchFamily="18"/>
                <a:cs typeface="Times New Roman" pitchFamily="18"/>
              </a:endParaRPr>
            </a:p>
          </p:txBody>
        </p:sp>
        <p:sp>
          <p:nvSpPr>
            <p:cNvPr id="54" name="Rectangle 60"/>
            <p:cNvSpPr/>
            <p:nvPr/>
          </p:nvSpPr>
          <p:spPr>
            <a:xfrm>
              <a:off x="207779" y="3912077"/>
              <a:ext cx="1063023" cy="169277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vert="horz" wrap="none" lIns="0" tIns="0" rIns="0" bIns="0" anchor="t" anchorCtr="0" compatLnSpc="1">
              <a:spAutoFit/>
            </a:bodyPr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1100" b="1" kern="0" dirty="0">
                  <a:solidFill>
                    <a:srgbClr val="000000"/>
                  </a:solidFill>
                  <a:latin typeface="Times New Roman" pitchFamily="18"/>
                  <a:cs typeface="Times New Roman" pitchFamily="18"/>
                </a:rPr>
                <a:t>ВЛАДИМИРСКАЯ</a:t>
              </a:r>
            </a:p>
          </p:txBody>
        </p:sp>
        <p:sp>
          <p:nvSpPr>
            <p:cNvPr id="55" name="Rectangle 61"/>
            <p:cNvSpPr/>
            <p:nvPr/>
          </p:nvSpPr>
          <p:spPr>
            <a:xfrm>
              <a:off x="471738" y="4053964"/>
              <a:ext cx="739804" cy="169721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1">
              <a:spAutoFit/>
            </a:bodyPr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1100" b="1" kern="0" dirty="0">
                  <a:solidFill>
                    <a:srgbClr val="000000"/>
                  </a:solidFill>
                  <a:latin typeface="Times New Roman" pitchFamily="18"/>
                  <a:cs typeface="Times New Roman" pitchFamily="18"/>
                </a:rPr>
                <a:t>ОБЛАСТЬ</a:t>
              </a:r>
            </a:p>
          </p:txBody>
        </p:sp>
        <p:sp>
          <p:nvSpPr>
            <p:cNvPr id="56" name="Freeform 62"/>
            <p:cNvSpPr/>
            <p:nvPr/>
          </p:nvSpPr>
          <p:spPr>
            <a:xfrm>
              <a:off x="1477880" y="3533680"/>
              <a:ext cx="388254" cy="38673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00"/>
                <a:gd name="f7" fmla="val 343"/>
                <a:gd name="f8" fmla="val 158"/>
                <a:gd name="f9" fmla="val 331"/>
                <a:gd name="f10" fmla="val 147"/>
                <a:gd name="f11" fmla="val 304"/>
                <a:gd name="f12" fmla="val 125"/>
                <a:gd name="f13" fmla="val 102"/>
                <a:gd name="f14" fmla="val 79"/>
                <a:gd name="f15" fmla="val 292"/>
                <a:gd name="f16" fmla="val 67"/>
                <a:gd name="f17" fmla="val 270"/>
                <a:gd name="f18" fmla="val 248"/>
                <a:gd name="f19" fmla="val 226"/>
                <a:gd name="f20" fmla="val 56"/>
                <a:gd name="f21" fmla="val 203"/>
                <a:gd name="f22" fmla="val 45"/>
                <a:gd name="f23" fmla="val 181"/>
                <a:gd name="f24" fmla="val 22"/>
                <a:gd name="f25" fmla="val 170"/>
                <a:gd name="f26" fmla="val 11"/>
                <a:gd name="f27" fmla="val 124"/>
                <a:gd name="f28" fmla="val 12"/>
                <a:gd name="f29" fmla="val 99"/>
                <a:gd name="f30" fmla="val 68"/>
                <a:gd name="f31" fmla="val 76"/>
                <a:gd name="f32" fmla="val 77"/>
                <a:gd name="f33" fmla="val 111"/>
                <a:gd name="f34" fmla="val 86"/>
                <a:gd name="f35" fmla="val 132"/>
                <a:gd name="f36" fmla="val 95"/>
                <a:gd name="f37" fmla="val 92"/>
                <a:gd name="f38" fmla="val 157"/>
                <a:gd name="f39" fmla="val 46"/>
                <a:gd name="f40" fmla="val 23"/>
                <a:gd name="f41" fmla="val 169"/>
                <a:gd name="f42" fmla="val 186"/>
                <a:gd name="f43" fmla="val 3"/>
                <a:gd name="f44" fmla="val 1"/>
                <a:gd name="f45" fmla="val 21"/>
                <a:gd name="f46" fmla="val 224"/>
                <a:gd name="f47" fmla="val 91"/>
                <a:gd name="f48" fmla="val 112"/>
                <a:gd name="f49" fmla="val 236"/>
                <a:gd name="f50" fmla="val 135"/>
                <a:gd name="f51" fmla="val 246"/>
                <a:gd name="f52" fmla="val 192"/>
                <a:gd name="f53" fmla="val 293"/>
                <a:gd name="f54" fmla="val 315"/>
                <a:gd name="f55" fmla="val 338"/>
                <a:gd name="f56" fmla="val 359"/>
                <a:gd name="f57" fmla="val 396"/>
                <a:gd name="f58" fmla="val 204"/>
                <a:gd name="f59" fmla="val 244"/>
                <a:gd name="f60" fmla="val 398"/>
                <a:gd name="f61" fmla="val 266"/>
                <a:gd name="f62" fmla="val 394"/>
                <a:gd name="f63" fmla="val 282"/>
                <a:gd name="f64" fmla="val 326"/>
                <a:gd name="f65" fmla="val 376"/>
                <a:gd name="f66" fmla="val 340"/>
                <a:gd name="f67" fmla="val 349"/>
                <a:gd name="f68" fmla="val 339"/>
                <a:gd name="f69" fmla="val 327"/>
                <a:gd name="f70" fmla="val 297"/>
                <a:gd name="f71" fmla="val 273"/>
                <a:gd name="f72" fmla="val 330"/>
                <a:gd name="f73" fmla="val 254"/>
                <a:gd name="f74" fmla="val 319"/>
                <a:gd name="f75" fmla="val 223"/>
                <a:gd name="f76" fmla="val 312"/>
                <a:gd name="f77" fmla="val 189"/>
                <a:gd name="f78" fmla="+- 0 0 -90"/>
                <a:gd name="f79" fmla="*/ f3 1 400"/>
                <a:gd name="f80" fmla="*/ f4 1 343"/>
                <a:gd name="f81" fmla="+- f7 0 f5"/>
                <a:gd name="f82" fmla="+- f6 0 f5"/>
                <a:gd name="f83" fmla="*/ f78 f0 1"/>
                <a:gd name="f84" fmla="*/ f82 1 400"/>
                <a:gd name="f85" fmla="*/ f81 1 343"/>
                <a:gd name="f86" fmla="*/ 88 f82 1"/>
                <a:gd name="f87" fmla="*/ 176 f81 1"/>
                <a:gd name="f88" fmla="*/ 83 f82 1"/>
                <a:gd name="f89" fmla="*/ 161 f81 1"/>
                <a:gd name="f90" fmla="*/ 70 f82 1"/>
                <a:gd name="f91" fmla="*/ 57 f82 1"/>
                <a:gd name="f92" fmla="*/ 45 f82 1"/>
                <a:gd name="f93" fmla="*/ 156 f81 1"/>
                <a:gd name="f94" fmla="*/ 37 f82 1"/>
                <a:gd name="f95" fmla="*/ 143 f81 1"/>
                <a:gd name="f96" fmla="*/ 132 f81 1"/>
                <a:gd name="f97" fmla="*/ 120 f81 1"/>
                <a:gd name="f98" fmla="*/ 31 f82 1"/>
                <a:gd name="f99" fmla="*/ 109 f81 1"/>
                <a:gd name="f100" fmla="*/ 26 f82 1"/>
                <a:gd name="f101" fmla="*/ 96 f81 1"/>
                <a:gd name="f102" fmla="*/ 12 f82 1"/>
                <a:gd name="f103" fmla="*/ 91 f81 1"/>
                <a:gd name="f104" fmla="*/ 6 f82 1"/>
                <a:gd name="f105" fmla="*/ 78 f81 1"/>
                <a:gd name="f106" fmla="*/ 66 f81 1"/>
                <a:gd name="f107" fmla="*/ 0 f82 1"/>
                <a:gd name="f108" fmla="*/ 54 f81 1"/>
                <a:gd name="f109" fmla="*/ 7 f82 1"/>
                <a:gd name="f110" fmla="*/ 53 f81 1"/>
                <a:gd name="f111" fmla="*/ 36 f81 1"/>
                <a:gd name="f112" fmla="*/ 43 f82 1"/>
                <a:gd name="f113" fmla="*/ 41 f81 1"/>
                <a:gd name="f114" fmla="*/ 63 f82 1"/>
                <a:gd name="f115" fmla="*/ 46 f81 1"/>
                <a:gd name="f116" fmla="*/ 74 f82 1"/>
                <a:gd name="f117" fmla="*/ 50 f81 1"/>
                <a:gd name="f118" fmla="*/ 49 f81 1"/>
                <a:gd name="f119" fmla="*/ 24 f81 1"/>
                <a:gd name="f120" fmla="*/ 12 f81 1"/>
                <a:gd name="f121" fmla="*/ 95 f82 1"/>
                <a:gd name="f122" fmla="*/ 0 f81 1"/>
                <a:gd name="f123" fmla="*/ 104 f82 1"/>
                <a:gd name="f124" fmla="*/ 2 f81 1"/>
                <a:gd name="f125" fmla="*/ 114 f82 1"/>
                <a:gd name="f126" fmla="*/ 1 f81 1"/>
                <a:gd name="f127" fmla="*/ 11 f81 1"/>
                <a:gd name="f128" fmla="*/ 126 f82 1"/>
                <a:gd name="f129" fmla="*/ 60 f81 1"/>
                <a:gd name="f130" fmla="*/ 133 f82 1"/>
                <a:gd name="f131" fmla="*/ 71 f81 1"/>
                <a:gd name="f132" fmla="*/ 138 f82 1"/>
                <a:gd name="f133" fmla="*/ 83 f81 1"/>
                <a:gd name="f134" fmla="*/ 152 f82 1"/>
                <a:gd name="f135" fmla="*/ 102 f81 1"/>
                <a:gd name="f136" fmla="*/ 165 f82 1"/>
                <a:gd name="f137" fmla="*/ 177 f82 1"/>
                <a:gd name="f138" fmla="*/ 190 f82 1"/>
                <a:gd name="f139" fmla="*/ 201 f82 1"/>
                <a:gd name="f140" fmla="*/ 223 f82 1"/>
                <a:gd name="f141" fmla="*/ 224 f82 1"/>
                <a:gd name="f142" fmla="*/ 130 f81 1"/>
                <a:gd name="f143" fmla="*/ 142 f81 1"/>
                <a:gd name="f144" fmla="*/ 221 f82 1"/>
                <a:gd name="f145" fmla="*/ 151 f81 1"/>
                <a:gd name="f146" fmla="*/ 173 f81 1"/>
                <a:gd name="f147" fmla="*/ 211 f82 1"/>
                <a:gd name="f148" fmla="*/ 182 f81 1"/>
                <a:gd name="f149" fmla="*/ 196 f82 1"/>
                <a:gd name="f150" fmla="*/ 181 f81 1"/>
                <a:gd name="f151" fmla="*/ 184 f82 1"/>
                <a:gd name="f152" fmla="*/ 167 f82 1"/>
                <a:gd name="f153" fmla="*/ 153 f82 1"/>
                <a:gd name="f154" fmla="*/ 175 f81 1"/>
                <a:gd name="f155" fmla="*/ 143 f82 1"/>
                <a:gd name="f156" fmla="*/ 170 f81 1"/>
                <a:gd name="f157" fmla="*/ 125 f82 1"/>
                <a:gd name="f158" fmla="*/ 166 f81 1"/>
                <a:gd name="f159" fmla="*/ 115 f82 1"/>
                <a:gd name="f160" fmla="*/ 106 f82 1"/>
                <a:gd name="f161" fmla="*/ 400 f82 1"/>
                <a:gd name="f162" fmla="*/ 343 f81 1"/>
                <a:gd name="f163" fmla="*/ f83 1 f2"/>
                <a:gd name="f164" fmla="*/ f86 1 400"/>
                <a:gd name="f165" fmla="*/ f87 1 343"/>
                <a:gd name="f166" fmla="*/ f88 1 400"/>
                <a:gd name="f167" fmla="*/ f89 1 343"/>
                <a:gd name="f168" fmla="*/ f90 1 400"/>
                <a:gd name="f169" fmla="*/ f91 1 400"/>
                <a:gd name="f170" fmla="*/ f92 1 400"/>
                <a:gd name="f171" fmla="*/ f93 1 343"/>
                <a:gd name="f172" fmla="*/ f94 1 400"/>
                <a:gd name="f173" fmla="*/ f95 1 343"/>
                <a:gd name="f174" fmla="*/ f96 1 343"/>
                <a:gd name="f175" fmla="*/ f97 1 343"/>
                <a:gd name="f176" fmla="*/ f98 1 400"/>
                <a:gd name="f177" fmla="*/ f99 1 343"/>
                <a:gd name="f178" fmla="*/ f100 1 400"/>
                <a:gd name="f179" fmla="*/ f101 1 343"/>
                <a:gd name="f180" fmla="*/ f102 1 400"/>
                <a:gd name="f181" fmla="*/ f103 1 343"/>
                <a:gd name="f182" fmla="*/ f104 1 400"/>
                <a:gd name="f183" fmla="*/ f105 1 343"/>
                <a:gd name="f184" fmla="*/ f106 1 343"/>
                <a:gd name="f185" fmla="*/ f107 1 400"/>
                <a:gd name="f186" fmla="*/ f108 1 343"/>
                <a:gd name="f187" fmla="*/ f109 1 400"/>
                <a:gd name="f188" fmla="*/ f110 1 343"/>
                <a:gd name="f189" fmla="*/ f111 1 343"/>
                <a:gd name="f190" fmla="*/ f112 1 400"/>
                <a:gd name="f191" fmla="*/ f113 1 343"/>
                <a:gd name="f192" fmla="*/ f114 1 400"/>
                <a:gd name="f193" fmla="*/ f115 1 343"/>
                <a:gd name="f194" fmla="*/ f116 1 400"/>
                <a:gd name="f195" fmla="*/ f117 1 343"/>
                <a:gd name="f196" fmla="*/ f118 1 343"/>
                <a:gd name="f197" fmla="*/ f119 1 343"/>
                <a:gd name="f198" fmla="*/ f120 1 343"/>
                <a:gd name="f199" fmla="*/ f121 1 400"/>
                <a:gd name="f200" fmla="*/ f122 1 343"/>
                <a:gd name="f201" fmla="*/ f123 1 400"/>
                <a:gd name="f202" fmla="*/ f124 1 343"/>
                <a:gd name="f203" fmla="*/ f125 1 400"/>
                <a:gd name="f204" fmla="*/ f126 1 343"/>
                <a:gd name="f205" fmla="*/ f127 1 343"/>
                <a:gd name="f206" fmla="*/ f128 1 400"/>
                <a:gd name="f207" fmla="*/ f129 1 343"/>
                <a:gd name="f208" fmla="*/ f130 1 400"/>
                <a:gd name="f209" fmla="*/ f131 1 343"/>
                <a:gd name="f210" fmla="*/ f132 1 400"/>
                <a:gd name="f211" fmla="*/ f133 1 343"/>
                <a:gd name="f212" fmla="*/ f134 1 400"/>
                <a:gd name="f213" fmla="*/ f135 1 343"/>
                <a:gd name="f214" fmla="*/ f136 1 400"/>
                <a:gd name="f215" fmla="*/ f137 1 400"/>
                <a:gd name="f216" fmla="*/ f138 1 400"/>
                <a:gd name="f217" fmla="*/ f139 1 400"/>
                <a:gd name="f218" fmla="*/ f140 1 400"/>
                <a:gd name="f219" fmla="*/ f141 1 400"/>
                <a:gd name="f220" fmla="*/ f142 1 343"/>
                <a:gd name="f221" fmla="*/ f143 1 343"/>
                <a:gd name="f222" fmla="*/ f144 1 400"/>
                <a:gd name="f223" fmla="*/ f145 1 343"/>
                <a:gd name="f224" fmla="*/ f146 1 343"/>
                <a:gd name="f225" fmla="*/ f147 1 400"/>
                <a:gd name="f226" fmla="*/ f148 1 343"/>
                <a:gd name="f227" fmla="*/ f149 1 400"/>
                <a:gd name="f228" fmla="*/ f150 1 343"/>
                <a:gd name="f229" fmla="*/ f151 1 400"/>
                <a:gd name="f230" fmla="*/ f152 1 400"/>
                <a:gd name="f231" fmla="*/ f153 1 400"/>
                <a:gd name="f232" fmla="*/ f154 1 343"/>
                <a:gd name="f233" fmla="*/ f155 1 400"/>
                <a:gd name="f234" fmla="*/ f156 1 343"/>
                <a:gd name="f235" fmla="*/ f157 1 400"/>
                <a:gd name="f236" fmla="*/ f158 1 343"/>
                <a:gd name="f237" fmla="*/ f159 1 400"/>
                <a:gd name="f238" fmla="*/ f160 1 400"/>
                <a:gd name="f239" fmla="*/ f161 1 400"/>
                <a:gd name="f240" fmla="*/ f162 1 343"/>
                <a:gd name="f241" fmla="+- f163 0 f1"/>
                <a:gd name="f242" fmla="*/ f164 1 f84"/>
                <a:gd name="f243" fmla="*/ f165 1 f85"/>
                <a:gd name="f244" fmla="*/ f166 1 f84"/>
                <a:gd name="f245" fmla="*/ f167 1 f85"/>
                <a:gd name="f246" fmla="*/ f168 1 f84"/>
                <a:gd name="f247" fmla="*/ f169 1 f84"/>
                <a:gd name="f248" fmla="*/ f170 1 f84"/>
                <a:gd name="f249" fmla="*/ f171 1 f85"/>
                <a:gd name="f250" fmla="*/ f172 1 f84"/>
                <a:gd name="f251" fmla="*/ f173 1 f85"/>
                <a:gd name="f252" fmla="*/ f174 1 f85"/>
                <a:gd name="f253" fmla="*/ f175 1 f85"/>
                <a:gd name="f254" fmla="*/ f176 1 f84"/>
                <a:gd name="f255" fmla="*/ f177 1 f85"/>
                <a:gd name="f256" fmla="*/ f178 1 f84"/>
                <a:gd name="f257" fmla="*/ f179 1 f85"/>
                <a:gd name="f258" fmla="*/ f180 1 f84"/>
                <a:gd name="f259" fmla="*/ f181 1 f85"/>
                <a:gd name="f260" fmla="*/ f182 1 f84"/>
                <a:gd name="f261" fmla="*/ f183 1 f85"/>
                <a:gd name="f262" fmla="*/ f184 1 f85"/>
                <a:gd name="f263" fmla="*/ f185 1 f84"/>
                <a:gd name="f264" fmla="*/ f186 1 f85"/>
                <a:gd name="f265" fmla="*/ f187 1 f84"/>
                <a:gd name="f266" fmla="*/ f188 1 f85"/>
                <a:gd name="f267" fmla="*/ f189 1 f85"/>
                <a:gd name="f268" fmla="*/ f190 1 f84"/>
                <a:gd name="f269" fmla="*/ f191 1 f85"/>
                <a:gd name="f270" fmla="*/ f192 1 f84"/>
                <a:gd name="f271" fmla="*/ f193 1 f85"/>
                <a:gd name="f272" fmla="*/ f194 1 f84"/>
                <a:gd name="f273" fmla="*/ f195 1 f85"/>
                <a:gd name="f274" fmla="*/ f196 1 f85"/>
                <a:gd name="f275" fmla="*/ f197 1 f85"/>
                <a:gd name="f276" fmla="*/ f198 1 f85"/>
                <a:gd name="f277" fmla="*/ f199 1 f84"/>
                <a:gd name="f278" fmla="*/ f200 1 f85"/>
                <a:gd name="f279" fmla="*/ f201 1 f84"/>
                <a:gd name="f280" fmla="*/ f202 1 f85"/>
                <a:gd name="f281" fmla="*/ f203 1 f84"/>
                <a:gd name="f282" fmla="*/ f204 1 f85"/>
                <a:gd name="f283" fmla="*/ f205 1 f85"/>
                <a:gd name="f284" fmla="*/ f206 1 f84"/>
                <a:gd name="f285" fmla="*/ f207 1 f85"/>
                <a:gd name="f286" fmla="*/ f208 1 f84"/>
                <a:gd name="f287" fmla="*/ f209 1 f85"/>
                <a:gd name="f288" fmla="*/ f210 1 f84"/>
                <a:gd name="f289" fmla="*/ f211 1 f85"/>
                <a:gd name="f290" fmla="*/ f212 1 f84"/>
                <a:gd name="f291" fmla="*/ f213 1 f85"/>
                <a:gd name="f292" fmla="*/ f214 1 f84"/>
                <a:gd name="f293" fmla="*/ f215 1 f84"/>
                <a:gd name="f294" fmla="*/ f216 1 f84"/>
                <a:gd name="f295" fmla="*/ f217 1 f84"/>
                <a:gd name="f296" fmla="*/ f218 1 f84"/>
                <a:gd name="f297" fmla="*/ f219 1 f84"/>
                <a:gd name="f298" fmla="*/ f220 1 f85"/>
                <a:gd name="f299" fmla="*/ f221 1 f85"/>
                <a:gd name="f300" fmla="*/ f222 1 f84"/>
                <a:gd name="f301" fmla="*/ f223 1 f85"/>
                <a:gd name="f302" fmla="*/ f224 1 f85"/>
                <a:gd name="f303" fmla="*/ f225 1 f84"/>
                <a:gd name="f304" fmla="*/ f226 1 f85"/>
                <a:gd name="f305" fmla="*/ f227 1 f84"/>
                <a:gd name="f306" fmla="*/ f228 1 f85"/>
                <a:gd name="f307" fmla="*/ f229 1 f84"/>
                <a:gd name="f308" fmla="*/ f230 1 f84"/>
                <a:gd name="f309" fmla="*/ f231 1 f84"/>
                <a:gd name="f310" fmla="*/ f232 1 f85"/>
                <a:gd name="f311" fmla="*/ f233 1 f84"/>
                <a:gd name="f312" fmla="*/ f234 1 f85"/>
                <a:gd name="f313" fmla="*/ f235 1 f84"/>
                <a:gd name="f314" fmla="*/ f236 1 f85"/>
                <a:gd name="f315" fmla="*/ f237 1 f84"/>
                <a:gd name="f316" fmla="*/ f238 1 f84"/>
                <a:gd name="f317" fmla="*/ f239 1 f84"/>
                <a:gd name="f318" fmla="*/ f240 1 f85"/>
                <a:gd name="f319" fmla="*/ f263 f79 1"/>
                <a:gd name="f320" fmla="*/ f317 f79 1"/>
                <a:gd name="f321" fmla="*/ f318 f80 1"/>
                <a:gd name="f322" fmla="*/ f278 f80 1"/>
                <a:gd name="f323" fmla="*/ f242 f79 1"/>
                <a:gd name="f324" fmla="*/ f243 f80 1"/>
                <a:gd name="f325" fmla="*/ f244 f79 1"/>
                <a:gd name="f326" fmla="*/ f245 f80 1"/>
                <a:gd name="f327" fmla="*/ f246 f79 1"/>
                <a:gd name="f328" fmla="*/ f247 f79 1"/>
                <a:gd name="f329" fmla="*/ f248 f79 1"/>
                <a:gd name="f330" fmla="*/ f249 f80 1"/>
                <a:gd name="f331" fmla="*/ f250 f79 1"/>
                <a:gd name="f332" fmla="*/ f251 f80 1"/>
                <a:gd name="f333" fmla="*/ f252 f80 1"/>
                <a:gd name="f334" fmla="*/ f253 f80 1"/>
                <a:gd name="f335" fmla="*/ f254 f79 1"/>
                <a:gd name="f336" fmla="*/ f255 f80 1"/>
                <a:gd name="f337" fmla="*/ f256 f79 1"/>
                <a:gd name="f338" fmla="*/ f257 f80 1"/>
                <a:gd name="f339" fmla="*/ f258 f79 1"/>
                <a:gd name="f340" fmla="*/ f259 f80 1"/>
                <a:gd name="f341" fmla="*/ f260 f79 1"/>
                <a:gd name="f342" fmla="*/ f261 f80 1"/>
                <a:gd name="f343" fmla="*/ f262 f80 1"/>
                <a:gd name="f344" fmla="*/ f264 f80 1"/>
                <a:gd name="f345" fmla="*/ f265 f79 1"/>
                <a:gd name="f346" fmla="*/ f266 f80 1"/>
                <a:gd name="f347" fmla="*/ f267 f80 1"/>
                <a:gd name="f348" fmla="*/ f268 f79 1"/>
                <a:gd name="f349" fmla="*/ f269 f80 1"/>
                <a:gd name="f350" fmla="*/ f270 f79 1"/>
                <a:gd name="f351" fmla="*/ f271 f80 1"/>
                <a:gd name="f352" fmla="*/ f272 f79 1"/>
                <a:gd name="f353" fmla="*/ f273 f80 1"/>
                <a:gd name="f354" fmla="*/ f274 f80 1"/>
                <a:gd name="f355" fmla="*/ f275 f80 1"/>
                <a:gd name="f356" fmla="*/ f276 f80 1"/>
                <a:gd name="f357" fmla="*/ f277 f79 1"/>
                <a:gd name="f358" fmla="*/ f279 f79 1"/>
                <a:gd name="f359" fmla="*/ f280 f80 1"/>
                <a:gd name="f360" fmla="*/ f281 f79 1"/>
                <a:gd name="f361" fmla="*/ f282 f80 1"/>
                <a:gd name="f362" fmla="*/ f283 f80 1"/>
                <a:gd name="f363" fmla="*/ f284 f79 1"/>
                <a:gd name="f364" fmla="*/ f285 f80 1"/>
                <a:gd name="f365" fmla="*/ f286 f79 1"/>
                <a:gd name="f366" fmla="*/ f287 f80 1"/>
                <a:gd name="f367" fmla="*/ f288 f79 1"/>
                <a:gd name="f368" fmla="*/ f289 f80 1"/>
                <a:gd name="f369" fmla="*/ f290 f79 1"/>
                <a:gd name="f370" fmla="*/ f291 f80 1"/>
                <a:gd name="f371" fmla="*/ f292 f79 1"/>
                <a:gd name="f372" fmla="*/ f293 f79 1"/>
                <a:gd name="f373" fmla="*/ f294 f79 1"/>
                <a:gd name="f374" fmla="*/ f295 f79 1"/>
                <a:gd name="f375" fmla="*/ f296 f79 1"/>
                <a:gd name="f376" fmla="*/ f297 f79 1"/>
                <a:gd name="f377" fmla="*/ f298 f80 1"/>
                <a:gd name="f378" fmla="*/ f299 f80 1"/>
                <a:gd name="f379" fmla="*/ f300 f79 1"/>
                <a:gd name="f380" fmla="*/ f301 f80 1"/>
                <a:gd name="f381" fmla="*/ f302 f80 1"/>
                <a:gd name="f382" fmla="*/ f303 f79 1"/>
                <a:gd name="f383" fmla="*/ f304 f80 1"/>
                <a:gd name="f384" fmla="*/ f305 f79 1"/>
                <a:gd name="f385" fmla="*/ f306 f80 1"/>
                <a:gd name="f386" fmla="*/ f307 f79 1"/>
                <a:gd name="f387" fmla="*/ f308 f79 1"/>
                <a:gd name="f388" fmla="*/ f309 f79 1"/>
                <a:gd name="f389" fmla="*/ f310 f80 1"/>
                <a:gd name="f390" fmla="*/ f311 f79 1"/>
                <a:gd name="f391" fmla="*/ f312 f80 1"/>
                <a:gd name="f392" fmla="*/ f313 f79 1"/>
                <a:gd name="f393" fmla="*/ f314 f80 1"/>
                <a:gd name="f394" fmla="*/ f315 f79 1"/>
                <a:gd name="f395" fmla="*/ f316 f7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1">
                  <a:pos x="f323" y="f324"/>
                </a:cxn>
                <a:cxn ang="f241">
                  <a:pos x="f325" y="f326"/>
                </a:cxn>
                <a:cxn ang="f241">
                  <a:pos x="f327" y="f326"/>
                </a:cxn>
                <a:cxn ang="f241">
                  <a:pos x="f328" y="f326"/>
                </a:cxn>
                <a:cxn ang="f241">
                  <a:pos x="f329" y="f330"/>
                </a:cxn>
                <a:cxn ang="f241">
                  <a:pos x="f331" y="f332"/>
                </a:cxn>
                <a:cxn ang="f241">
                  <a:pos x="f331" y="f333"/>
                </a:cxn>
                <a:cxn ang="f241">
                  <a:pos x="f331" y="f334"/>
                </a:cxn>
                <a:cxn ang="f241">
                  <a:pos x="f335" y="f336"/>
                </a:cxn>
                <a:cxn ang="f241">
                  <a:pos x="f337" y="f338"/>
                </a:cxn>
                <a:cxn ang="f241">
                  <a:pos x="f339" y="f340"/>
                </a:cxn>
                <a:cxn ang="f241">
                  <a:pos x="f341" y="f342"/>
                </a:cxn>
                <a:cxn ang="f241">
                  <a:pos x="f341" y="f343"/>
                </a:cxn>
                <a:cxn ang="f241">
                  <a:pos x="f319" y="f344"/>
                </a:cxn>
                <a:cxn ang="f241">
                  <a:pos x="f345" y="f346"/>
                </a:cxn>
                <a:cxn ang="f241">
                  <a:pos x="f339" y="f347"/>
                </a:cxn>
                <a:cxn ang="f241">
                  <a:pos x="f337" y="f347"/>
                </a:cxn>
                <a:cxn ang="f241">
                  <a:pos x="f348" y="f349"/>
                </a:cxn>
                <a:cxn ang="f241">
                  <a:pos x="f350" y="f351"/>
                </a:cxn>
                <a:cxn ang="f241">
                  <a:pos x="f352" y="f353"/>
                </a:cxn>
                <a:cxn ang="f241">
                  <a:pos x="f325" y="f354"/>
                </a:cxn>
                <a:cxn ang="f241">
                  <a:pos x="f323" y="f347"/>
                </a:cxn>
                <a:cxn ang="f241">
                  <a:pos x="f323" y="f355"/>
                </a:cxn>
                <a:cxn ang="f241">
                  <a:pos x="f323" y="f356"/>
                </a:cxn>
                <a:cxn ang="f241">
                  <a:pos x="f357" y="f322"/>
                </a:cxn>
                <a:cxn ang="f241">
                  <a:pos x="f358" y="f359"/>
                </a:cxn>
                <a:cxn ang="f241">
                  <a:pos x="f360" y="f361"/>
                </a:cxn>
                <a:cxn ang="f241">
                  <a:pos x="f360" y="f362"/>
                </a:cxn>
                <a:cxn ang="f241">
                  <a:pos x="f363" y="f355"/>
                </a:cxn>
                <a:cxn ang="f241">
                  <a:pos x="f363" y="f347"/>
                </a:cxn>
                <a:cxn ang="f241">
                  <a:pos x="f363" y="f354"/>
                </a:cxn>
                <a:cxn ang="f241">
                  <a:pos x="f363" y="f364"/>
                </a:cxn>
                <a:cxn ang="f241">
                  <a:pos x="f365" y="f366"/>
                </a:cxn>
                <a:cxn ang="f241">
                  <a:pos x="f367" y="f368"/>
                </a:cxn>
                <a:cxn ang="f241">
                  <a:pos x="f369" y="f340"/>
                </a:cxn>
                <a:cxn ang="f241">
                  <a:pos x="f369" y="f370"/>
                </a:cxn>
                <a:cxn ang="f241">
                  <a:pos x="f371" y="f370"/>
                </a:cxn>
                <a:cxn ang="f241">
                  <a:pos x="f372" y="f370"/>
                </a:cxn>
                <a:cxn ang="f241">
                  <a:pos x="f373" y="f370"/>
                </a:cxn>
                <a:cxn ang="f241">
                  <a:pos x="f374" y="f370"/>
                </a:cxn>
                <a:cxn ang="f241">
                  <a:pos x="f375" y="f336"/>
                </a:cxn>
                <a:cxn ang="f241">
                  <a:pos x="f376" y="f377"/>
                </a:cxn>
                <a:cxn ang="f241">
                  <a:pos x="f376" y="f378"/>
                </a:cxn>
                <a:cxn ang="f241">
                  <a:pos x="f379" y="f380"/>
                </a:cxn>
                <a:cxn ang="f241">
                  <a:pos x="f379" y="f326"/>
                </a:cxn>
                <a:cxn ang="f241">
                  <a:pos x="f379" y="f381"/>
                </a:cxn>
                <a:cxn ang="f241">
                  <a:pos x="f382" y="f383"/>
                </a:cxn>
                <a:cxn ang="f241">
                  <a:pos x="f384" y="f385"/>
                </a:cxn>
                <a:cxn ang="f241">
                  <a:pos x="f386" y="f385"/>
                </a:cxn>
                <a:cxn ang="f241">
                  <a:pos x="f387" y="f383"/>
                </a:cxn>
                <a:cxn ang="f241">
                  <a:pos x="f388" y="f389"/>
                </a:cxn>
                <a:cxn ang="f241">
                  <a:pos x="f390" y="f391"/>
                </a:cxn>
                <a:cxn ang="f241">
                  <a:pos x="f392" y="f393"/>
                </a:cxn>
                <a:cxn ang="f241">
                  <a:pos x="f394" y="f324"/>
                </a:cxn>
                <a:cxn ang="f241">
                  <a:pos x="f395" y="f324"/>
                </a:cxn>
                <a:cxn ang="f241">
                  <a:pos x="f323" y="f324"/>
                </a:cxn>
              </a:cxnLst>
              <a:rect l="f319" t="f322" r="f320" b="f321"/>
              <a:pathLst>
                <a:path w="400" h="343">
                  <a:moveTo>
                    <a:pt x="f8" y="f9"/>
                  </a:moveTo>
                  <a:lnTo>
                    <a:pt x="f10" y="f11"/>
                  </a:lnTo>
                  <a:lnTo>
                    <a:pt x="f12" y="f11"/>
                  </a:lnTo>
                  <a:lnTo>
                    <a:pt x="f13" y="f11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6" y="f18"/>
                  </a:lnTo>
                  <a:lnTo>
                    <a:pt x="f16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10"/>
                  </a:lnTo>
                  <a:lnTo>
                    <a:pt x="f26" y="f27"/>
                  </a:lnTo>
                  <a:lnTo>
                    <a:pt x="f5" y="f13"/>
                  </a:lnTo>
                  <a:lnTo>
                    <a:pt x="f28" y="f29"/>
                  </a:lnTo>
                  <a:lnTo>
                    <a:pt x="f24" y="f30"/>
                  </a:lnTo>
                  <a:lnTo>
                    <a:pt x="f22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10" y="f37"/>
                  </a:lnTo>
                  <a:lnTo>
                    <a:pt x="f38" y="f30"/>
                  </a:lnTo>
                  <a:lnTo>
                    <a:pt x="f38" y="f39"/>
                  </a:lnTo>
                  <a:lnTo>
                    <a:pt x="f38" y="f40"/>
                  </a:lnTo>
                  <a:lnTo>
                    <a:pt x="f41" y="f5"/>
                  </a:lnTo>
                  <a:lnTo>
                    <a:pt x="f42" y="f43"/>
                  </a:lnTo>
                  <a:lnTo>
                    <a:pt x="f21" y="f44"/>
                  </a:lnTo>
                  <a:lnTo>
                    <a:pt x="f21" y="f45"/>
                  </a:lnTo>
                  <a:lnTo>
                    <a:pt x="f46" y="f39"/>
                  </a:lnTo>
                  <a:lnTo>
                    <a:pt x="f46" y="f30"/>
                  </a:lnTo>
                  <a:lnTo>
                    <a:pt x="f46" y="f47"/>
                  </a:lnTo>
                  <a:lnTo>
                    <a:pt x="f46" y="f48"/>
                  </a:lnTo>
                  <a:lnTo>
                    <a:pt x="f49" y="f50"/>
                  </a:lnTo>
                  <a:lnTo>
                    <a:pt x="f51" y="f38"/>
                  </a:lnTo>
                  <a:lnTo>
                    <a:pt x="f17" y="f25"/>
                  </a:lnTo>
                  <a:lnTo>
                    <a:pt x="f17" y="f52"/>
                  </a:lnTo>
                  <a:lnTo>
                    <a:pt x="f53" y="f52"/>
                  </a:lnTo>
                  <a:lnTo>
                    <a:pt x="f54" y="f52"/>
                  </a:lnTo>
                  <a:lnTo>
                    <a:pt x="f55" y="f52"/>
                  </a:lnTo>
                  <a:lnTo>
                    <a:pt x="f56" y="f52"/>
                  </a:lnTo>
                  <a:lnTo>
                    <a:pt x="f57" y="f58"/>
                  </a:lnTo>
                  <a:lnTo>
                    <a:pt x="f6" y="f59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62" y="f11"/>
                  </a:lnTo>
                  <a:lnTo>
                    <a:pt x="f62" y="f64"/>
                  </a:lnTo>
                  <a:lnTo>
                    <a:pt x="f65" y="f66"/>
                  </a:lnTo>
                  <a:lnTo>
                    <a:pt x="f67" y="f68"/>
                  </a:lnTo>
                  <a:lnTo>
                    <a:pt x="f69" y="f68"/>
                  </a:lnTo>
                  <a:lnTo>
                    <a:pt x="f70" y="f7"/>
                  </a:lnTo>
                  <a:lnTo>
                    <a:pt x="f71" y="f72"/>
                  </a:lnTo>
                  <a:lnTo>
                    <a:pt x="f73" y="f74"/>
                  </a:lnTo>
                  <a:lnTo>
                    <a:pt x="f75" y="f76"/>
                  </a:lnTo>
                  <a:lnTo>
                    <a:pt x="f58" y="f9"/>
                  </a:lnTo>
                  <a:lnTo>
                    <a:pt x="f77" y="f9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FD9AB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57" name="Freeform 63"/>
            <p:cNvSpPr/>
            <p:nvPr/>
          </p:nvSpPr>
          <p:spPr>
            <a:xfrm>
              <a:off x="1499186" y="3884252"/>
              <a:ext cx="310127" cy="40343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18"/>
                <a:gd name="f7" fmla="val 358"/>
                <a:gd name="f8" fmla="val 6"/>
                <a:gd name="f9" fmla="val 181"/>
                <a:gd name="f10" fmla="val 132"/>
                <a:gd name="f11" fmla="val 111"/>
                <a:gd name="f12" fmla="val 77"/>
                <a:gd name="f13" fmla="val 22"/>
                <a:gd name="f14" fmla="val 50"/>
                <a:gd name="f15" fmla="val 53"/>
                <a:gd name="f16" fmla="val 67"/>
                <a:gd name="f17" fmla="val 75"/>
                <a:gd name="f18" fmla="val 92"/>
                <a:gd name="f19" fmla="val 91"/>
                <a:gd name="f20" fmla="val 115"/>
                <a:gd name="f21" fmla="val 135"/>
                <a:gd name="f22" fmla="val 65"/>
                <a:gd name="f23" fmla="val 42"/>
                <a:gd name="f24" fmla="val 20"/>
                <a:gd name="f25" fmla="val 159"/>
                <a:gd name="f26" fmla="val 18"/>
                <a:gd name="f27" fmla="val 19"/>
                <a:gd name="f28" fmla="val 201"/>
                <a:gd name="f29" fmla="val 232"/>
                <a:gd name="f30" fmla="val 7"/>
                <a:gd name="f31" fmla="val 274"/>
                <a:gd name="f32" fmla="val 31"/>
                <a:gd name="f33" fmla="val 250"/>
                <a:gd name="f34" fmla="val 33"/>
                <a:gd name="f35" fmla="val 259"/>
                <a:gd name="f36" fmla="val 264"/>
                <a:gd name="f37" fmla="val 88"/>
                <a:gd name="f38" fmla="val 271"/>
                <a:gd name="f39" fmla="val 293"/>
                <a:gd name="f40" fmla="val 144"/>
                <a:gd name="f41" fmla="val 302"/>
                <a:gd name="f42" fmla="val 168"/>
                <a:gd name="f43" fmla="val 309"/>
                <a:gd name="f44" fmla="val 197"/>
                <a:gd name="f45" fmla="val 314"/>
                <a:gd name="f46" fmla="val 212"/>
                <a:gd name="f47" fmla="val 316"/>
                <a:gd name="f48" fmla="val 238"/>
                <a:gd name="f49" fmla="val 247"/>
                <a:gd name="f50" fmla="val 312"/>
                <a:gd name="f51" fmla="val 279"/>
                <a:gd name="f52" fmla="val 305"/>
                <a:gd name="f53" fmla="val 313"/>
                <a:gd name="f54" fmla="val 283"/>
                <a:gd name="f55" fmla="val 325"/>
                <a:gd name="f56" fmla="val 261"/>
                <a:gd name="f57" fmla="val 242"/>
                <a:gd name="f58" fmla="val 214"/>
                <a:gd name="f59" fmla="val 335"/>
                <a:gd name="f60" fmla="val 192"/>
                <a:gd name="f61" fmla="val 191"/>
                <a:gd name="f62" fmla="val 342"/>
                <a:gd name="f63" fmla="val 177"/>
                <a:gd name="f64" fmla="val 171"/>
                <a:gd name="f65" fmla="val 317"/>
                <a:gd name="f66" fmla="val 164"/>
                <a:gd name="f67" fmla="val 306"/>
                <a:gd name="f68" fmla="val 298"/>
                <a:gd name="f69" fmla="val 148"/>
                <a:gd name="f70" fmla="val 287"/>
                <a:gd name="f71" fmla="val 134"/>
                <a:gd name="f72" fmla="val 286"/>
                <a:gd name="f73" fmla="val 272"/>
                <a:gd name="f74" fmla="val 87"/>
                <a:gd name="f75" fmla="val 245"/>
                <a:gd name="f76" fmla="val 79"/>
                <a:gd name="f77" fmla="val 198"/>
                <a:gd name="f78" fmla="val 51"/>
                <a:gd name="f79" fmla="val 187"/>
                <a:gd name="f80" fmla="val 39"/>
                <a:gd name="f81" fmla="+- 0 0 -90"/>
                <a:gd name="f82" fmla="*/ f3 1 318"/>
                <a:gd name="f83" fmla="*/ f4 1 358"/>
                <a:gd name="f84" fmla="+- f7 0 f5"/>
                <a:gd name="f85" fmla="+- f6 0 f5"/>
                <a:gd name="f86" fmla="*/ f81 f0 1"/>
                <a:gd name="f87" fmla="*/ f85 1 318"/>
                <a:gd name="f88" fmla="*/ f84 1 358"/>
                <a:gd name="f89" fmla="*/ 3 f85 1"/>
                <a:gd name="f90" fmla="*/ 96 f84 1"/>
                <a:gd name="f91" fmla="*/ 0 f85 1"/>
                <a:gd name="f92" fmla="*/ 70 f84 1"/>
                <a:gd name="f93" fmla="*/ 59 f84 1"/>
                <a:gd name="f94" fmla="*/ 41 f84 1"/>
                <a:gd name="f95" fmla="*/ 12 f85 1"/>
                <a:gd name="f96" fmla="*/ 27 f84 1"/>
                <a:gd name="f97" fmla="*/ 28 f85 1"/>
                <a:gd name="f98" fmla="*/ 28 f84 1"/>
                <a:gd name="f99" fmla="*/ 37 f85 1"/>
                <a:gd name="f100" fmla="*/ 40 f84 1"/>
                <a:gd name="f101" fmla="*/ 52 f85 1"/>
                <a:gd name="f102" fmla="*/ 49 f84 1"/>
                <a:gd name="f103" fmla="*/ 64 f85 1"/>
                <a:gd name="f104" fmla="*/ 75 f85 1"/>
                <a:gd name="f105" fmla="*/ 35 f84 1"/>
                <a:gd name="f106" fmla="*/ 23 f84 1"/>
                <a:gd name="f107" fmla="*/ 11 f84 1"/>
                <a:gd name="f108" fmla="*/ 89 f85 1"/>
                <a:gd name="f109" fmla="*/ 10 f84 1"/>
                <a:gd name="f110" fmla="*/ 101 f85 1"/>
                <a:gd name="f111" fmla="*/ 113 f85 1"/>
                <a:gd name="f112" fmla="*/ 0 f84 1"/>
                <a:gd name="f113" fmla="*/ 129 f85 1"/>
                <a:gd name="f114" fmla="*/ 4 f84 1"/>
                <a:gd name="f115" fmla="*/ 153 f85 1"/>
                <a:gd name="f116" fmla="*/ 16 f84 1"/>
                <a:gd name="f117" fmla="*/ 140 f85 1"/>
                <a:gd name="f118" fmla="*/ 18 f84 1"/>
                <a:gd name="f119" fmla="*/ 144 f85 1"/>
                <a:gd name="f120" fmla="*/ 148 f85 1"/>
                <a:gd name="f121" fmla="*/ 47 f84 1"/>
                <a:gd name="f122" fmla="*/ 152 f85 1"/>
                <a:gd name="f123" fmla="*/ 164 f85 1"/>
                <a:gd name="f124" fmla="*/ 77 f84 1"/>
                <a:gd name="f125" fmla="*/ 169 f85 1"/>
                <a:gd name="f126" fmla="*/ 89 f84 1"/>
                <a:gd name="f127" fmla="*/ 173 f85 1"/>
                <a:gd name="f128" fmla="*/ 105 f84 1"/>
                <a:gd name="f129" fmla="*/ 175 f85 1"/>
                <a:gd name="f130" fmla="*/ 113 f84 1"/>
                <a:gd name="f131" fmla="*/ 176 f85 1"/>
                <a:gd name="f132" fmla="*/ 126 f84 1"/>
                <a:gd name="f133" fmla="*/ 178 f85 1"/>
                <a:gd name="f134" fmla="*/ 131 f84 1"/>
                <a:gd name="f135" fmla="*/ 148 f84 1"/>
                <a:gd name="f136" fmla="*/ 171 f85 1"/>
                <a:gd name="f137" fmla="*/ 167 f84 1"/>
                <a:gd name="f138" fmla="*/ 158 f85 1"/>
                <a:gd name="f139" fmla="*/ 173 f84 1"/>
                <a:gd name="f140" fmla="*/ 146 f85 1"/>
                <a:gd name="f141" fmla="*/ 135 f85 1"/>
                <a:gd name="f142" fmla="*/ 119 f85 1"/>
                <a:gd name="f143" fmla="*/ 178 f84 1"/>
                <a:gd name="f144" fmla="*/ 190 f84 1"/>
                <a:gd name="f145" fmla="*/ 107 f85 1"/>
                <a:gd name="f146" fmla="*/ 106 f85 1"/>
                <a:gd name="f147" fmla="*/ 181 f84 1"/>
                <a:gd name="f148" fmla="*/ 99 f85 1"/>
                <a:gd name="f149" fmla="*/ 96 f85 1"/>
                <a:gd name="f150" fmla="*/ 168 f84 1"/>
                <a:gd name="f151" fmla="*/ 91 f85 1"/>
                <a:gd name="f152" fmla="*/ 163 f84 1"/>
                <a:gd name="f153" fmla="*/ 158 f84 1"/>
                <a:gd name="f154" fmla="*/ 83 f85 1"/>
                <a:gd name="f155" fmla="*/ 152 f84 1"/>
                <a:gd name="f156" fmla="*/ 51 f85 1"/>
                <a:gd name="f157" fmla="*/ 144 f84 1"/>
                <a:gd name="f158" fmla="*/ 49 f85 1"/>
                <a:gd name="f159" fmla="*/ 130 f84 1"/>
                <a:gd name="f160" fmla="*/ 44 f85 1"/>
                <a:gd name="f161" fmla="*/ 36 f85 1"/>
                <a:gd name="f162" fmla="*/ 29 f85 1"/>
                <a:gd name="f163" fmla="*/ 99 f84 1"/>
                <a:gd name="f164" fmla="*/ 21 f85 1"/>
                <a:gd name="f165" fmla="*/ 318 f85 1"/>
                <a:gd name="f166" fmla="*/ 358 f84 1"/>
                <a:gd name="f167" fmla="*/ f86 1 f2"/>
                <a:gd name="f168" fmla="*/ f89 1 318"/>
                <a:gd name="f169" fmla="*/ f90 1 358"/>
                <a:gd name="f170" fmla="*/ f91 1 318"/>
                <a:gd name="f171" fmla="*/ f92 1 358"/>
                <a:gd name="f172" fmla="*/ f93 1 358"/>
                <a:gd name="f173" fmla="*/ f94 1 358"/>
                <a:gd name="f174" fmla="*/ f95 1 318"/>
                <a:gd name="f175" fmla="*/ f96 1 358"/>
                <a:gd name="f176" fmla="*/ f97 1 318"/>
                <a:gd name="f177" fmla="*/ f98 1 358"/>
                <a:gd name="f178" fmla="*/ f99 1 318"/>
                <a:gd name="f179" fmla="*/ f100 1 358"/>
                <a:gd name="f180" fmla="*/ f101 1 318"/>
                <a:gd name="f181" fmla="*/ f102 1 358"/>
                <a:gd name="f182" fmla="*/ f103 1 318"/>
                <a:gd name="f183" fmla="*/ f104 1 318"/>
                <a:gd name="f184" fmla="*/ f105 1 358"/>
                <a:gd name="f185" fmla="*/ f106 1 358"/>
                <a:gd name="f186" fmla="*/ f107 1 358"/>
                <a:gd name="f187" fmla="*/ f108 1 318"/>
                <a:gd name="f188" fmla="*/ f109 1 358"/>
                <a:gd name="f189" fmla="*/ f110 1 318"/>
                <a:gd name="f190" fmla="*/ f111 1 318"/>
                <a:gd name="f191" fmla="*/ f112 1 358"/>
                <a:gd name="f192" fmla="*/ f113 1 318"/>
                <a:gd name="f193" fmla="*/ f114 1 358"/>
                <a:gd name="f194" fmla="*/ f115 1 318"/>
                <a:gd name="f195" fmla="*/ f116 1 358"/>
                <a:gd name="f196" fmla="*/ f117 1 318"/>
                <a:gd name="f197" fmla="*/ f118 1 358"/>
                <a:gd name="f198" fmla="*/ f119 1 318"/>
                <a:gd name="f199" fmla="*/ f120 1 318"/>
                <a:gd name="f200" fmla="*/ f121 1 358"/>
                <a:gd name="f201" fmla="*/ f122 1 318"/>
                <a:gd name="f202" fmla="*/ f123 1 318"/>
                <a:gd name="f203" fmla="*/ f124 1 358"/>
                <a:gd name="f204" fmla="*/ f125 1 318"/>
                <a:gd name="f205" fmla="*/ f126 1 358"/>
                <a:gd name="f206" fmla="*/ f127 1 318"/>
                <a:gd name="f207" fmla="*/ f128 1 358"/>
                <a:gd name="f208" fmla="*/ f129 1 318"/>
                <a:gd name="f209" fmla="*/ f130 1 358"/>
                <a:gd name="f210" fmla="*/ f131 1 318"/>
                <a:gd name="f211" fmla="*/ f132 1 358"/>
                <a:gd name="f212" fmla="*/ f133 1 318"/>
                <a:gd name="f213" fmla="*/ f134 1 358"/>
                <a:gd name="f214" fmla="*/ f135 1 358"/>
                <a:gd name="f215" fmla="*/ f136 1 318"/>
                <a:gd name="f216" fmla="*/ f137 1 358"/>
                <a:gd name="f217" fmla="*/ f138 1 318"/>
                <a:gd name="f218" fmla="*/ f139 1 358"/>
                <a:gd name="f219" fmla="*/ f140 1 318"/>
                <a:gd name="f220" fmla="*/ f141 1 318"/>
                <a:gd name="f221" fmla="*/ f142 1 318"/>
                <a:gd name="f222" fmla="*/ f143 1 358"/>
                <a:gd name="f223" fmla="*/ f144 1 358"/>
                <a:gd name="f224" fmla="*/ f145 1 318"/>
                <a:gd name="f225" fmla="*/ f146 1 318"/>
                <a:gd name="f226" fmla="*/ f147 1 358"/>
                <a:gd name="f227" fmla="*/ f148 1 318"/>
                <a:gd name="f228" fmla="*/ f149 1 318"/>
                <a:gd name="f229" fmla="*/ f150 1 358"/>
                <a:gd name="f230" fmla="*/ f151 1 318"/>
                <a:gd name="f231" fmla="*/ f152 1 358"/>
                <a:gd name="f232" fmla="*/ f153 1 358"/>
                <a:gd name="f233" fmla="*/ f154 1 318"/>
                <a:gd name="f234" fmla="*/ f155 1 358"/>
                <a:gd name="f235" fmla="*/ f156 1 318"/>
                <a:gd name="f236" fmla="*/ f157 1 358"/>
                <a:gd name="f237" fmla="*/ f158 1 318"/>
                <a:gd name="f238" fmla="*/ f159 1 358"/>
                <a:gd name="f239" fmla="*/ f160 1 318"/>
                <a:gd name="f240" fmla="*/ f161 1 318"/>
                <a:gd name="f241" fmla="*/ f162 1 318"/>
                <a:gd name="f242" fmla="*/ f163 1 358"/>
                <a:gd name="f243" fmla="*/ f164 1 318"/>
                <a:gd name="f244" fmla="*/ f165 1 318"/>
                <a:gd name="f245" fmla="*/ f166 1 358"/>
                <a:gd name="f246" fmla="+- f167 0 f1"/>
                <a:gd name="f247" fmla="*/ f168 1 f87"/>
                <a:gd name="f248" fmla="*/ f169 1 f88"/>
                <a:gd name="f249" fmla="*/ f170 1 f87"/>
                <a:gd name="f250" fmla="*/ f171 1 f88"/>
                <a:gd name="f251" fmla="*/ f172 1 f88"/>
                <a:gd name="f252" fmla="*/ f173 1 f88"/>
                <a:gd name="f253" fmla="*/ f174 1 f87"/>
                <a:gd name="f254" fmla="*/ f175 1 f88"/>
                <a:gd name="f255" fmla="*/ f176 1 f87"/>
                <a:gd name="f256" fmla="*/ f177 1 f88"/>
                <a:gd name="f257" fmla="*/ f178 1 f87"/>
                <a:gd name="f258" fmla="*/ f179 1 f88"/>
                <a:gd name="f259" fmla="*/ f180 1 f87"/>
                <a:gd name="f260" fmla="*/ f181 1 f88"/>
                <a:gd name="f261" fmla="*/ f182 1 f87"/>
                <a:gd name="f262" fmla="*/ f183 1 f87"/>
                <a:gd name="f263" fmla="*/ f184 1 f88"/>
                <a:gd name="f264" fmla="*/ f185 1 f88"/>
                <a:gd name="f265" fmla="*/ f186 1 f88"/>
                <a:gd name="f266" fmla="*/ f187 1 f87"/>
                <a:gd name="f267" fmla="*/ f188 1 f88"/>
                <a:gd name="f268" fmla="*/ f189 1 f87"/>
                <a:gd name="f269" fmla="*/ f190 1 f87"/>
                <a:gd name="f270" fmla="*/ f191 1 f88"/>
                <a:gd name="f271" fmla="*/ f192 1 f87"/>
                <a:gd name="f272" fmla="*/ f193 1 f88"/>
                <a:gd name="f273" fmla="*/ f194 1 f87"/>
                <a:gd name="f274" fmla="*/ f195 1 f88"/>
                <a:gd name="f275" fmla="*/ f196 1 f87"/>
                <a:gd name="f276" fmla="*/ f197 1 f88"/>
                <a:gd name="f277" fmla="*/ f198 1 f87"/>
                <a:gd name="f278" fmla="*/ f199 1 f87"/>
                <a:gd name="f279" fmla="*/ f200 1 f88"/>
                <a:gd name="f280" fmla="*/ f201 1 f87"/>
                <a:gd name="f281" fmla="*/ f202 1 f87"/>
                <a:gd name="f282" fmla="*/ f203 1 f88"/>
                <a:gd name="f283" fmla="*/ f204 1 f87"/>
                <a:gd name="f284" fmla="*/ f205 1 f88"/>
                <a:gd name="f285" fmla="*/ f206 1 f87"/>
                <a:gd name="f286" fmla="*/ f207 1 f88"/>
                <a:gd name="f287" fmla="*/ f208 1 f87"/>
                <a:gd name="f288" fmla="*/ f209 1 f88"/>
                <a:gd name="f289" fmla="*/ f210 1 f87"/>
                <a:gd name="f290" fmla="*/ f211 1 f88"/>
                <a:gd name="f291" fmla="*/ f212 1 f87"/>
                <a:gd name="f292" fmla="*/ f213 1 f88"/>
                <a:gd name="f293" fmla="*/ f214 1 f88"/>
                <a:gd name="f294" fmla="*/ f215 1 f87"/>
                <a:gd name="f295" fmla="*/ f216 1 f88"/>
                <a:gd name="f296" fmla="*/ f217 1 f87"/>
                <a:gd name="f297" fmla="*/ f218 1 f88"/>
                <a:gd name="f298" fmla="*/ f219 1 f87"/>
                <a:gd name="f299" fmla="*/ f220 1 f87"/>
                <a:gd name="f300" fmla="*/ f221 1 f87"/>
                <a:gd name="f301" fmla="*/ f222 1 f88"/>
                <a:gd name="f302" fmla="*/ f223 1 f88"/>
                <a:gd name="f303" fmla="*/ f224 1 f87"/>
                <a:gd name="f304" fmla="*/ f225 1 f87"/>
                <a:gd name="f305" fmla="*/ f226 1 f88"/>
                <a:gd name="f306" fmla="*/ f227 1 f87"/>
                <a:gd name="f307" fmla="*/ f228 1 f87"/>
                <a:gd name="f308" fmla="*/ f229 1 f88"/>
                <a:gd name="f309" fmla="*/ f230 1 f87"/>
                <a:gd name="f310" fmla="*/ f231 1 f88"/>
                <a:gd name="f311" fmla="*/ f232 1 f88"/>
                <a:gd name="f312" fmla="*/ f233 1 f87"/>
                <a:gd name="f313" fmla="*/ f234 1 f88"/>
                <a:gd name="f314" fmla="*/ f235 1 f87"/>
                <a:gd name="f315" fmla="*/ f236 1 f88"/>
                <a:gd name="f316" fmla="*/ f237 1 f87"/>
                <a:gd name="f317" fmla="*/ f238 1 f88"/>
                <a:gd name="f318" fmla="*/ f239 1 f87"/>
                <a:gd name="f319" fmla="*/ f240 1 f87"/>
                <a:gd name="f320" fmla="*/ f241 1 f87"/>
                <a:gd name="f321" fmla="*/ f242 1 f88"/>
                <a:gd name="f322" fmla="*/ f243 1 f87"/>
                <a:gd name="f323" fmla="*/ f244 1 f87"/>
                <a:gd name="f324" fmla="*/ f245 1 f88"/>
                <a:gd name="f325" fmla="*/ f249 f82 1"/>
                <a:gd name="f326" fmla="*/ f323 f82 1"/>
                <a:gd name="f327" fmla="*/ f324 f83 1"/>
                <a:gd name="f328" fmla="*/ f270 f83 1"/>
                <a:gd name="f329" fmla="*/ f247 f82 1"/>
                <a:gd name="f330" fmla="*/ f248 f83 1"/>
                <a:gd name="f331" fmla="*/ f250 f83 1"/>
                <a:gd name="f332" fmla="*/ f251 f83 1"/>
                <a:gd name="f333" fmla="*/ f252 f83 1"/>
                <a:gd name="f334" fmla="*/ f253 f82 1"/>
                <a:gd name="f335" fmla="*/ f254 f83 1"/>
                <a:gd name="f336" fmla="*/ f255 f82 1"/>
                <a:gd name="f337" fmla="*/ f256 f83 1"/>
                <a:gd name="f338" fmla="*/ f257 f82 1"/>
                <a:gd name="f339" fmla="*/ f258 f83 1"/>
                <a:gd name="f340" fmla="*/ f259 f82 1"/>
                <a:gd name="f341" fmla="*/ f260 f83 1"/>
                <a:gd name="f342" fmla="*/ f261 f82 1"/>
                <a:gd name="f343" fmla="*/ f262 f82 1"/>
                <a:gd name="f344" fmla="*/ f263 f83 1"/>
                <a:gd name="f345" fmla="*/ f264 f83 1"/>
                <a:gd name="f346" fmla="*/ f265 f83 1"/>
                <a:gd name="f347" fmla="*/ f266 f82 1"/>
                <a:gd name="f348" fmla="*/ f267 f83 1"/>
                <a:gd name="f349" fmla="*/ f268 f82 1"/>
                <a:gd name="f350" fmla="*/ f269 f82 1"/>
                <a:gd name="f351" fmla="*/ f271 f82 1"/>
                <a:gd name="f352" fmla="*/ f272 f83 1"/>
                <a:gd name="f353" fmla="*/ f273 f82 1"/>
                <a:gd name="f354" fmla="*/ f274 f83 1"/>
                <a:gd name="f355" fmla="*/ f275 f82 1"/>
                <a:gd name="f356" fmla="*/ f276 f83 1"/>
                <a:gd name="f357" fmla="*/ f277 f82 1"/>
                <a:gd name="f358" fmla="*/ f278 f82 1"/>
                <a:gd name="f359" fmla="*/ f279 f83 1"/>
                <a:gd name="f360" fmla="*/ f280 f82 1"/>
                <a:gd name="f361" fmla="*/ f281 f82 1"/>
                <a:gd name="f362" fmla="*/ f282 f83 1"/>
                <a:gd name="f363" fmla="*/ f283 f82 1"/>
                <a:gd name="f364" fmla="*/ f284 f83 1"/>
                <a:gd name="f365" fmla="*/ f285 f82 1"/>
                <a:gd name="f366" fmla="*/ f286 f83 1"/>
                <a:gd name="f367" fmla="*/ f287 f82 1"/>
                <a:gd name="f368" fmla="*/ f288 f83 1"/>
                <a:gd name="f369" fmla="*/ f289 f82 1"/>
                <a:gd name="f370" fmla="*/ f290 f83 1"/>
                <a:gd name="f371" fmla="*/ f291 f82 1"/>
                <a:gd name="f372" fmla="*/ f292 f83 1"/>
                <a:gd name="f373" fmla="*/ f293 f83 1"/>
                <a:gd name="f374" fmla="*/ f294 f82 1"/>
                <a:gd name="f375" fmla="*/ f295 f83 1"/>
                <a:gd name="f376" fmla="*/ f296 f82 1"/>
                <a:gd name="f377" fmla="*/ f297 f83 1"/>
                <a:gd name="f378" fmla="*/ f298 f82 1"/>
                <a:gd name="f379" fmla="*/ f299 f82 1"/>
                <a:gd name="f380" fmla="*/ f300 f82 1"/>
                <a:gd name="f381" fmla="*/ f301 f83 1"/>
                <a:gd name="f382" fmla="*/ f302 f83 1"/>
                <a:gd name="f383" fmla="*/ f303 f82 1"/>
                <a:gd name="f384" fmla="*/ f304 f82 1"/>
                <a:gd name="f385" fmla="*/ f305 f83 1"/>
                <a:gd name="f386" fmla="*/ f306 f82 1"/>
                <a:gd name="f387" fmla="*/ f307 f82 1"/>
                <a:gd name="f388" fmla="*/ f308 f83 1"/>
                <a:gd name="f389" fmla="*/ f309 f82 1"/>
                <a:gd name="f390" fmla="*/ f310 f83 1"/>
                <a:gd name="f391" fmla="*/ f311 f83 1"/>
                <a:gd name="f392" fmla="*/ f312 f82 1"/>
                <a:gd name="f393" fmla="*/ f313 f83 1"/>
                <a:gd name="f394" fmla="*/ f314 f82 1"/>
                <a:gd name="f395" fmla="*/ f315 f83 1"/>
                <a:gd name="f396" fmla="*/ f316 f82 1"/>
                <a:gd name="f397" fmla="*/ f317 f83 1"/>
                <a:gd name="f398" fmla="*/ f318 f82 1"/>
                <a:gd name="f399" fmla="*/ f319 f82 1"/>
                <a:gd name="f400" fmla="*/ f320 f82 1"/>
                <a:gd name="f401" fmla="*/ f321 f83 1"/>
                <a:gd name="f402" fmla="*/ f322 f8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6">
                  <a:pos x="f329" y="f330"/>
                </a:cxn>
                <a:cxn ang="f246">
                  <a:pos x="f325" y="f331"/>
                </a:cxn>
                <a:cxn ang="f246">
                  <a:pos x="f325" y="f332"/>
                </a:cxn>
                <a:cxn ang="f246">
                  <a:pos x="f325" y="f333"/>
                </a:cxn>
                <a:cxn ang="f246">
                  <a:pos x="f334" y="f335"/>
                </a:cxn>
                <a:cxn ang="f246">
                  <a:pos x="f336" y="f337"/>
                </a:cxn>
                <a:cxn ang="f246">
                  <a:pos x="f338" y="f339"/>
                </a:cxn>
                <a:cxn ang="f246">
                  <a:pos x="f340" y="f341"/>
                </a:cxn>
                <a:cxn ang="f246">
                  <a:pos x="f342" y="f341"/>
                </a:cxn>
                <a:cxn ang="f246">
                  <a:pos x="f343" y="f344"/>
                </a:cxn>
                <a:cxn ang="f246">
                  <a:pos x="f343" y="f345"/>
                </a:cxn>
                <a:cxn ang="f246">
                  <a:pos x="f343" y="f346"/>
                </a:cxn>
                <a:cxn ang="f246">
                  <a:pos x="f347" y="f348"/>
                </a:cxn>
                <a:cxn ang="f246">
                  <a:pos x="f349" y="f348"/>
                </a:cxn>
                <a:cxn ang="f246">
                  <a:pos x="f350" y="f328"/>
                </a:cxn>
                <a:cxn ang="f246">
                  <a:pos x="f351" y="f352"/>
                </a:cxn>
                <a:cxn ang="f246">
                  <a:pos x="f353" y="f354"/>
                </a:cxn>
                <a:cxn ang="f246">
                  <a:pos x="f355" y="f356"/>
                </a:cxn>
                <a:cxn ang="f246">
                  <a:pos x="f357" y="f344"/>
                </a:cxn>
                <a:cxn ang="f246">
                  <a:pos x="f358" y="f359"/>
                </a:cxn>
                <a:cxn ang="f246">
                  <a:pos x="f360" y="f332"/>
                </a:cxn>
                <a:cxn ang="f246">
                  <a:pos x="f360" y="f331"/>
                </a:cxn>
                <a:cxn ang="f246">
                  <a:pos x="f361" y="f362"/>
                </a:cxn>
                <a:cxn ang="f246">
                  <a:pos x="f363" y="f364"/>
                </a:cxn>
                <a:cxn ang="f246">
                  <a:pos x="f365" y="f366"/>
                </a:cxn>
                <a:cxn ang="f246">
                  <a:pos x="f367" y="f368"/>
                </a:cxn>
                <a:cxn ang="f246">
                  <a:pos x="f369" y="f370"/>
                </a:cxn>
                <a:cxn ang="f246">
                  <a:pos x="f371" y="f372"/>
                </a:cxn>
                <a:cxn ang="f246">
                  <a:pos x="f367" y="f373"/>
                </a:cxn>
                <a:cxn ang="f246">
                  <a:pos x="f374" y="f375"/>
                </a:cxn>
                <a:cxn ang="f246">
                  <a:pos x="f376" y="f377"/>
                </a:cxn>
                <a:cxn ang="f246">
                  <a:pos x="f378" y="f377"/>
                </a:cxn>
                <a:cxn ang="f246">
                  <a:pos x="f379" y="f377"/>
                </a:cxn>
                <a:cxn ang="f246">
                  <a:pos x="f380" y="f381"/>
                </a:cxn>
                <a:cxn ang="f246">
                  <a:pos x="f380" y="f382"/>
                </a:cxn>
                <a:cxn ang="f246">
                  <a:pos x="f383" y="f382"/>
                </a:cxn>
                <a:cxn ang="f246">
                  <a:pos x="f384" y="f385"/>
                </a:cxn>
                <a:cxn ang="f246">
                  <a:pos x="f386" y="f375"/>
                </a:cxn>
                <a:cxn ang="f246">
                  <a:pos x="f387" y="f388"/>
                </a:cxn>
                <a:cxn ang="f246">
                  <a:pos x="f389" y="f390"/>
                </a:cxn>
                <a:cxn ang="f246">
                  <a:pos x="f389" y="f391"/>
                </a:cxn>
                <a:cxn ang="f246">
                  <a:pos x="f392" y="f393"/>
                </a:cxn>
                <a:cxn ang="f246">
                  <a:pos x="f343" y="f393"/>
                </a:cxn>
                <a:cxn ang="f246">
                  <a:pos x="f342" y="f373"/>
                </a:cxn>
                <a:cxn ang="f246">
                  <a:pos x="f394" y="f395"/>
                </a:cxn>
                <a:cxn ang="f246">
                  <a:pos x="f396" y="f397"/>
                </a:cxn>
                <a:cxn ang="f246">
                  <a:pos x="f398" y="f368"/>
                </a:cxn>
                <a:cxn ang="f246">
                  <a:pos x="f399" y="f366"/>
                </a:cxn>
                <a:cxn ang="f246">
                  <a:pos x="f400" y="f401"/>
                </a:cxn>
                <a:cxn ang="f246">
                  <a:pos x="f402" y="f330"/>
                </a:cxn>
                <a:cxn ang="f246">
                  <a:pos x="f329" y="f330"/>
                </a:cxn>
              </a:cxnLst>
              <a:rect l="f325" t="f328" r="f326" b="f327"/>
              <a:pathLst>
                <a:path w="318" h="358">
                  <a:moveTo>
                    <a:pt x="f8" y="f9"/>
                  </a:moveTo>
                  <a:lnTo>
                    <a:pt x="f5" y="f10"/>
                  </a:lnTo>
                  <a:lnTo>
                    <a:pt x="f5" y="f11"/>
                  </a:lnTo>
                  <a:lnTo>
                    <a:pt x="f5" y="f12"/>
                  </a:lnTo>
                  <a:lnTo>
                    <a:pt x="f13" y="f14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19"/>
                  </a:lnTo>
                  <a:lnTo>
                    <a:pt x="f21" y="f22"/>
                  </a:lnTo>
                  <a:lnTo>
                    <a:pt x="f21" y="f23"/>
                  </a:lnTo>
                  <a:lnTo>
                    <a:pt x="f21" y="f24"/>
                  </a:lnTo>
                  <a:lnTo>
                    <a:pt x="f25" y="f26"/>
                  </a:lnTo>
                  <a:lnTo>
                    <a:pt x="f9" y="f27"/>
                  </a:lnTo>
                  <a:lnTo>
                    <a:pt x="f28" y="f5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22"/>
                  </a:lnTo>
                  <a:lnTo>
                    <a:pt x="f36" y="f37"/>
                  </a:lnTo>
                  <a:lnTo>
                    <a:pt x="f38" y="f11"/>
                  </a:lnTo>
                  <a:lnTo>
                    <a:pt x="f38" y="f10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43" y="f44"/>
                  </a:lnTo>
                  <a:lnTo>
                    <a:pt x="f45" y="f46"/>
                  </a:lnTo>
                  <a:lnTo>
                    <a:pt x="f47" y="f48"/>
                  </a:lnTo>
                  <a:lnTo>
                    <a:pt x="f6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5"/>
                  </a:lnTo>
                  <a:lnTo>
                    <a:pt x="f57" y="f55"/>
                  </a:lnTo>
                  <a:lnTo>
                    <a:pt x="f58" y="f59"/>
                  </a:lnTo>
                  <a:lnTo>
                    <a:pt x="f58" y="f7"/>
                  </a:lnTo>
                  <a:lnTo>
                    <a:pt x="f60" y="f7"/>
                  </a:lnTo>
                  <a:lnTo>
                    <a:pt x="f61" y="f62"/>
                  </a:lnTo>
                  <a:lnTo>
                    <a:pt x="f63" y="f45"/>
                  </a:lnTo>
                  <a:lnTo>
                    <a:pt x="f64" y="f65"/>
                  </a:lnTo>
                  <a:lnTo>
                    <a:pt x="f66" y="f67"/>
                  </a:lnTo>
                  <a:lnTo>
                    <a:pt x="f66" y="f68"/>
                  </a:lnTo>
                  <a:lnTo>
                    <a:pt x="f69" y="f70"/>
                  </a:lnTo>
                  <a:lnTo>
                    <a:pt x="f71" y="f72"/>
                  </a:lnTo>
                  <a:lnTo>
                    <a:pt x="f20" y="f51"/>
                  </a:lnTo>
                  <a:lnTo>
                    <a:pt x="f19" y="f73"/>
                  </a:lnTo>
                  <a:lnTo>
                    <a:pt x="f74" y="f75"/>
                  </a:lnTo>
                  <a:lnTo>
                    <a:pt x="f76" y="f46"/>
                  </a:lnTo>
                  <a:lnTo>
                    <a:pt x="f22" y="f77"/>
                  </a:lnTo>
                  <a:lnTo>
                    <a:pt x="f78" y="f79"/>
                  </a:lnTo>
                  <a:lnTo>
                    <a:pt x="f80" y="f9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E19E54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58" name="Freeform 64"/>
            <p:cNvSpPr/>
            <p:nvPr/>
          </p:nvSpPr>
          <p:spPr>
            <a:xfrm>
              <a:off x="2068546" y="4902564"/>
              <a:ext cx="442697" cy="532802"/>
            </a:xfrm>
            <a:custGeom>
              <a:avLst/>
              <a:gdLst>
                <a:gd name="f0" fmla="val 10800000"/>
                <a:gd name="f1" fmla="val 5400000"/>
                <a:gd name="f2" fmla="val 360"/>
                <a:gd name="f3" fmla="val 180"/>
                <a:gd name="f4" fmla="val w"/>
                <a:gd name="f5" fmla="val h"/>
                <a:gd name="f6" fmla="val 0"/>
                <a:gd name="f7" fmla="val 453"/>
                <a:gd name="f8" fmla="val 473"/>
                <a:gd name="f9" fmla="val 16"/>
                <a:gd name="f10" fmla="val 162"/>
                <a:gd name="f11" fmla="val 45"/>
                <a:gd name="f12" fmla="val 147"/>
                <a:gd name="f13" fmla="val 83"/>
                <a:gd name="f14" fmla="val 129"/>
                <a:gd name="f15" fmla="val 74"/>
                <a:gd name="f16" fmla="val 98"/>
                <a:gd name="f17" fmla="val 106"/>
                <a:gd name="f18" fmla="val 97"/>
                <a:gd name="f19" fmla="val 122"/>
                <a:gd name="f20" fmla="val 90"/>
                <a:gd name="f21" fmla="val 137"/>
                <a:gd name="f22" fmla="val 145"/>
                <a:gd name="f23" fmla="val 62"/>
                <a:gd name="f24" fmla="val 161"/>
                <a:gd name="f25" fmla="val 29"/>
                <a:gd name="f26" fmla="val 22"/>
                <a:gd name="f27" fmla="val 196"/>
                <a:gd name="f28" fmla="val 24"/>
                <a:gd name="f29" fmla="val 214"/>
                <a:gd name="f30" fmla="val 233"/>
                <a:gd name="f31" fmla="val 2"/>
                <a:gd name="f32" fmla="val 261"/>
                <a:gd name="f33" fmla="val 284"/>
                <a:gd name="f34" fmla="val 307"/>
                <a:gd name="f35" fmla="val 316"/>
                <a:gd name="f36" fmla="val 329"/>
                <a:gd name="f37" fmla="val 26"/>
                <a:gd name="f38" fmla="val 346"/>
                <a:gd name="f39" fmla="val 37"/>
                <a:gd name="f40" fmla="val 373"/>
                <a:gd name="f41" fmla="val 42"/>
                <a:gd name="f42" fmla="val 388"/>
                <a:gd name="f43" fmla="val 67"/>
                <a:gd name="f44" fmla="val 400"/>
                <a:gd name="f45" fmla="val 88"/>
                <a:gd name="f46" fmla="val 417"/>
                <a:gd name="f47" fmla="val 121"/>
                <a:gd name="f48" fmla="val 433"/>
                <a:gd name="f49" fmla="val 131"/>
                <a:gd name="f50" fmla="val 451"/>
                <a:gd name="f51" fmla="val 157"/>
                <a:gd name="f52" fmla="val 431"/>
                <a:gd name="f53" fmla="val 170"/>
                <a:gd name="f54" fmla="val 408"/>
                <a:gd name="f55" fmla="val 386"/>
                <a:gd name="f56" fmla="val 351"/>
                <a:gd name="f57" fmla="val 179"/>
                <a:gd name="f58" fmla="val 202"/>
                <a:gd name="f59" fmla="val 213"/>
                <a:gd name="f60" fmla="val 286"/>
                <a:gd name="f61" fmla="val 268"/>
                <a:gd name="f62" fmla="val 247"/>
                <a:gd name="f63" fmla="val 249"/>
                <a:gd name="f64" fmla="val 248"/>
                <a:gd name="f65" fmla="val 211"/>
                <a:gd name="f66" fmla="val 193"/>
                <a:gd name="f67" fmla="val 185"/>
                <a:gd name="f68" fmla="val 259"/>
                <a:gd name="f69" fmla="val 169"/>
                <a:gd name="f70" fmla="val 283"/>
                <a:gd name="f71" fmla="val 150"/>
                <a:gd name="f72" fmla="val 293"/>
                <a:gd name="f73" fmla="val 144"/>
                <a:gd name="f74" fmla="val 308"/>
                <a:gd name="f75" fmla="val 337"/>
                <a:gd name="f76" fmla="val 142"/>
                <a:gd name="f77" fmla="val 367"/>
                <a:gd name="f78" fmla="val 149"/>
                <a:gd name="f79" fmla="val 383"/>
                <a:gd name="f80" fmla="val 151"/>
                <a:gd name="f81" fmla="val 116"/>
                <a:gd name="f82" fmla="val 415"/>
                <a:gd name="f83" fmla="val 92"/>
                <a:gd name="f84" fmla="val 406"/>
                <a:gd name="f85" fmla="val 71"/>
                <a:gd name="f86" fmla="val 416"/>
                <a:gd name="f87" fmla="val 65"/>
                <a:gd name="f88" fmla="val 434"/>
                <a:gd name="f89" fmla="val 60"/>
                <a:gd name="f90" fmla="val 447"/>
                <a:gd name="f91" fmla="val 53"/>
                <a:gd name="f92" fmla="val 461"/>
                <a:gd name="f93" fmla="val 14"/>
                <a:gd name="f94" fmla="val 8"/>
                <a:gd name="f95" fmla="val 472"/>
                <a:gd name="f96" fmla="val 429"/>
                <a:gd name="f97" fmla="val 396"/>
                <a:gd name="f98" fmla="val 13"/>
                <a:gd name="f99" fmla="val 25"/>
                <a:gd name="f100" fmla="val 325"/>
                <a:gd name="f101" fmla="+- 0 0 -90"/>
                <a:gd name="f102" fmla="*/ f4 1 453"/>
                <a:gd name="f103" fmla="*/ f5 1 473"/>
                <a:gd name="f104" fmla="+- f8 0 f6"/>
                <a:gd name="f105" fmla="+- f7 0 f6"/>
                <a:gd name="f106" fmla="*/ f101 f0 1"/>
                <a:gd name="f107" fmla="*/ f105 1 453"/>
                <a:gd name="f108" fmla="*/ f104 1 473"/>
                <a:gd name="f109" fmla="*/ 9 f105 1"/>
                <a:gd name="f110" fmla="*/ 86 f104 1"/>
                <a:gd name="f111" fmla="*/ 26 f105 1"/>
                <a:gd name="f112" fmla="*/ 78 f104 1"/>
                <a:gd name="f113" fmla="*/ 47 f105 1"/>
                <a:gd name="f114" fmla="*/ 68 f104 1"/>
                <a:gd name="f115" fmla="*/ 41 f105 1"/>
                <a:gd name="f116" fmla="*/ 52 f104 1"/>
                <a:gd name="f117" fmla="*/ 60 f105 1"/>
                <a:gd name="f118" fmla="*/ 69 f105 1"/>
                <a:gd name="f119" fmla="*/ 48 f104 1"/>
                <a:gd name="f120" fmla="*/ 77 f105 1"/>
                <a:gd name="f121" fmla="*/ 44 f104 1"/>
                <a:gd name="f122" fmla="*/ 82 f105 1"/>
                <a:gd name="f123" fmla="*/ 32 f104 1"/>
                <a:gd name="f124" fmla="*/ 91 f105 1"/>
                <a:gd name="f125" fmla="*/ 15 f104 1"/>
                <a:gd name="f126" fmla="*/ 102 f105 1"/>
                <a:gd name="f127" fmla="*/ 12 f104 1"/>
                <a:gd name="f128" fmla="*/ 111 f105 1"/>
                <a:gd name="f129" fmla="*/ 121 f105 1"/>
                <a:gd name="f130" fmla="*/ 9 f104 1"/>
                <a:gd name="f131" fmla="*/ 131 f105 1"/>
                <a:gd name="f132" fmla="*/ 2 f104 1"/>
                <a:gd name="f133" fmla="*/ 147 f105 1"/>
                <a:gd name="f134" fmla="*/ 0 f104 1"/>
                <a:gd name="f135" fmla="*/ 159 f105 1"/>
                <a:gd name="f136" fmla="*/ 173 f105 1"/>
                <a:gd name="f137" fmla="*/ 178 f105 1"/>
                <a:gd name="f138" fmla="*/ 186 f105 1"/>
                <a:gd name="f139" fmla="*/ 14 f104 1"/>
                <a:gd name="f140" fmla="*/ 195 f105 1"/>
                <a:gd name="f141" fmla="*/ 19 f104 1"/>
                <a:gd name="f142" fmla="*/ 210 f105 1"/>
                <a:gd name="f143" fmla="*/ 23 f104 1"/>
                <a:gd name="f144" fmla="*/ 218 f105 1"/>
                <a:gd name="f145" fmla="*/ 36 f104 1"/>
                <a:gd name="f146" fmla="*/ 225 f105 1"/>
                <a:gd name="f147" fmla="*/ 46 f104 1"/>
                <a:gd name="f148" fmla="*/ 234 f105 1"/>
                <a:gd name="f149" fmla="*/ 64 f104 1"/>
                <a:gd name="f150" fmla="*/ 244 f105 1"/>
                <a:gd name="f151" fmla="*/ 70 f104 1"/>
                <a:gd name="f152" fmla="*/ 253 f105 1"/>
                <a:gd name="f153" fmla="*/ 73 f104 1"/>
                <a:gd name="f154" fmla="*/ 255 f105 1"/>
                <a:gd name="f155" fmla="*/ 83 f104 1"/>
                <a:gd name="f156" fmla="*/ 243 f105 1"/>
                <a:gd name="f157" fmla="*/ 91 f104 1"/>
                <a:gd name="f158" fmla="*/ 230 f105 1"/>
                <a:gd name="f159" fmla="*/ 217 f105 1"/>
                <a:gd name="f160" fmla="*/ 197 f105 1"/>
                <a:gd name="f161" fmla="*/ 95 f104 1"/>
                <a:gd name="f162" fmla="*/ 108 f104 1"/>
                <a:gd name="f163" fmla="*/ 113 f104 1"/>
                <a:gd name="f164" fmla="*/ 161 f105 1"/>
                <a:gd name="f165" fmla="*/ 150 f105 1"/>
                <a:gd name="f166" fmla="*/ 131 f104 1"/>
                <a:gd name="f167" fmla="*/ 140 f105 1"/>
                <a:gd name="f168" fmla="*/ 132 f104 1"/>
                <a:gd name="f169" fmla="*/ 119 f105 1"/>
                <a:gd name="f170" fmla="*/ 108 f105 1"/>
                <a:gd name="f171" fmla="*/ 104 f105 1"/>
                <a:gd name="f172" fmla="*/ 138 f104 1"/>
                <a:gd name="f173" fmla="*/ 96 f105 1"/>
                <a:gd name="f174" fmla="*/ 150 f104 1"/>
                <a:gd name="f175" fmla="*/ 84 f105 1"/>
                <a:gd name="f176" fmla="*/ 155 f104 1"/>
                <a:gd name="f177" fmla="*/ 81 f105 1"/>
                <a:gd name="f178" fmla="*/ 164 f104 1"/>
                <a:gd name="f179" fmla="*/ 83 f105 1"/>
                <a:gd name="f180" fmla="*/ 179 f104 1"/>
                <a:gd name="f181" fmla="*/ 80 f105 1"/>
                <a:gd name="f182" fmla="*/ 194 f104 1"/>
                <a:gd name="f183" fmla="*/ 203 f104 1"/>
                <a:gd name="f184" fmla="*/ 85 f105 1"/>
                <a:gd name="f185" fmla="*/ 216 f104 1"/>
                <a:gd name="f186" fmla="*/ 65 f105 1"/>
                <a:gd name="f187" fmla="*/ 220 f104 1"/>
                <a:gd name="f188" fmla="*/ 52 f105 1"/>
                <a:gd name="f189" fmla="*/ 215 f104 1"/>
                <a:gd name="f190" fmla="*/ 40 f105 1"/>
                <a:gd name="f191" fmla="*/ 221 f104 1"/>
                <a:gd name="f192" fmla="*/ 37 f105 1"/>
                <a:gd name="f193" fmla="*/ 230 f104 1"/>
                <a:gd name="f194" fmla="*/ 34 f105 1"/>
                <a:gd name="f195" fmla="*/ 237 f104 1"/>
                <a:gd name="f196" fmla="*/ 30 f105 1"/>
                <a:gd name="f197" fmla="*/ 245 f104 1"/>
                <a:gd name="f198" fmla="*/ 8 f105 1"/>
                <a:gd name="f199" fmla="*/ 251 f104 1"/>
                <a:gd name="f200" fmla="*/ 5 f105 1"/>
                <a:gd name="f201" fmla="*/ 250 f104 1"/>
                <a:gd name="f202" fmla="*/ 228 f104 1"/>
                <a:gd name="f203" fmla="*/ 0 f105 1"/>
                <a:gd name="f204" fmla="*/ 211 f104 1"/>
                <a:gd name="f205" fmla="*/ 7 f105 1"/>
                <a:gd name="f206" fmla="*/ 191 f104 1"/>
                <a:gd name="f207" fmla="*/ 14 f105 1"/>
                <a:gd name="f208" fmla="*/ 172 f104 1"/>
                <a:gd name="f209" fmla="*/ 453 f105 1"/>
                <a:gd name="f210" fmla="*/ 473 f104 1"/>
                <a:gd name="f211" fmla="*/ f106 1 f3"/>
                <a:gd name="f212" fmla="*/ f109 1 453"/>
                <a:gd name="f213" fmla="*/ f110 1 473"/>
                <a:gd name="f214" fmla="*/ f111 1 453"/>
                <a:gd name="f215" fmla="*/ f112 1 473"/>
                <a:gd name="f216" fmla="*/ f113 1 453"/>
                <a:gd name="f217" fmla="*/ f114 1 473"/>
                <a:gd name="f218" fmla="*/ f115 1 453"/>
                <a:gd name="f219" fmla="*/ f116 1 473"/>
                <a:gd name="f220" fmla="*/ f117 1 453"/>
                <a:gd name="f221" fmla="*/ f118 1 453"/>
                <a:gd name="f222" fmla="*/ f119 1 473"/>
                <a:gd name="f223" fmla="*/ f120 1 453"/>
                <a:gd name="f224" fmla="*/ f121 1 473"/>
                <a:gd name="f225" fmla="*/ f122 1 453"/>
                <a:gd name="f226" fmla="*/ f123 1 473"/>
                <a:gd name="f227" fmla="*/ f124 1 453"/>
                <a:gd name="f228" fmla="*/ f125 1 473"/>
                <a:gd name="f229" fmla="*/ f126 1 453"/>
                <a:gd name="f230" fmla="*/ f127 1 473"/>
                <a:gd name="f231" fmla="*/ f128 1 453"/>
                <a:gd name="f232" fmla="*/ f129 1 453"/>
                <a:gd name="f233" fmla="*/ f130 1 473"/>
                <a:gd name="f234" fmla="*/ f131 1 453"/>
                <a:gd name="f235" fmla="*/ f132 1 473"/>
                <a:gd name="f236" fmla="*/ f133 1 453"/>
                <a:gd name="f237" fmla="*/ f134 1 473"/>
                <a:gd name="f238" fmla="*/ f135 1 453"/>
                <a:gd name="f239" fmla="*/ f136 1 453"/>
                <a:gd name="f240" fmla="*/ f137 1 453"/>
                <a:gd name="f241" fmla="*/ f138 1 453"/>
                <a:gd name="f242" fmla="*/ f139 1 473"/>
                <a:gd name="f243" fmla="*/ f140 1 453"/>
                <a:gd name="f244" fmla="*/ f141 1 473"/>
                <a:gd name="f245" fmla="*/ f142 1 453"/>
                <a:gd name="f246" fmla="*/ f143 1 473"/>
                <a:gd name="f247" fmla="*/ f144 1 453"/>
                <a:gd name="f248" fmla="*/ f145 1 473"/>
                <a:gd name="f249" fmla="*/ f146 1 453"/>
                <a:gd name="f250" fmla="*/ f147 1 473"/>
                <a:gd name="f251" fmla="*/ f148 1 453"/>
                <a:gd name="f252" fmla="*/ f149 1 473"/>
                <a:gd name="f253" fmla="*/ f150 1 453"/>
                <a:gd name="f254" fmla="*/ f151 1 473"/>
                <a:gd name="f255" fmla="*/ f152 1 453"/>
                <a:gd name="f256" fmla="*/ f153 1 473"/>
                <a:gd name="f257" fmla="*/ f154 1 453"/>
                <a:gd name="f258" fmla="*/ f155 1 473"/>
                <a:gd name="f259" fmla="*/ f156 1 453"/>
                <a:gd name="f260" fmla="*/ f157 1 473"/>
                <a:gd name="f261" fmla="*/ f158 1 453"/>
                <a:gd name="f262" fmla="*/ f159 1 453"/>
                <a:gd name="f263" fmla="*/ f160 1 453"/>
                <a:gd name="f264" fmla="*/ f161 1 473"/>
                <a:gd name="f265" fmla="*/ f162 1 473"/>
                <a:gd name="f266" fmla="*/ f163 1 473"/>
                <a:gd name="f267" fmla="*/ f164 1 453"/>
                <a:gd name="f268" fmla="*/ f165 1 453"/>
                <a:gd name="f269" fmla="*/ f166 1 473"/>
                <a:gd name="f270" fmla="*/ f167 1 453"/>
                <a:gd name="f271" fmla="*/ f168 1 473"/>
                <a:gd name="f272" fmla="*/ f169 1 453"/>
                <a:gd name="f273" fmla="*/ f170 1 453"/>
                <a:gd name="f274" fmla="*/ f171 1 453"/>
                <a:gd name="f275" fmla="*/ f172 1 473"/>
                <a:gd name="f276" fmla="*/ f173 1 453"/>
                <a:gd name="f277" fmla="*/ f174 1 473"/>
                <a:gd name="f278" fmla="*/ f175 1 453"/>
                <a:gd name="f279" fmla="*/ f176 1 473"/>
                <a:gd name="f280" fmla="*/ f177 1 453"/>
                <a:gd name="f281" fmla="*/ f178 1 473"/>
                <a:gd name="f282" fmla="*/ f179 1 453"/>
                <a:gd name="f283" fmla="*/ f180 1 473"/>
                <a:gd name="f284" fmla="*/ f181 1 453"/>
                <a:gd name="f285" fmla="*/ f182 1 473"/>
                <a:gd name="f286" fmla="*/ f183 1 473"/>
                <a:gd name="f287" fmla="*/ f184 1 453"/>
                <a:gd name="f288" fmla="*/ f185 1 473"/>
                <a:gd name="f289" fmla="*/ f186 1 453"/>
                <a:gd name="f290" fmla="*/ f187 1 473"/>
                <a:gd name="f291" fmla="*/ f188 1 453"/>
                <a:gd name="f292" fmla="*/ f189 1 473"/>
                <a:gd name="f293" fmla="*/ f190 1 453"/>
                <a:gd name="f294" fmla="*/ f191 1 473"/>
                <a:gd name="f295" fmla="*/ f192 1 453"/>
                <a:gd name="f296" fmla="*/ f193 1 473"/>
                <a:gd name="f297" fmla="*/ f194 1 453"/>
                <a:gd name="f298" fmla="*/ f195 1 473"/>
                <a:gd name="f299" fmla="*/ f196 1 453"/>
                <a:gd name="f300" fmla="*/ f197 1 473"/>
                <a:gd name="f301" fmla="*/ f198 1 453"/>
                <a:gd name="f302" fmla="*/ f199 1 473"/>
                <a:gd name="f303" fmla="*/ f200 1 453"/>
                <a:gd name="f304" fmla="*/ f201 1 473"/>
                <a:gd name="f305" fmla="*/ f202 1 473"/>
                <a:gd name="f306" fmla="*/ f203 1 453"/>
                <a:gd name="f307" fmla="*/ f204 1 473"/>
                <a:gd name="f308" fmla="*/ f205 1 453"/>
                <a:gd name="f309" fmla="*/ f206 1 473"/>
                <a:gd name="f310" fmla="*/ f207 1 453"/>
                <a:gd name="f311" fmla="*/ f208 1 473"/>
                <a:gd name="f312" fmla="*/ f209 1 453"/>
                <a:gd name="f313" fmla="*/ f210 1 473"/>
                <a:gd name="f314" fmla="+- f211 0 f1"/>
                <a:gd name="f315" fmla="*/ f212 1 f107"/>
                <a:gd name="f316" fmla="*/ f213 1 f108"/>
                <a:gd name="f317" fmla="*/ f214 1 f107"/>
                <a:gd name="f318" fmla="*/ f215 1 f108"/>
                <a:gd name="f319" fmla="*/ f216 1 f107"/>
                <a:gd name="f320" fmla="*/ f217 1 f108"/>
                <a:gd name="f321" fmla="*/ f218 1 f107"/>
                <a:gd name="f322" fmla="*/ f219 1 f108"/>
                <a:gd name="f323" fmla="*/ f220 1 f107"/>
                <a:gd name="f324" fmla="*/ f221 1 f107"/>
                <a:gd name="f325" fmla="*/ f222 1 f108"/>
                <a:gd name="f326" fmla="*/ f223 1 f107"/>
                <a:gd name="f327" fmla="*/ f224 1 f108"/>
                <a:gd name="f328" fmla="*/ f225 1 f107"/>
                <a:gd name="f329" fmla="*/ f226 1 f108"/>
                <a:gd name="f330" fmla="*/ f227 1 f107"/>
                <a:gd name="f331" fmla="*/ f228 1 f108"/>
                <a:gd name="f332" fmla="*/ f229 1 f107"/>
                <a:gd name="f333" fmla="*/ f230 1 f108"/>
                <a:gd name="f334" fmla="*/ f231 1 f107"/>
                <a:gd name="f335" fmla="*/ f232 1 f107"/>
                <a:gd name="f336" fmla="*/ f233 1 f108"/>
                <a:gd name="f337" fmla="*/ f234 1 f107"/>
                <a:gd name="f338" fmla="*/ f235 1 f108"/>
                <a:gd name="f339" fmla="*/ f236 1 f107"/>
                <a:gd name="f340" fmla="*/ f237 1 f108"/>
                <a:gd name="f341" fmla="*/ f238 1 f107"/>
                <a:gd name="f342" fmla="*/ f239 1 f107"/>
                <a:gd name="f343" fmla="*/ f240 1 f107"/>
                <a:gd name="f344" fmla="*/ f241 1 f107"/>
                <a:gd name="f345" fmla="*/ f242 1 f108"/>
                <a:gd name="f346" fmla="*/ f243 1 f107"/>
                <a:gd name="f347" fmla="*/ f244 1 f108"/>
                <a:gd name="f348" fmla="*/ f245 1 f107"/>
                <a:gd name="f349" fmla="*/ f246 1 f108"/>
                <a:gd name="f350" fmla="*/ f247 1 f107"/>
                <a:gd name="f351" fmla="*/ f248 1 f108"/>
                <a:gd name="f352" fmla="*/ f249 1 f107"/>
                <a:gd name="f353" fmla="*/ f250 1 f108"/>
                <a:gd name="f354" fmla="*/ f251 1 f107"/>
                <a:gd name="f355" fmla="*/ f252 1 f108"/>
                <a:gd name="f356" fmla="*/ f253 1 f107"/>
                <a:gd name="f357" fmla="*/ f254 1 f108"/>
                <a:gd name="f358" fmla="*/ f255 1 f107"/>
                <a:gd name="f359" fmla="*/ f256 1 f108"/>
                <a:gd name="f360" fmla="*/ f257 1 f107"/>
                <a:gd name="f361" fmla="*/ f258 1 f108"/>
                <a:gd name="f362" fmla="*/ f259 1 f107"/>
                <a:gd name="f363" fmla="*/ f260 1 f108"/>
                <a:gd name="f364" fmla="*/ f261 1 f107"/>
                <a:gd name="f365" fmla="*/ f262 1 f107"/>
                <a:gd name="f366" fmla="*/ f263 1 f107"/>
                <a:gd name="f367" fmla="*/ f264 1 f108"/>
                <a:gd name="f368" fmla="*/ f265 1 f108"/>
                <a:gd name="f369" fmla="*/ f266 1 f108"/>
                <a:gd name="f370" fmla="*/ f267 1 f107"/>
                <a:gd name="f371" fmla="*/ f268 1 f107"/>
                <a:gd name="f372" fmla="*/ f269 1 f108"/>
                <a:gd name="f373" fmla="*/ f270 1 f107"/>
                <a:gd name="f374" fmla="*/ f271 1 f108"/>
                <a:gd name="f375" fmla="*/ f272 1 f107"/>
                <a:gd name="f376" fmla="*/ f273 1 f107"/>
                <a:gd name="f377" fmla="*/ f274 1 f107"/>
                <a:gd name="f378" fmla="*/ f275 1 f108"/>
                <a:gd name="f379" fmla="*/ f276 1 f107"/>
                <a:gd name="f380" fmla="*/ f277 1 f108"/>
                <a:gd name="f381" fmla="*/ f278 1 f107"/>
                <a:gd name="f382" fmla="*/ f279 1 f108"/>
                <a:gd name="f383" fmla="*/ f280 1 f107"/>
                <a:gd name="f384" fmla="*/ f281 1 f108"/>
                <a:gd name="f385" fmla="*/ f282 1 f107"/>
                <a:gd name="f386" fmla="*/ f283 1 f108"/>
                <a:gd name="f387" fmla="*/ f284 1 f107"/>
                <a:gd name="f388" fmla="*/ f285 1 f108"/>
                <a:gd name="f389" fmla="*/ f286 1 f108"/>
                <a:gd name="f390" fmla="*/ f287 1 f107"/>
                <a:gd name="f391" fmla="*/ f288 1 f108"/>
                <a:gd name="f392" fmla="*/ f289 1 f107"/>
                <a:gd name="f393" fmla="*/ f290 1 f108"/>
                <a:gd name="f394" fmla="*/ f291 1 f107"/>
                <a:gd name="f395" fmla="*/ f292 1 f108"/>
                <a:gd name="f396" fmla="*/ f293 1 f107"/>
                <a:gd name="f397" fmla="*/ f294 1 f108"/>
                <a:gd name="f398" fmla="*/ f295 1 f107"/>
                <a:gd name="f399" fmla="*/ f296 1 f108"/>
                <a:gd name="f400" fmla="*/ f297 1 f107"/>
                <a:gd name="f401" fmla="*/ f298 1 f108"/>
                <a:gd name="f402" fmla="*/ f299 1 f107"/>
                <a:gd name="f403" fmla="*/ f300 1 f108"/>
                <a:gd name="f404" fmla="*/ f301 1 f107"/>
                <a:gd name="f405" fmla="*/ f302 1 f108"/>
                <a:gd name="f406" fmla="*/ f303 1 f107"/>
                <a:gd name="f407" fmla="*/ f304 1 f108"/>
                <a:gd name="f408" fmla="*/ f305 1 f108"/>
                <a:gd name="f409" fmla="*/ f306 1 f107"/>
                <a:gd name="f410" fmla="*/ f307 1 f108"/>
                <a:gd name="f411" fmla="*/ f308 1 f107"/>
                <a:gd name="f412" fmla="*/ f309 1 f108"/>
                <a:gd name="f413" fmla="*/ f310 1 f107"/>
                <a:gd name="f414" fmla="*/ f311 1 f108"/>
                <a:gd name="f415" fmla="*/ f312 1 f107"/>
                <a:gd name="f416" fmla="*/ f313 1 f108"/>
                <a:gd name="f417" fmla="*/ f409 f102 1"/>
                <a:gd name="f418" fmla="*/ f415 f102 1"/>
                <a:gd name="f419" fmla="*/ f416 f103 1"/>
                <a:gd name="f420" fmla="*/ f340 f103 1"/>
                <a:gd name="f421" fmla="*/ f315 f102 1"/>
                <a:gd name="f422" fmla="*/ f316 f103 1"/>
                <a:gd name="f423" fmla="*/ f317 f102 1"/>
                <a:gd name="f424" fmla="*/ f318 f103 1"/>
                <a:gd name="f425" fmla="*/ f319 f102 1"/>
                <a:gd name="f426" fmla="*/ f320 f103 1"/>
                <a:gd name="f427" fmla="*/ f321 f102 1"/>
                <a:gd name="f428" fmla="*/ f322 f103 1"/>
                <a:gd name="f429" fmla="*/ f323 f102 1"/>
                <a:gd name="f430" fmla="*/ f324 f102 1"/>
                <a:gd name="f431" fmla="*/ f325 f103 1"/>
                <a:gd name="f432" fmla="*/ f326 f102 1"/>
                <a:gd name="f433" fmla="*/ f327 f103 1"/>
                <a:gd name="f434" fmla="*/ f328 f102 1"/>
                <a:gd name="f435" fmla="*/ f329 f103 1"/>
                <a:gd name="f436" fmla="*/ f330 f102 1"/>
                <a:gd name="f437" fmla="*/ f331 f103 1"/>
                <a:gd name="f438" fmla="*/ f332 f102 1"/>
                <a:gd name="f439" fmla="*/ f333 f103 1"/>
                <a:gd name="f440" fmla="*/ f334 f102 1"/>
                <a:gd name="f441" fmla="*/ f335 f102 1"/>
                <a:gd name="f442" fmla="*/ f336 f103 1"/>
                <a:gd name="f443" fmla="*/ f337 f102 1"/>
                <a:gd name="f444" fmla="*/ f338 f103 1"/>
                <a:gd name="f445" fmla="*/ f339 f102 1"/>
                <a:gd name="f446" fmla="*/ f341 f102 1"/>
                <a:gd name="f447" fmla="*/ f342 f102 1"/>
                <a:gd name="f448" fmla="*/ f343 f102 1"/>
                <a:gd name="f449" fmla="*/ f344 f102 1"/>
                <a:gd name="f450" fmla="*/ f345 f103 1"/>
                <a:gd name="f451" fmla="*/ f346 f102 1"/>
                <a:gd name="f452" fmla="*/ f347 f103 1"/>
                <a:gd name="f453" fmla="*/ f348 f102 1"/>
                <a:gd name="f454" fmla="*/ f349 f103 1"/>
                <a:gd name="f455" fmla="*/ f350 f102 1"/>
                <a:gd name="f456" fmla="*/ f351 f103 1"/>
                <a:gd name="f457" fmla="*/ f352 f102 1"/>
                <a:gd name="f458" fmla="*/ f353 f103 1"/>
                <a:gd name="f459" fmla="*/ f354 f102 1"/>
                <a:gd name="f460" fmla="*/ f355 f103 1"/>
                <a:gd name="f461" fmla="*/ f356 f102 1"/>
                <a:gd name="f462" fmla="*/ f357 f103 1"/>
                <a:gd name="f463" fmla="*/ f358 f102 1"/>
                <a:gd name="f464" fmla="*/ f359 f103 1"/>
                <a:gd name="f465" fmla="*/ f360 f102 1"/>
                <a:gd name="f466" fmla="*/ f361 f103 1"/>
                <a:gd name="f467" fmla="*/ f362 f102 1"/>
                <a:gd name="f468" fmla="*/ f363 f103 1"/>
                <a:gd name="f469" fmla="*/ f364 f102 1"/>
                <a:gd name="f470" fmla="*/ f365 f102 1"/>
                <a:gd name="f471" fmla="*/ f366 f102 1"/>
                <a:gd name="f472" fmla="*/ f367 f103 1"/>
                <a:gd name="f473" fmla="*/ f368 f103 1"/>
                <a:gd name="f474" fmla="*/ f369 f103 1"/>
                <a:gd name="f475" fmla="*/ f370 f102 1"/>
                <a:gd name="f476" fmla="*/ f371 f102 1"/>
                <a:gd name="f477" fmla="*/ f372 f103 1"/>
                <a:gd name="f478" fmla="*/ f373 f102 1"/>
                <a:gd name="f479" fmla="*/ f374 f103 1"/>
                <a:gd name="f480" fmla="*/ f375 f102 1"/>
                <a:gd name="f481" fmla="*/ f376 f102 1"/>
                <a:gd name="f482" fmla="*/ f377 f102 1"/>
                <a:gd name="f483" fmla="*/ f378 f103 1"/>
                <a:gd name="f484" fmla="*/ f379 f102 1"/>
                <a:gd name="f485" fmla="*/ f380 f103 1"/>
                <a:gd name="f486" fmla="*/ f381 f102 1"/>
                <a:gd name="f487" fmla="*/ f382 f103 1"/>
                <a:gd name="f488" fmla="*/ f383 f102 1"/>
                <a:gd name="f489" fmla="*/ f384 f103 1"/>
                <a:gd name="f490" fmla="*/ f385 f102 1"/>
                <a:gd name="f491" fmla="*/ f386 f103 1"/>
                <a:gd name="f492" fmla="*/ f387 f102 1"/>
                <a:gd name="f493" fmla="*/ f388 f103 1"/>
                <a:gd name="f494" fmla="*/ f389 f103 1"/>
                <a:gd name="f495" fmla="*/ f390 f102 1"/>
                <a:gd name="f496" fmla="*/ f391 f103 1"/>
                <a:gd name="f497" fmla="*/ f392 f102 1"/>
                <a:gd name="f498" fmla="*/ f393 f103 1"/>
                <a:gd name="f499" fmla="*/ f394 f102 1"/>
                <a:gd name="f500" fmla="*/ f395 f103 1"/>
                <a:gd name="f501" fmla="*/ f396 f102 1"/>
                <a:gd name="f502" fmla="*/ f397 f103 1"/>
                <a:gd name="f503" fmla="*/ f398 f102 1"/>
                <a:gd name="f504" fmla="*/ f399 f103 1"/>
                <a:gd name="f505" fmla="*/ f400 f102 1"/>
                <a:gd name="f506" fmla="*/ f401 f103 1"/>
                <a:gd name="f507" fmla="*/ f402 f102 1"/>
                <a:gd name="f508" fmla="*/ f403 f103 1"/>
                <a:gd name="f509" fmla="*/ f404 f102 1"/>
                <a:gd name="f510" fmla="*/ f405 f103 1"/>
                <a:gd name="f511" fmla="*/ f406 f102 1"/>
                <a:gd name="f512" fmla="*/ f407 f103 1"/>
                <a:gd name="f513" fmla="*/ f408 f103 1"/>
                <a:gd name="f514" fmla="*/ f410 f103 1"/>
                <a:gd name="f515" fmla="*/ f411 f102 1"/>
                <a:gd name="f516" fmla="*/ f412 f103 1"/>
                <a:gd name="f517" fmla="*/ f413 f102 1"/>
                <a:gd name="f518" fmla="*/ f414 f10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14">
                  <a:pos x="f421" y="f422"/>
                </a:cxn>
                <a:cxn ang="f314">
                  <a:pos x="f423" y="f424"/>
                </a:cxn>
                <a:cxn ang="f314">
                  <a:pos x="f425" y="f426"/>
                </a:cxn>
                <a:cxn ang="f314">
                  <a:pos x="f427" y="f428"/>
                </a:cxn>
                <a:cxn ang="f314">
                  <a:pos x="f429" y="f428"/>
                </a:cxn>
                <a:cxn ang="f314">
                  <a:pos x="f430" y="f431"/>
                </a:cxn>
                <a:cxn ang="f314">
                  <a:pos x="f432" y="f433"/>
                </a:cxn>
                <a:cxn ang="f314">
                  <a:pos x="f434" y="f435"/>
                </a:cxn>
                <a:cxn ang="f314">
                  <a:pos x="f436" y="f437"/>
                </a:cxn>
                <a:cxn ang="f314">
                  <a:pos x="f438" y="f439"/>
                </a:cxn>
                <a:cxn ang="f314">
                  <a:pos x="f440" y="f439"/>
                </a:cxn>
                <a:cxn ang="f314">
                  <a:pos x="f441" y="f442"/>
                </a:cxn>
                <a:cxn ang="f314">
                  <a:pos x="f443" y="f444"/>
                </a:cxn>
                <a:cxn ang="f314">
                  <a:pos x="f445" y="f420"/>
                </a:cxn>
                <a:cxn ang="f314">
                  <a:pos x="f446" y="f420"/>
                </a:cxn>
                <a:cxn ang="f314">
                  <a:pos x="f447" y="f420"/>
                </a:cxn>
                <a:cxn ang="f314">
                  <a:pos x="f448" y="f442"/>
                </a:cxn>
                <a:cxn ang="f314">
                  <a:pos x="f449" y="f450"/>
                </a:cxn>
                <a:cxn ang="f314">
                  <a:pos x="f451" y="f452"/>
                </a:cxn>
                <a:cxn ang="f314">
                  <a:pos x="f453" y="f454"/>
                </a:cxn>
                <a:cxn ang="f314">
                  <a:pos x="f455" y="f456"/>
                </a:cxn>
                <a:cxn ang="f314">
                  <a:pos x="f457" y="f458"/>
                </a:cxn>
                <a:cxn ang="f314">
                  <a:pos x="f459" y="f460"/>
                </a:cxn>
                <a:cxn ang="f314">
                  <a:pos x="f461" y="f462"/>
                </a:cxn>
                <a:cxn ang="f314">
                  <a:pos x="f463" y="f464"/>
                </a:cxn>
                <a:cxn ang="f314">
                  <a:pos x="f465" y="f466"/>
                </a:cxn>
                <a:cxn ang="f314">
                  <a:pos x="f467" y="f468"/>
                </a:cxn>
                <a:cxn ang="f314">
                  <a:pos x="f469" y="f468"/>
                </a:cxn>
                <a:cxn ang="f314">
                  <a:pos x="f470" y="f468"/>
                </a:cxn>
                <a:cxn ang="f314">
                  <a:pos x="f471" y="f472"/>
                </a:cxn>
                <a:cxn ang="f314">
                  <a:pos x="f471" y="f473"/>
                </a:cxn>
                <a:cxn ang="f314">
                  <a:pos x="f449" y="f473"/>
                </a:cxn>
                <a:cxn ang="f314">
                  <a:pos x="f447" y="f474"/>
                </a:cxn>
                <a:cxn ang="f314">
                  <a:pos x="f475" y="f474"/>
                </a:cxn>
                <a:cxn ang="f314">
                  <a:pos x="f476" y="f477"/>
                </a:cxn>
                <a:cxn ang="f314">
                  <a:pos x="f478" y="f479"/>
                </a:cxn>
                <a:cxn ang="f314">
                  <a:pos x="f480" y="f479"/>
                </a:cxn>
                <a:cxn ang="f314">
                  <a:pos x="f481" y="f477"/>
                </a:cxn>
                <a:cxn ang="f314">
                  <a:pos x="f482" y="f483"/>
                </a:cxn>
                <a:cxn ang="f314">
                  <a:pos x="f484" y="f485"/>
                </a:cxn>
                <a:cxn ang="f314">
                  <a:pos x="f486" y="f487"/>
                </a:cxn>
                <a:cxn ang="f314">
                  <a:pos x="f488" y="f489"/>
                </a:cxn>
                <a:cxn ang="f314">
                  <a:pos x="f490" y="f491"/>
                </a:cxn>
                <a:cxn ang="f314">
                  <a:pos x="f492" y="f493"/>
                </a:cxn>
                <a:cxn ang="f314">
                  <a:pos x="f486" y="f494"/>
                </a:cxn>
                <a:cxn ang="f314">
                  <a:pos x="f495" y="f496"/>
                </a:cxn>
                <a:cxn ang="f314">
                  <a:pos x="f497" y="f498"/>
                </a:cxn>
                <a:cxn ang="f314">
                  <a:pos x="f499" y="f500"/>
                </a:cxn>
                <a:cxn ang="f314">
                  <a:pos x="f501" y="f502"/>
                </a:cxn>
                <a:cxn ang="f314">
                  <a:pos x="f503" y="f504"/>
                </a:cxn>
                <a:cxn ang="f314">
                  <a:pos x="f505" y="f506"/>
                </a:cxn>
                <a:cxn ang="f314">
                  <a:pos x="f507" y="f508"/>
                </a:cxn>
                <a:cxn ang="f314">
                  <a:pos x="f509" y="f510"/>
                </a:cxn>
                <a:cxn ang="f314">
                  <a:pos x="f511" y="f512"/>
                </a:cxn>
                <a:cxn ang="f314">
                  <a:pos x="f511" y="f513"/>
                </a:cxn>
                <a:cxn ang="f314">
                  <a:pos x="f417" y="f514"/>
                </a:cxn>
                <a:cxn ang="f314">
                  <a:pos x="f515" y="f516"/>
                </a:cxn>
                <a:cxn ang="f314">
                  <a:pos x="f517" y="f518"/>
                </a:cxn>
                <a:cxn ang="f314">
                  <a:pos x="f421" y="f422"/>
                </a:cxn>
              </a:cxnLst>
              <a:rect l="f417" t="f420" r="f418" b="f419"/>
              <a:pathLst>
                <a:path w="453" h="473">
                  <a:moveTo>
                    <a:pt x="f9" y="f10"/>
                  </a:move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13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3" y="f26"/>
                  </a:lnTo>
                  <a:lnTo>
                    <a:pt x="f27" y="f28"/>
                  </a:lnTo>
                  <a:lnTo>
                    <a:pt x="f29" y="f9"/>
                  </a:lnTo>
                  <a:lnTo>
                    <a:pt x="f30" y="f31"/>
                  </a:lnTo>
                  <a:lnTo>
                    <a:pt x="f32" y="f6"/>
                  </a:lnTo>
                  <a:lnTo>
                    <a:pt x="f33" y="f6"/>
                  </a:lnTo>
                  <a:lnTo>
                    <a:pt x="f34" y="f6"/>
                  </a:lnTo>
                  <a:lnTo>
                    <a:pt x="f35" y="f9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21"/>
                  </a:lnTo>
                  <a:lnTo>
                    <a:pt x="f7" y="f51"/>
                  </a:lnTo>
                  <a:lnTo>
                    <a:pt x="f52" y="f53"/>
                  </a:lnTo>
                  <a:lnTo>
                    <a:pt x="f54" y="f53"/>
                  </a:lnTo>
                  <a:lnTo>
                    <a:pt x="f55" y="f53"/>
                  </a:lnTo>
                  <a:lnTo>
                    <a:pt x="f56" y="f57"/>
                  </a:lnTo>
                  <a:lnTo>
                    <a:pt x="f56" y="f58"/>
                  </a:lnTo>
                  <a:lnTo>
                    <a:pt x="f36" y="f58"/>
                  </a:lnTo>
                  <a:lnTo>
                    <a:pt x="f34" y="f59"/>
                  </a:lnTo>
                  <a:lnTo>
                    <a:pt x="f60" y="f59"/>
                  </a:lnTo>
                  <a:lnTo>
                    <a:pt x="f61" y="f62"/>
                  </a:lnTo>
                  <a:lnTo>
                    <a:pt x="f63" y="f64"/>
                  </a:lnTo>
                  <a:lnTo>
                    <a:pt x="f65" y="f64"/>
                  </a:lnTo>
                  <a:lnTo>
                    <a:pt x="f66" y="f62"/>
                  </a:lnTo>
                  <a:lnTo>
                    <a:pt x="f67" y="f68"/>
                  </a:lnTo>
                  <a:lnTo>
                    <a:pt x="f69" y="f70"/>
                  </a:lnTo>
                  <a:lnTo>
                    <a:pt x="f71" y="f72"/>
                  </a:lnTo>
                  <a:lnTo>
                    <a:pt x="f73" y="f74"/>
                  </a:lnTo>
                  <a:lnTo>
                    <a:pt x="f12" y="f75"/>
                  </a:lnTo>
                  <a:lnTo>
                    <a:pt x="f76" y="f77"/>
                  </a:lnTo>
                  <a:lnTo>
                    <a:pt x="f78" y="f79"/>
                  </a:lnTo>
                  <a:lnTo>
                    <a:pt x="f80" y="f54"/>
                  </a:lnTo>
                  <a:lnTo>
                    <a:pt x="f81" y="f82"/>
                  </a:lnTo>
                  <a:lnTo>
                    <a:pt x="f83" y="f84"/>
                  </a:lnTo>
                  <a:lnTo>
                    <a:pt x="f85" y="f86"/>
                  </a:lnTo>
                  <a:lnTo>
                    <a:pt x="f87" y="f88"/>
                  </a:lnTo>
                  <a:lnTo>
                    <a:pt x="f89" y="f90"/>
                  </a:lnTo>
                  <a:lnTo>
                    <a:pt x="f91" y="f92"/>
                  </a:lnTo>
                  <a:lnTo>
                    <a:pt x="f93" y="f8"/>
                  </a:lnTo>
                  <a:lnTo>
                    <a:pt x="f94" y="f95"/>
                  </a:lnTo>
                  <a:lnTo>
                    <a:pt x="f94" y="f96"/>
                  </a:lnTo>
                  <a:lnTo>
                    <a:pt x="f6" y="f97"/>
                  </a:lnTo>
                  <a:lnTo>
                    <a:pt x="f98" y="f2"/>
                  </a:lnTo>
                  <a:lnTo>
                    <a:pt x="f99" y="f100"/>
                  </a:lnTo>
                  <a:lnTo>
                    <a:pt x="f9" y="f10"/>
                  </a:lnTo>
                  <a:close/>
                </a:path>
              </a:pathLst>
            </a:custGeom>
            <a:solidFill>
              <a:srgbClr val="FFD9AB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59" name="Freeform 65"/>
            <p:cNvSpPr/>
            <p:nvPr/>
          </p:nvSpPr>
          <p:spPr>
            <a:xfrm>
              <a:off x="1783272" y="4920642"/>
              <a:ext cx="310127" cy="42846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17"/>
                <a:gd name="f7" fmla="val 380"/>
                <a:gd name="f8" fmla="val 225"/>
                <a:gd name="f9" fmla="val 23"/>
                <a:gd name="f10" fmla="val 214"/>
                <a:gd name="f11" fmla="val 32"/>
                <a:gd name="f12" fmla="val 194"/>
                <a:gd name="f13" fmla="val 53"/>
                <a:gd name="f14" fmla="val 148"/>
                <a:gd name="f15" fmla="val 66"/>
                <a:gd name="f16" fmla="val 117"/>
                <a:gd name="f17" fmla="val 80"/>
                <a:gd name="f18" fmla="val 90"/>
                <a:gd name="f19" fmla="val 91"/>
                <a:gd name="f20" fmla="val 68"/>
                <a:gd name="f21" fmla="val 113"/>
                <a:gd name="f22" fmla="val 26"/>
                <a:gd name="f23" fmla="val 14"/>
                <a:gd name="f24" fmla="val 114"/>
                <a:gd name="f25" fmla="val 159"/>
                <a:gd name="f26" fmla="val 162"/>
                <a:gd name="f27" fmla="val 11"/>
                <a:gd name="f28" fmla="val 169"/>
                <a:gd name="f29" fmla="val 48"/>
                <a:gd name="f30" fmla="val 172"/>
                <a:gd name="f31" fmla="val 58"/>
                <a:gd name="f32" fmla="val 176"/>
                <a:gd name="f33" fmla="val 78"/>
                <a:gd name="f34" fmla="val 179"/>
                <a:gd name="f35" fmla="val 96"/>
                <a:gd name="f36" fmla="val 188"/>
                <a:gd name="f37" fmla="val 102"/>
                <a:gd name="f38" fmla="val 202"/>
                <a:gd name="f39" fmla="val 110"/>
                <a:gd name="f40" fmla="val 215"/>
                <a:gd name="f41" fmla="val 119"/>
                <a:gd name="f42" fmla="val 234"/>
                <a:gd name="f43" fmla="val 130"/>
                <a:gd name="f44" fmla="val 246"/>
                <a:gd name="f45" fmla="val 138"/>
                <a:gd name="f46" fmla="val 259"/>
                <a:gd name="f47" fmla="val 145"/>
                <a:gd name="f48" fmla="val 267"/>
                <a:gd name="f49" fmla="val 146"/>
                <a:gd name="f50" fmla="val 307"/>
                <a:gd name="f51" fmla="val 308"/>
                <a:gd name="f52" fmla="val 311"/>
                <a:gd name="f53" fmla="val 177"/>
                <a:gd name="f54" fmla="val 201"/>
                <a:gd name="f55" fmla="val 312"/>
                <a:gd name="f56" fmla="val 220"/>
                <a:gd name="f57" fmla="val 314"/>
                <a:gd name="f58" fmla="val 250"/>
                <a:gd name="f59" fmla="val 316"/>
                <a:gd name="f60" fmla="val 275"/>
                <a:gd name="f61" fmla="val 313"/>
                <a:gd name="f62" fmla="val 322"/>
                <a:gd name="f63" fmla="val 297"/>
                <a:gd name="f64" fmla="val 367"/>
                <a:gd name="f65" fmla="val 292"/>
                <a:gd name="f66" fmla="val 368"/>
                <a:gd name="f67" fmla="val 355"/>
                <a:gd name="f68" fmla="val 334"/>
                <a:gd name="f69" fmla="val 193"/>
                <a:gd name="f70" fmla="val 182"/>
                <a:gd name="f71" fmla="val 350"/>
                <a:gd name="f72" fmla="val 345"/>
                <a:gd name="f73" fmla="val 136"/>
                <a:gd name="f74" fmla="val 126"/>
                <a:gd name="f75" fmla="val 111"/>
                <a:gd name="f76" fmla="val 89"/>
                <a:gd name="f77" fmla="val 279"/>
                <a:gd name="f78" fmla="val 75"/>
                <a:gd name="f79" fmla="val 269"/>
                <a:gd name="f80" fmla="val 57"/>
                <a:gd name="f81" fmla="val 255"/>
                <a:gd name="f82" fmla="+- 0 0 -90"/>
                <a:gd name="f83" fmla="*/ f3 1 317"/>
                <a:gd name="f84" fmla="*/ f4 1 380"/>
                <a:gd name="f85" fmla="+- f7 0 f5"/>
                <a:gd name="f86" fmla="+- f6 0 f5"/>
                <a:gd name="f87" fmla="*/ f82 f0 1"/>
                <a:gd name="f88" fmla="*/ f86 1 317"/>
                <a:gd name="f89" fmla="*/ f85 1 380"/>
                <a:gd name="f90" fmla="*/ 0 f86 1"/>
                <a:gd name="f91" fmla="*/ 119 f85 1"/>
                <a:gd name="f92" fmla="*/ 13 f86 1"/>
                <a:gd name="f93" fmla="*/ 113 f85 1"/>
                <a:gd name="f94" fmla="*/ 17 f86 1"/>
                <a:gd name="f95" fmla="*/ 103 f85 1"/>
                <a:gd name="f96" fmla="*/ 30 f86 1"/>
                <a:gd name="f97" fmla="*/ 78 f85 1"/>
                <a:gd name="f98" fmla="*/ 37 f86 1"/>
                <a:gd name="f99" fmla="*/ 62 f85 1"/>
                <a:gd name="f100" fmla="*/ 45 f86 1"/>
                <a:gd name="f101" fmla="*/ 48 f85 1"/>
                <a:gd name="f102" fmla="*/ 51 f86 1"/>
                <a:gd name="f103" fmla="*/ 36 f85 1"/>
                <a:gd name="f104" fmla="*/ 64 f86 1"/>
                <a:gd name="f105" fmla="*/ 14 f85 1"/>
                <a:gd name="f106" fmla="*/ 7 f85 1"/>
                <a:gd name="f107" fmla="*/ 0 f85 1"/>
                <a:gd name="f108" fmla="*/ 89 f86 1"/>
                <a:gd name="f109" fmla="*/ 92 f86 1"/>
                <a:gd name="f110" fmla="*/ 6 f85 1"/>
                <a:gd name="f111" fmla="*/ 96 f86 1"/>
                <a:gd name="f112" fmla="*/ 26 f85 1"/>
                <a:gd name="f113" fmla="*/ 97 f86 1"/>
                <a:gd name="f114" fmla="*/ 31 f85 1"/>
                <a:gd name="f115" fmla="*/ 99 f86 1"/>
                <a:gd name="f116" fmla="*/ 41 f85 1"/>
                <a:gd name="f117" fmla="*/ 101 f86 1"/>
                <a:gd name="f118" fmla="*/ 51 f85 1"/>
                <a:gd name="f119" fmla="*/ 106 f86 1"/>
                <a:gd name="f120" fmla="*/ 53 f85 1"/>
                <a:gd name="f121" fmla="*/ 114 f86 1"/>
                <a:gd name="f122" fmla="*/ 58 f85 1"/>
                <a:gd name="f123" fmla="*/ 121 f86 1"/>
                <a:gd name="f124" fmla="*/ 63 f85 1"/>
                <a:gd name="f125" fmla="*/ 132 f86 1"/>
                <a:gd name="f126" fmla="*/ 69 f85 1"/>
                <a:gd name="f127" fmla="*/ 139 f86 1"/>
                <a:gd name="f128" fmla="*/ 73 f85 1"/>
                <a:gd name="f129" fmla="*/ 146 f86 1"/>
                <a:gd name="f130" fmla="*/ 77 f85 1"/>
                <a:gd name="f131" fmla="*/ 151 f86 1"/>
                <a:gd name="f132" fmla="*/ 174 f86 1"/>
                <a:gd name="f133" fmla="*/ 175 f86 1"/>
                <a:gd name="f134" fmla="*/ 94 f85 1"/>
                <a:gd name="f135" fmla="*/ 106 f85 1"/>
                <a:gd name="f136" fmla="*/ 176 f86 1"/>
                <a:gd name="f137" fmla="*/ 116 f85 1"/>
                <a:gd name="f138" fmla="*/ 178 f86 1"/>
                <a:gd name="f139" fmla="*/ 132 f85 1"/>
                <a:gd name="f140" fmla="*/ 179 f86 1"/>
                <a:gd name="f141" fmla="*/ 145 f85 1"/>
                <a:gd name="f142" fmla="*/ 162 f85 1"/>
                <a:gd name="f143" fmla="*/ 177 f86 1"/>
                <a:gd name="f144" fmla="*/ 170 f85 1"/>
                <a:gd name="f145" fmla="*/ 167 f86 1"/>
                <a:gd name="f146" fmla="*/ 193 f85 1"/>
                <a:gd name="f147" fmla="*/ 164 f86 1"/>
                <a:gd name="f148" fmla="*/ 200 f85 1"/>
                <a:gd name="f149" fmla="*/ 194 f85 1"/>
                <a:gd name="f150" fmla="*/ 187 f85 1"/>
                <a:gd name="f151" fmla="*/ 176 f85 1"/>
                <a:gd name="f152" fmla="*/ 109 f86 1"/>
                <a:gd name="f153" fmla="*/ 102 f86 1"/>
                <a:gd name="f154" fmla="*/ 185 f85 1"/>
                <a:gd name="f155" fmla="*/ 182 f85 1"/>
                <a:gd name="f156" fmla="*/ 77 f86 1"/>
                <a:gd name="f157" fmla="*/ 71 f86 1"/>
                <a:gd name="f158" fmla="*/ 63 f86 1"/>
                <a:gd name="f159" fmla="*/ 50 f86 1"/>
                <a:gd name="f160" fmla="*/ 147 f85 1"/>
                <a:gd name="f161" fmla="*/ 42 f86 1"/>
                <a:gd name="f162" fmla="*/ 141 f85 1"/>
                <a:gd name="f163" fmla="*/ 32 f86 1"/>
                <a:gd name="f164" fmla="*/ 134 f85 1"/>
                <a:gd name="f165" fmla="*/ 317 f86 1"/>
                <a:gd name="f166" fmla="*/ 380 f85 1"/>
                <a:gd name="f167" fmla="*/ f87 1 f2"/>
                <a:gd name="f168" fmla="*/ f90 1 317"/>
                <a:gd name="f169" fmla="*/ f91 1 380"/>
                <a:gd name="f170" fmla="*/ f92 1 317"/>
                <a:gd name="f171" fmla="*/ f93 1 380"/>
                <a:gd name="f172" fmla="*/ f94 1 317"/>
                <a:gd name="f173" fmla="*/ f95 1 380"/>
                <a:gd name="f174" fmla="*/ f96 1 317"/>
                <a:gd name="f175" fmla="*/ f97 1 380"/>
                <a:gd name="f176" fmla="*/ f98 1 317"/>
                <a:gd name="f177" fmla="*/ f99 1 380"/>
                <a:gd name="f178" fmla="*/ f100 1 317"/>
                <a:gd name="f179" fmla="*/ f101 1 380"/>
                <a:gd name="f180" fmla="*/ f102 1 317"/>
                <a:gd name="f181" fmla="*/ f103 1 380"/>
                <a:gd name="f182" fmla="*/ f104 1 317"/>
                <a:gd name="f183" fmla="*/ f105 1 380"/>
                <a:gd name="f184" fmla="*/ f106 1 380"/>
                <a:gd name="f185" fmla="*/ f107 1 380"/>
                <a:gd name="f186" fmla="*/ f108 1 317"/>
                <a:gd name="f187" fmla="*/ f109 1 317"/>
                <a:gd name="f188" fmla="*/ f110 1 380"/>
                <a:gd name="f189" fmla="*/ f111 1 317"/>
                <a:gd name="f190" fmla="*/ f112 1 380"/>
                <a:gd name="f191" fmla="*/ f113 1 317"/>
                <a:gd name="f192" fmla="*/ f114 1 380"/>
                <a:gd name="f193" fmla="*/ f115 1 317"/>
                <a:gd name="f194" fmla="*/ f116 1 380"/>
                <a:gd name="f195" fmla="*/ f117 1 317"/>
                <a:gd name="f196" fmla="*/ f118 1 380"/>
                <a:gd name="f197" fmla="*/ f119 1 317"/>
                <a:gd name="f198" fmla="*/ f120 1 380"/>
                <a:gd name="f199" fmla="*/ f121 1 317"/>
                <a:gd name="f200" fmla="*/ f122 1 380"/>
                <a:gd name="f201" fmla="*/ f123 1 317"/>
                <a:gd name="f202" fmla="*/ f124 1 380"/>
                <a:gd name="f203" fmla="*/ f125 1 317"/>
                <a:gd name="f204" fmla="*/ f126 1 380"/>
                <a:gd name="f205" fmla="*/ f127 1 317"/>
                <a:gd name="f206" fmla="*/ f128 1 380"/>
                <a:gd name="f207" fmla="*/ f129 1 317"/>
                <a:gd name="f208" fmla="*/ f130 1 380"/>
                <a:gd name="f209" fmla="*/ f131 1 317"/>
                <a:gd name="f210" fmla="*/ f132 1 317"/>
                <a:gd name="f211" fmla="*/ f133 1 317"/>
                <a:gd name="f212" fmla="*/ f134 1 380"/>
                <a:gd name="f213" fmla="*/ f135 1 380"/>
                <a:gd name="f214" fmla="*/ f136 1 317"/>
                <a:gd name="f215" fmla="*/ f137 1 380"/>
                <a:gd name="f216" fmla="*/ f138 1 317"/>
                <a:gd name="f217" fmla="*/ f139 1 380"/>
                <a:gd name="f218" fmla="*/ f140 1 317"/>
                <a:gd name="f219" fmla="*/ f141 1 380"/>
                <a:gd name="f220" fmla="*/ f142 1 380"/>
                <a:gd name="f221" fmla="*/ f143 1 317"/>
                <a:gd name="f222" fmla="*/ f144 1 380"/>
                <a:gd name="f223" fmla="*/ f145 1 317"/>
                <a:gd name="f224" fmla="*/ f146 1 380"/>
                <a:gd name="f225" fmla="*/ f147 1 317"/>
                <a:gd name="f226" fmla="*/ f148 1 380"/>
                <a:gd name="f227" fmla="*/ f149 1 380"/>
                <a:gd name="f228" fmla="*/ f150 1 380"/>
                <a:gd name="f229" fmla="*/ f151 1 380"/>
                <a:gd name="f230" fmla="*/ f152 1 317"/>
                <a:gd name="f231" fmla="*/ f153 1 317"/>
                <a:gd name="f232" fmla="*/ f154 1 380"/>
                <a:gd name="f233" fmla="*/ f155 1 380"/>
                <a:gd name="f234" fmla="*/ f156 1 317"/>
                <a:gd name="f235" fmla="*/ f157 1 317"/>
                <a:gd name="f236" fmla="*/ f158 1 317"/>
                <a:gd name="f237" fmla="*/ f159 1 317"/>
                <a:gd name="f238" fmla="*/ f160 1 380"/>
                <a:gd name="f239" fmla="*/ f161 1 317"/>
                <a:gd name="f240" fmla="*/ f162 1 380"/>
                <a:gd name="f241" fmla="*/ f163 1 317"/>
                <a:gd name="f242" fmla="*/ f164 1 380"/>
                <a:gd name="f243" fmla="*/ f165 1 317"/>
                <a:gd name="f244" fmla="*/ f166 1 380"/>
                <a:gd name="f245" fmla="+- f167 0 f1"/>
                <a:gd name="f246" fmla="*/ f168 1 f88"/>
                <a:gd name="f247" fmla="*/ f169 1 f89"/>
                <a:gd name="f248" fmla="*/ f170 1 f88"/>
                <a:gd name="f249" fmla="*/ f171 1 f89"/>
                <a:gd name="f250" fmla="*/ f172 1 f88"/>
                <a:gd name="f251" fmla="*/ f173 1 f89"/>
                <a:gd name="f252" fmla="*/ f174 1 f88"/>
                <a:gd name="f253" fmla="*/ f175 1 f89"/>
                <a:gd name="f254" fmla="*/ f176 1 f88"/>
                <a:gd name="f255" fmla="*/ f177 1 f89"/>
                <a:gd name="f256" fmla="*/ f178 1 f88"/>
                <a:gd name="f257" fmla="*/ f179 1 f89"/>
                <a:gd name="f258" fmla="*/ f180 1 f88"/>
                <a:gd name="f259" fmla="*/ f181 1 f89"/>
                <a:gd name="f260" fmla="*/ f182 1 f88"/>
                <a:gd name="f261" fmla="*/ f183 1 f89"/>
                <a:gd name="f262" fmla="*/ f184 1 f89"/>
                <a:gd name="f263" fmla="*/ f185 1 f89"/>
                <a:gd name="f264" fmla="*/ f186 1 f88"/>
                <a:gd name="f265" fmla="*/ f187 1 f88"/>
                <a:gd name="f266" fmla="*/ f188 1 f89"/>
                <a:gd name="f267" fmla="*/ f189 1 f88"/>
                <a:gd name="f268" fmla="*/ f190 1 f89"/>
                <a:gd name="f269" fmla="*/ f191 1 f88"/>
                <a:gd name="f270" fmla="*/ f192 1 f89"/>
                <a:gd name="f271" fmla="*/ f193 1 f88"/>
                <a:gd name="f272" fmla="*/ f194 1 f89"/>
                <a:gd name="f273" fmla="*/ f195 1 f88"/>
                <a:gd name="f274" fmla="*/ f196 1 f89"/>
                <a:gd name="f275" fmla="*/ f197 1 f88"/>
                <a:gd name="f276" fmla="*/ f198 1 f89"/>
                <a:gd name="f277" fmla="*/ f199 1 f88"/>
                <a:gd name="f278" fmla="*/ f200 1 f89"/>
                <a:gd name="f279" fmla="*/ f201 1 f88"/>
                <a:gd name="f280" fmla="*/ f202 1 f89"/>
                <a:gd name="f281" fmla="*/ f203 1 f88"/>
                <a:gd name="f282" fmla="*/ f204 1 f89"/>
                <a:gd name="f283" fmla="*/ f205 1 f88"/>
                <a:gd name="f284" fmla="*/ f206 1 f89"/>
                <a:gd name="f285" fmla="*/ f207 1 f88"/>
                <a:gd name="f286" fmla="*/ f208 1 f89"/>
                <a:gd name="f287" fmla="*/ f209 1 f88"/>
                <a:gd name="f288" fmla="*/ f210 1 f88"/>
                <a:gd name="f289" fmla="*/ f211 1 f88"/>
                <a:gd name="f290" fmla="*/ f212 1 f89"/>
                <a:gd name="f291" fmla="*/ f213 1 f89"/>
                <a:gd name="f292" fmla="*/ f214 1 f88"/>
                <a:gd name="f293" fmla="*/ f215 1 f89"/>
                <a:gd name="f294" fmla="*/ f216 1 f88"/>
                <a:gd name="f295" fmla="*/ f217 1 f89"/>
                <a:gd name="f296" fmla="*/ f218 1 f88"/>
                <a:gd name="f297" fmla="*/ f219 1 f89"/>
                <a:gd name="f298" fmla="*/ f220 1 f89"/>
                <a:gd name="f299" fmla="*/ f221 1 f88"/>
                <a:gd name="f300" fmla="*/ f222 1 f89"/>
                <a:gd name="f301" fmla="*/ f223 1 f88"/>
                <a:gd name="f302" fmla="*/ f224 1 f89"/>
                <a:gd name="f303" fmla="*/ f225 1 f88"/>
                <a:gd name="f304" fmla="*/ f226 1 f89"/>
                <a:gd name="f305" fmla="*/ f227 1 f89"/>
                <a:gd name="f306" fmla="*/ f228 1 f89"/>
                <a:gd name="f307" fmla="*/ f229 1 f89"/>
                <a:gd name="f308" fmla="*/ f230 1 f88"/>
                <a:gd name="f309" fmla="*/ f231 1 f88"/>
                <a:gd name="f310" fmla="*/ f232 1 f89"/>
                <a:gd name="f311" fmla="*/ f233 1 f89"/>
                <a:gd name="f312" fmla="*/ f234 1 f88"/>
                <a:gd name="f313" fmla="*/ f235 1 f88"/>
                <a:gd name="f314" fmla="*/ f236 1 f88"/>
                <a:gd name="f315" fmla="*/ f237 1 f88"/>
                <a:gd name="f316" fmla="*/ f238 1 f89"/>
                <a:gd name="f317" fmla="*/ f239 1 f88"/>
                <a:gd name="f318" fmla="*/ f240 1 f89"/>
                <a:gd name="f319" fmla="*/ f241 1 f88"/>
                <a:gd name="f320" fmla="*/ f242 1 f89"/>
                <a:gd name="f321" fmla="*/ f243 1 f88"/>
                <a:gd name="f322" fmla="*/ f244 1 f89"/>
                <a:gd name="f323" fmla="*/ f246 f83 1"/>
                <a:gd name="f324" fmla="*/ f321 f83 1"/>
                <a:gd name="f325" fmla="*/ f322 f84 1"/>
                <a:gd name="f326" fmla="*/ f263 f84 1"/>
                <a:gd name="f327" fmla="*/ f247 f84 1"/>
                <a:gd name="f328" fmla="*/ f248 f83 1"/>
                <a:gd name="f329" fmla="*/ f249 f84 1"/>
                <a:gd name="f330" fmla="*/ f250 f83 1"/>
                <a:gd name="f331" fmla="*/ f251 f84 1"/>
                <a:gd name="f332" fmla="*/ f252 f83 1"/>
                <a:gd name="f333" fmla="*/ f253 f84 1"/>
                <a:gd name="f334" fmla="*/ f254 f83 1"/>
                <a:gd name="f335" fmla="*/ f255 f84 1"/>
                <a:gd name="f336" fmla="*/ f256 f83 1"/>
                <a:gd name="f337" fmla="*/ f257 f84 1"/>
                <a:gd name="f338" fmla="*/ f258 f83 1"/>
                <a:gd name="f339" fmla="*/ f259 f84 1"/>
                <a:gd name="f340" fmla="*/ f260 f83 1"/>
                <a:gd name="f341" fmla="*/ f261 f84 1"/>
                <a:gd name="f342" fmla="*/ f262 f84 1"/>
                <a:gd name="f343" fmla="*/ f264 f83 1"/>
                <a:gd name="f344" fmla="*/ f265 f83 1"/>
                <a:gd name="f345" fmla="*/ f266 f84 1"/>
                <a:gd name="f346" fmla="*/ f267 f83 1"/>
                <a:gd name="f347" fmla="*/ f268 f84 1"/>
                <a:gd name="f348" fmla="*/ f269 f83 1"/>
                <a:gd name="f349" fmla="*/ f270 f84 1"/>
                <a:gd name="f350" fmla="*/ f271 f83 1"/>
                <a:gd name="f351" fmla="*/ f272 f84 1"/>
                <a:gd name="f352" fmla="*/ f273 f83 1"/>
                <a:gd name="f353" fmla="*/ f274 f84 1"/>
                <a:gd name="f354" fmla="*/ f275 f83 1"/>
                <a:gd name="f355" fmla="*/ f276 f84 1"/>
                <a:gd name="f356" fmla="*/ f277 f83 1"/>
                <a:gd name="f357" fmla="*/ f278 f84 1"/>
                <a:gd name="f358" fmla="*/ f279 f83 1"/>
                <a:gd name="f359" fmla="*/ f280 f84 1"/>
                <a:gd name="f360" fmla="*/ f281 f83 1"/>
                <a:gd name="f361" fmla="*/ f282 f84 1"/>
                <a:gd name="f362" fmla="*/ f283 f83 1"/>
                <a:gd name="f363" fmla="*/ f284 f84 1"/>
                <a:gd name="f364" fmla="*/ f285 f83 1"/>
                <a:gd name="f365" fmla="*/ f286 f84 1"/>
                <a:gd name="f366" fmla="*/ f287 f83 1"/>
                <a:gd name="f367" fmla="*/ f288 f83 1"/>
                <a:gd name="f368" fmla="*/ f289 f83 1"/>
                <a:gd name="f369" fmla="*/ f290 f84 1"/>
                <a:gd name="f370" fmla="*/ f291 f84 1"/>
                <a:gd name="f371" fmla="*/ f292 f83 1"/>
                <a:gd name="f372" fmla="*/ f293 f84 1"/>
                <a:gd name="f373" fmla="*/ f294 f83 1"/>
                <a:gd name="f374" fmla="*/ f295 f84 1"/>
                <a:gd name="f375" fmla="*/ f296 f83 1"/>
                <a:gd name="f376" fmla="*/ f297 f84 1"/>
                <a:gd name="f377" fmla="*/ f298 f84 1"/>
                <a:gd name="f378" fmla="*/ f299 f83 1"/>
                <a:gd name="f379" fmla="*/ f300 f84 1"/>
                <a:gd name="f380" fmla="*/ f301 f83 1"/>
                <a:gd name="f381" fmla="*/ f302 f84 1"/>
                <a:gd name="f382" fmla="*/ f303 f83 1"/>
                <a:gd name="f383" fmla="*/ f304 f84 1"/>
                <a:gd name="f384" fmla="*/ f305 f84 1"/>
                <a:gd name="f385" fmla="*/ f306 f84 1"/>
                <a:gd name="f386" fmla="*/ f307 f84 1"/>
                <a:gd name="f387" fmla="*/ f308 f83 1"/>
                <a:gd name="f388" fmla="*/ f309 f83 1"/>
                <a:gd name="f389" fmla="*/ f310 f84 1"/>
                <a:gd name="f390" fmla="*/ f311 f84 1"/>
                <a:gd name="f391" fmla="*/ f312 f83 1"/>
                <a:gd name="f392" fmla="*/ f313 f83 1"/>
                <a:gd name="f393" fmla="*/ f314 f83 1"/>
                <a:gd name="f394" fmla="*/ f315 f83 1"/>
                <a:gd name="f395" fmla="*/ f316 f84 1"/>
                <a:gd name="f396" fmla="*/ f317 f83 1"/>
                <a:gd name="f397" fmla="*/ f318 f84 1"/>
                <a:gd name="f398" fmla="*/ f319 f83 1"/>
                <a:gd name="f399" fmla="*/ f320 f8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5">
                  <a:pos x="f323" y="f327"/>
                </a:cxn>
                <a:cxn ang="f245">
                  <a:pos x="f328" y="f329"/>
                </a:cxn>
                <a:cxn ang="f245">
                  <a:pos x="f330" y="f331"/>
                </a:cxn>
                <a:cxn ang="f245">
                  <a:pos x="f332" y="f333"/>
                </a:cxn>
                <a:cxn ang="f245">
                  <a:pos x="f334" y="f335"/>
                </a:cxn>
                <a:cxn ang="f245">
                  <a:pos x="f336" y="f337"/>
                </a:cxn>
                <a:cxn ang="f245">
                  <a:pos x="f338" y="f339"/>
                </a:cxn>
                <a:cxn ang="f245">
                  <a:pos x="f340" y="f341"/>
                </a:cxn>
                <a:cxn ang="f245">
                  <a:pos x="f340" y="f342"/>
                </a:cxn>
                <a:cxn ang="f245">
                  <a:pos x="f340" y="f326"/>
                </a:cxn>
                <a:cxn ang="f245">
                  <a:pos x="f343" y="f326"/>
                </a:cxn>
                <a:cxn ang="f245">
                  <a:pos x="f344" y="f345"/>
                </a:cxn>
                <a:cxn ang="f245">
                  <a:pos x="f346" y="f347"/>
                </a:cxn>
                <a:cxn ang="f245">
                  <a:pos x="f348" y="f349"/>
                </a:cxn>
                <a:cxn ang="f245">
                  <a:pos x="f350" y="f351"/>
                </a:cxn>
                <a:cxn ang="f245">
                  <a:pos x="f352" y="f353"/>
                </a:cxn>
                <a:cxn ang="f245">
                  <a:pos x="f354" y="f355"/>
                </a:cxn>
                <a:cxn ang="f245">
                  <a:pos x="f356" y="f357"/>
                </a:cxn>
                <a:cxn ang="f245">
                  <a:pos x="f358" y="f359"/>
                </a:cxn>
                <a:cxn ang="f245">
                  <a:pos x="f360" y="f361"/>
                </a:cxn>
                <a:cxn ang="f245">
                  <a:pos x="f362" y="f363"/>
                </a:cxn>
                <a:cxn ang="f245">
                  <a:pos x="f364" y="f365"/>
                </a:cxn>
                <a:cxn ang="f245">
                  <a:pos x="f366" y="f365"/>
                </a:cxn>
                <a:cxn ang="f245">
                  <a:pos x="f367" y="f365"/>
                </a:cxn>
                <a:cxn ang="f245">
                  <a:pos x="f367" y="f365"/>
                </a:cxn>
                <a:cxn ang="f245">
                  <a:pos x="f368" y="f369"/>
                </a:cxn>
                <a:cxn ang="f245">
                  <a:pos x="f368" y="f370"/>
                </a:cxn>
                <a:cxn ang="f245">
                  <a:pos x="f371" y="f372"/>
                </a:cxn>
                <a:cxn ang="f245">
                  <a:pos x="f373" y="f374"/>
                </a:cxn>
                <a:cxn ang="f245">
                  <a:pos x="f375" y="f376"/>
                </a:cxn>
                <a:cxn ang="f245">
                  <a:pos x="f375" y="f377"/>
                </a:cxn>
                <a:cxn ang="f245">
                  <a:pos x="f378" y="f379"/>
                </a:cxn>
                <a:cxn ang="f245">
                  <a:pos x="f380" y="f381"/>
                </a:cxn>
                <a:cxn ang="f245">
                  <a:pos x="f382" y="f383"/>
                </a:cxn>
                <a:cxn ang="f245">
                  <a:pos x="f362" y="f384"/>
                </a:cxn>
                <a:cxn ang="f245">
                  <a:pos x="f358" y="f385"/>
                </a:cxn>
                <a:cxn ang="f245">
                  <a:pos x="f358" y="f386"/>
                </a:cxn>
                <a:cxn ang="f245">
                  <a:pos x="f387" y="f379"/>
                </a:cxn>
                <a:cxn ang="f245">
                  <a:pos x="f388" y="f389"/>
                </a:cxn>
                <a:cxn ang="f245">
                  <a:pos x="f343" y="f390"/>
                </a:cxn>
                <a:cxn ang="f245">
                  <a:pos x="f391" y="f390"/>
                </a:cxn>
                <a:cxn ang="f245">
                  <a:pos x="f392" y="f379"/>
                </a:cxn>
                <a:cxn ang="f245">
                  <a:pos x="f393" y="f377"/>
                </a:cxn>
                <a:cxn ang="f245">
                  <a:pos x="f394" y="f395"/>
                </a:cxn>
                <a:cxn ang="f245">
                  <a:pos x="f396" y="f397"/>
                </a:cxn>
                <a:cxn ang="f245">
                  <a:pos x="f398" y="f399"/>
                </a:cxn>
                <a:cxn ang="f245">
                  <a:pos x="f323" y="f327"/>
                </a:cxn>
              </a:cxnLst>
              <a:rect l="f323" t="f326" r="f324" b="f325"/>
              <a:pathLst>
                <a:path w="317" h="380">
                  <a:moveTo>
                    <a:pt x="f5" y="f8"/>
                  </a:move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1" y="f23"/>
                  </a:lnTo>
                  <a:lnTo>
                    <a:pt x="f24" y="f5"/>
                  </a:lnTo>
                  <a:lnTo>
                    <a:pt x="f25" y="f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49"/>
                  </a:lnTo>
                  <a:lnTo>
                    <a:pt x="f51" y="f49"/>
                  </a:lnTo>
                  <a:lnTo>
                    <a:pt x="f52" y="f53"/>
                  </a:lnTo>
                  <a:lnTo>
                    <a:pt x="f52" y="f54"/>
                  </a:lnTo>
                  <a:lnTo>
                    <a:pt x="f55" y="f56"/>
                  </a:lnTo>
                  <a:lnTo>
                    <a:pt x="f57" y="f58"/>
                  </a:lnTo>
                  <a:lnTo>
                    <a:pt x="f59" y="f60"/>
                  </a:lnTo>
                  <a:lnTo>
                    <a:pt x="f6" y="f51"/>
                  </a:lnTo>
                  <a:lnTo>
                    <a:pt x="f61" y="f62"/>
                  </a:lnTo>
                  <a:lnTo>
                    <a:pt x="f63" y="f64"/>
                  </a:lnTo>
                  <a:lnTo>
                    <a:pt x="f65" y="f7"/>
                  </a:lnTo>
                  <a:lnTo>
                    <a:pt x="f44" y="f66"/>
                  </a:lnTo>
                  <a:lnTo>
                    <a:pt x="f40" y="f67"/>
                  </a:lnTo>
                  <a:lnTo>
                    <a:pt x="f40" y="f68"/>
                  </a:lnTo>
                  <a:lnTo>
                    <a:pt x="f69" y="f62"/>
                  </a:lnTo>
                  <a:lnTo>
                    <a:pt x="f70" y="f71"/>
                  </a:lnTo>
                  <a:lnTo>
                    <a:pt x="f25" y="f72"/>
                  </a:lnTo>
                  <a:lnTo>
                    <a:pt x="f73" y="f72"/>
                  </a:lnTo>
                  <a:lnTo>
                    <a:pt x="f74" y="f62"/>
                  </a:lnTo>
                  <a:lnTo>
                    <a:pt x="f75" y="f51"/>
                  </a:lnTo>
                  <a:lnTo>
                    <a:pt x="f76" y="f77"/>
                  </a:lnTo>
                  <a:lnTo>
                    <a:pt x="f78" y="f79"/>
                  </a:lnTo>
                  <a:lnTo>
                    <a:pt x="f80" y="f81"/>
                  </a:lnTo>
                  <a:lnTo>
                    <a:pt x="f5" y="f8"/>
                  </a:lnTo>
                  <a:close/>
                </a:path>
              </a:pathLst>
            </a:custGeom>
            <a:solidFill>
              <a:srgbClr val="FFD9AB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60" name="Freeform 66"/>
            <p:cNvSpPr/>
            <p:nvPr/>
          </p:nvSpPr>
          <p:spPr>
            <a:xfrm>
              <a:off x="2081558" y="5132097"/>
              <a:ext cx="517276" cy="495248"/>
            </a:xfrm>
            <a:custGeom>
              <a:avLst/>
              <a:gdLst>
                <a:gd name="f0" fmla="val 10800000"/>
                <a:gd name="f1" fmla="val 5400000"/>
                <a:gd name="f2" fmla="val 360"/>
                <a:gd name="f3" fmla="val 180"/>
                <a:gd name="f4" fmla="val w"/>
                <a:gd name="f5" fmla="val h"/>
                <a:gd name="f6" fmla="val 0"/>
                <a:gd name="f7" fmla="val 529"/>
                <a:gd name="f8" fmla="val 440"/>
                <a:gd name="f9" fmla="val 343"/>
                <a:gd name="f10" fmla="val 21"/>
                <a:gd name="f11" fmla="val 35"/>
                <a:gd name="f12" fmla="val 383"/>
                <a:gd name="f13" fmla="val 405"/>
                <a:gd name="f14" fmla="val 428"/>
                <a:gd name="f15" fmla="val 439"/>
                <a:gd name="f16" fmla="val 68"/>
                <a:gd name="f17" fmla="val 462"/>
                <a:gd name="f18" fmla="val 80"/>
                <a:gd name="f19" fmla="val 104"/>
                <a:gd name="f20" fmla="val 123"/>
                <a:gd name="f21" fmla="val 485"/>
                <a:gd name="f22" fmla="val 122"/>
                <a:gd name="f23" fmla="val 507"/>
                <a:gd name="f24" fmla="val 159"/>
                <a:gd name="f25" fmla="val 170"/>
                <a:gd name="f26" fmla="val 484"/>
                <a:gd name="f27" fmla="val 450"/>
                <a:gd name="f28" fmla="val 193"/>
                <a:gd name="f29" fmla="val 215"/>
                <a:gd name="f30" fmla="val 249"/>
                <a:gd name="f31" fmla="val 271"/>
                <a:gd name="f32" fmla="val 305"/>
                <a:gd name="f33" fmla="val 446"/>
                <a:gd name="f34" fmla="val 329"/>
                <a:gd name="f35" fmla="val 447"/>
                <a:gd name="f36" fmla="val 348"/>
                <a:gd name="f37" fmla="val 366"/>
                <a:gd name="f38" fmla="val 384"/>
                <a:gd name="f39" fmla="val 496"/>
                <a:gd name="f40" fmla="val 407"/>
                <a:gd name="f41" fmla="val 430"/>
                <a:gd name="f42" fmla="val 473"/>
                <a:gd name="f43" fmla="val 377"/>
                <a:gd name="f44" fmla="val 425"/>
                <a:gd name="f45" fmla="val 337"/>
                <a:gd name="f46" fmla="val 316"/>
                <a:gd name="f47" fmla="val 395"/>
                <a:gd name="f48" fmla="val 293"/>
                <a:gd name="f49" fmla="val 270"/>
                <a:gd name="f50" fmla="val 247"/>
                <a:gd name="f51" fmla="val 421"/>
                <a:gd name="f52" fmla="val 239"/>
                <a:gd name="f53" fmla="val 204"/>
                <a:gd name="f54" fmla="val 192"/>
                <a:gd name="f55" fmla="val 373"/>
                <a:gd name="f56" fmla="val 174"/>
                <a:gd name="f57" fmla="val 369"/>
                <a:gd name="f58" fmla="val 155"/>
                <a:gd name="f59" fmla="val 150"/>
                <a:gd name="f60" fmla="val 340"/>
                <a:gd name="f61" fmla="val 112"/>
                <a:gd name="f62" fmla="val 339"/>
                <a:gd name="f63" fmla="val 90"/>
                <a:gd name="f64" fmla="val 317"/>
                <a:gd name="f65" fmla="val 69"/>
                <a:gd name="f66" fmla="val 46"/>
                <a:gd name="f67" fmla="val 23"/>
                <a:gd name="f68" fmla="val 18"/>
                <a:gd name="f69" fmla="val 266"/>
                <a:gd name="f70" fmla="val 39"/>
                <a:gd name="f71" fmla="val 259"/>
                <a:gd name="f72" fmla="val 49"/>
                <a:gd name="f73" fmla="val 237"/>
                <a:gd name="f74" fmla="val 57"/>
                <a:gd name="f75" fmla="val 214"/>
                <a:gd name="f76" fmla="val 78"/>
                <a:gd name="f77" fmla="val 102"/>
                <a:gd name="f78" fmla="val 213"/>
                <a:gd name="f79" fmla="val 137"/>
                <a:gd name="f80" fmla="val 206"/>
                <a:gd name="f81" fmla="val 135"/>
                <a:gd name="f82" fmla="val 181"/>
                <a:gd name="f83" fmla="val 128"/>
                <a:gd name="f84" fmla="val 165"/>
                <a:gd name="f85" fmla="val 133"/>
                <a:gd name="f86" fmla="val 134"/>
                <a:gd name="f87" fmla="val 130"/>
                <a:gd name="f88" fmla="val 106"/>
                <a:gd name="f89" fmla="val 136"/>
                <a:gd name="f90" fmla="val 91"/>
                <a:gd name="f91" fmla="val 81"/>
                <a:gd name="f92" fmla="val 178"/>
                <a:gd name="f93" fmla="val 45"/>
                <a:gd name="f94" fmla="val 254"/>
                <a:gd name="f95" fmla="val 261"/>
                <a:gd name="f96" fmla="val 32"/>
                <a:gd name="f97" fmla="val 273"/>
                <a:gd name="f98" fmla="val 11"/>
                <a:gd name="f99" fmla="val 10"/>
                <a:gd name="f100" fmla="val 308"/>
                <a:gd name="f101" fmla="val 4"/>
                <a:gd name="f102" fmla="val 314"/>
                <a:gd name="f103" fmla="val 323"/>
                <a:gd name="f104" fmla="val 6"/>
                <a:gd name="f105" fmla="val 334"/>
                <a:gd name="f106" fmla="val 14"/>
                <a:gd name="f107" fmla="val 354"/>
                <a:gd name="f108" fmla="val 30"/>
                <a:gd name="f109" fmla="val 17"/>
                <a:gd name="f110" fmla="+- 0 0 -90"/>
                <a:gd name="f111" fmla="*/ f4 1 529"/>
                <a:gd name="f112" fmla="*/ f5 1 440"/>
                <a:gd name="f113" fmla="+- f8 0 f6"/>
                <a:gd name="f114" fmla="+- f7 0 f6"/>
                <a:gd name="f115" fmla="*/ f110 f0 1"/>
                <a:gd name="f116" fmla="*/ f114 1 529"/>
                <a:gd name="f117" fmla="*/ f113 1 440"/>
                <a:gd name="f118" fmla="*/ 202 f114 1"/>
                <a:gd name="f119" fmla="*/ 19 f113 1"/>
                <a:gd name="f120" fmla="*/ 229 f114 1"/>
                <a:gd name="f121" fmla="*/ 248 f114 1"/>
                <a:gd name="f122" fmla="*/ 36 f113 1"/>
                <a:gd name="f123" fmla="*/ 261 f114 1"/>
                <a:gd name="f124" fmla="*/ 55 f113 1"/>
                <a:gd name="f125" fmla="*/ 273 f114 1"/>
                <a:gd name="f126" fmla="*/ 65 f113 1"/>
                <a:gd name="f127" fmla="*/ 298 f114 1"/>
                <a:gd name="f128" fmla="*/ 66 f113 1"/>
                <a:gd name="f129" fmla="*/ 286 f114 1"/>
                <a:gd name="f130" fmla="*/ 91 f113 1"/>
                <a:gd name="f131" fmla="*/ 254 f114 1"/>
                <a:gd name="f132" fmla="*/ 114 f113 1"/>
                <a:gd name="f133" fmla="*/ 241 f114 1"/>
                <a:gd name="f134" fmla="*/ 143 f113 1"/>
                <a:gd name="f135" fmla="*/ 251 f114 1"/>
                <a:gd name="f136" fmla="*/ 174 f113 1"/>
                <a:gd name="f137" fmla="*/ 193 f113 1"/>
                <a:gd name="f138" fmla="*/ 280 f114 1"/>
                <a:gd name="f139" fmla="*/ 215 f113 1"/>
                <a:gd name="f140" fmla="*/ 267 f114 1"/>
                <a:gd name="f141" fmla="*/ 233 f113 1"/>
                <a:gd name="f142" fmla="*/ 216 f114 1"/>
                <a:gd name="f143" fmla="*/ 178 f114 1"/>
                <a:gd name="f144" fmla="*/ 210 f113 1"/>
                <a:gd name="f145" fmla="*/ 152 f114 1"/>
                <a:gd name="f146" fmla="*/ 135 f114 1"/>
                <a:gd name="f147" fmla="*/ 223 f113 1"/>
                <a:gd name="f148" fmla="*/ 108 f114 1"/>
                <a:gd name="f149" fmla="*/ 197 f113 1"/>
                <a:gd name="f150" fmla="*/ 88 f114 1"/>
                <a:gd name="f151" fmla="*/ 196 f113 1"/>
                <a:gd name="f152" fmla="*/ 64 f114 1"/>
                <a:gd name="f153" fmla="*/ 180 f113 1"/>
                <a:gd name="f154" fmla="*/ 39 f114 1"/>
                <a:gd name="f155" fmla="*/ 167 f113 1"/>
                <a:gd name="f156" fmla="*/ 13 f114 1"/>
                <a:gd name="f157" fmla="*/ 0 f114 1"/>
                <a:gd name="f158" fmla="*/ 21 f114 1"/>
                <a:gd name="f159" fmla="*/ 138 f113 1"/>
                <a:gd name="f160" fmla="*/ 32 f114 1"/>
                <a:gd name="f161" fmla="*/ 113 f113 1"/>
                <a:gd name="f162" fmla="*/ 57 f114 1"/>
                <a:gd name="f163" fmla="*/ 112 f113 1"/>
                <a:gd name="f164" fmla="*/ 77 f114 1"/>
                <a:gd name="f165" fmla="*/ 95 f113 1"/>
                <a:gd name="f166" fmla="*/ 75 f114 1"/>
                <a:gd name="f167" fmla="*/ 70 f113 1"/>
                <a:gd name="f168" fmla="*/ 49 f113 1"/>
                <a:gd name="f169" fmla="*/ 100 f114 1"/>
                <a:gd name="f170" fmla="*/ 23 f113 1"/>
                <a:gd name="f171" fmla="*/ 143 f114 1"/>
                <a:gd name="f172" fmla="*/ 154 f114 1"/>
                <a:gd name="f173" fmla="*/ 6 f113 1"/>
                <a:gd name="f174" fmla="*/ 173 f114 1"/>
                <a:gd name="f175" fmla="*/ 2 f113 1"/>
                <a:gd name="f176" fmla="*/ 183 f114 1"/>
                <a:gd name="f177" fmla="*/ 3 f113 1"/>
                <a:gd name="f178" fmla="*/ 199 f114 1"/>
                <a:gd name="f179" fmla="*/ 15 f113 1"/>
                <a:gd name="f180" fmla="*/ 193 f114 1"/>
                <a:gd name="f181" fmla="*/ 11 f113 1"/>
                <a:gd name="f182" fmla="*/ 0 f113 1"/>
                <a:gd name="f183" fmla="*/ 529 f114 1"/>
                <a:gd name="f184" fmla="*/ 440 f113 1"/>
                <a:gd name="f185" fmla="*/ f115 1 f3"/>
                <a:gd name="f186" fmla="*/ f118 1 529"/>
                <a:gd name="f187" fmla="*/ f119 1 440"/>
                <a:gd name="f188" fmla="*/ f120 1 529"/>
                <a:gd name="f189" fmla="*/ f121 1 529"/>
                <a:gd name="f190" fmla="*/ f122 1 440"/>
                <a:gd name="f191" fmla="*/ f123 1 529"/>
                <a:gd name="f192" fmla="*/ f124 1 440"/>
                <a:gd name="f193" fmla="*/ f125 1 529"/>
                <a:gd name="f194" fmla="*/ f126 1 440"/>
                <a:gd name="f195" fmla="*/ f127 1 529"/>
                <a:gd name="f196" fmla="*/ f128 1 440"/>
                <a:gd name="f197" fmla="*/ f129 1 529"/>
                <a:gd name="f198" fmla="*/ f130 1 440"/>
                <a:gd name="f199" fmla="*/ f131 1 529"/>
                <a:gd name="f200" fmla="*/ f132 1 440"/>
                <a:gd name="f201" fmla="*/ f133 1 529"/>
                <a:gd name="f202" fmla="*/ f134 1 440"/>
                <a:gd name="f203" fmla="*/ f135 1 529"/>
                <a:gd name="f204" fmla="*/ f136 1 440"/>
                <a:gd name="f205" fmla="*/ f137 1 440"/>
                <a:gd name="f206" fmla="*/ f138 1 529"/>
                <a:gd name="f207" fmla="*/ f139 1 440"/>
                <a:gd name="f208" fmla="*/ f140 1 529"/>
                <a:gd name="f209" fmla="*/ f141 1 440"/>
                <a:gd name="f210" fmla="*/ f142 1 529"/>
                <a:gd name="f211" fmla="*/ f143 1 529"/>
                <a:gd name="f212" fmla="*/ f144 1 440"/>
                <a:gd name="f213" fmla="*/ f145 1 529"/>
                <a:gd name="f214" fmla="*/ f146 1 529"/>
                <a:gd name="f215" fmla="*/ f147 1 440"/>
                <a:gd name="f216" fmla="*/ f148 1 529"/>
                <a:gd name="f217" fmla="*/ f149 1 440"/>
                <a:gd name="f218" fmla="*/ f150 1 529"/>
                <a:gd name="f219" fmla="*/ f151 1 440"/>
                <a:gd name="f220" fmla="*/ f152 1 529"/>
                <a:gd name="f221" fmla="*/ f153 1 440"/>
                <a:gd name="f222" fmla="*/ f154 1 529"/>
                <a:gd name="f223" fmla="*/ f155 1 440"/>
                <a:gd name="f224" fmla="*/ f156 1 529"/>
                <a:gd name="f225" fmla="*/ f157 1 529"/>
                <a:gd name="f226" fmla="*/ f158 1 529"/>
                <a:gd name="f227" fmla="*/ f159 1 440"/>
                <a:gd name="f228" fmla="*/ f160 1 529"/>
                <a:gd name="f229" fmla="*/ f161 1 440"/>
                <a:gd name="f230" fmla="*/ f162 1 529"/>
                <a:gd name="f231" fmla="*/ f163 1 440"/>
                <a:gd name="f232" fmla="*/ f164 1 529"/>
                <a:gd name="f233" fmla="*/ f165 1 440"/>
                <a:gd name="f234" fmla="*/ f166 1 529"/>
                <a:gd name="f235" fmla="*/ f167 1 440"/>
                <a:gd name="f236" fmla="*/ f168 1 440"/>
                <a:gd name="f237" fmla="*/ f169 1 529"/>
                <a:gd name="f238" fmla="*/ f170 1 440"/>
                <a:gd name="f239" fmla="*/ f171 1 529"/>
                <a:gd name="f240" fmla="*/ f172 1 529"/>
                <a:gd name="f241" fmla="*/ f173 1 440"/>
                <a:gd name="f242" fmla="*/ f174 1 529"/>
                <a:gd name="f243" fmla="*/ f175 1 440"/>
                <a:gd name="f244" fmla="*/ f176 1 529"/>
                <a:gd name="f245" fmla="*/ f177 1 440"/>
                <a:gd name="f246" fmla="*/ f178 1 529"/>
                <a:gd name="f247" fmla="*/ f179 1 440"/>
                <a:gd name="f248" fmla="*/ f180 1 529"/>
                <a:gd name="f249" fmla="*/ f181 1 440"/>
                <a:gd name="f250" fmla="*/ f182 1 440"/>
                <a:gd name="f251" fmla="*/ f183 1 529"/>
                <a:gd name="f252" fmla="*/ f184 1 440"/>
                <a:gd name="f253" fmla="+- f185 0 f1"/>
                <a:gd name="f254" fmla="*/ f186 1 f116"/>
                <a:gd name="f255" fmla="*/ f187 1 f117"/>
                <a:gd name="f256" fmla="*/ f188 1 f116"/>
                <a:gd name="f257" fmla="*/ f189 1 f116"/>
                <a:gd name="f258" fmla="*/ f190 1 f117"/>
                <a:gd name="f259" fmla="*/ f191 1 f116"/>
                <a:gd name="f260" fmla="*/ f192 1 f117"/>
                <a:gd name="f261" fmla="*/ f193 1 f116"/>
                <a:gd name="f262" fmla="*/ f194 1 f117"/>
                <a:gd name="f263" fmla="*/ f195 1 f116"/>
                <a:gd name="f264" fmla="*/ f196 1 f117"/>
                <a:gd name="f265" fmla="*/ f197 1 f116"/>
                <a:gd name="f266" fmla="*/ f198 1 f117"/>
                <a:gd name="f267" fmla="*/ f199 1 f116"/>
                <a:gd name="f268" fmla="*/ f200 1 f117"/>
                <a:gd name="f269" fmla="*/ f201 1 f116"/>
                <a:gd name="f270" fmla="*/ f202 1 f117"/>
                <a:gd name="f271" fmla="*/ f203 1 f116"/>
                <a:gd name="f272" fmla="*/ f204 1 f117"/>
                <a:gd name="f273" fmla="*/ f205 1 f117"/>
                <a:gd name="f274" fmla="*/ f206 1 f116"/>
                <a:gd name="f275" fmla="*/ f207 1 f117"/>
                <a:gd name="f276" fmla="*/ f208 1 f116"/>
                <a:gd name="f277" fmla="*/ f209 1 f117"/>
                <a:gd name="f278" fmla="*/ f210 1 f116"/>
                <a:gd name="f279" fmla="*/ f211 1 f116"/>
                <a:gd name="f280" fmla="*/ f212 1 f117"/>
                <a:gd name="f281" fmla="*/ f213 1 f116"/>
                <a:gd name="f282" fmla="*/ f214 1 f116"/>
                <a:gd name="f283" fmla="*/ f215 1 f117"/>
                <a:gd name="f284" fmla="*/ f216 1 f116"/>
                <a:gd name="f285" fmla="*/ f217 1 f117"/>
                <a:gd name="f286" fmla="*/ f218 1 f116"/>
                <a:gd name="f287" fmla="*/ f219 1 f117"/>
                <a:gd name="f288" fmla="*/ f220 1 f116"/>
                <a:gd name="f289" fmla="*/ f221 1 f117"/>
                <a:gd name="f290" fmla="*/ f222 1 f116"/>
                <a:gd name="f291" fmla="*/ f223 1 f117"/>
                <a:gd name="f292" fmla="*/ f224 1 f116"/>
                <a:gd name="f293" fmla="*/ f225 1 f116"/>
                <a:gd name="f294" fmla="*/ f226 1 f116"/>
                <a:gd name="f295" fmla="*/ f227 1 f117"/>
                <a:gd name="f296" fmla="*/ f228 1 f116"/>
                <a:gd name="f297" fmla="*/ f229 1 f117"/>
                <a:gd name="f298" fmla="*/ f230 1 f116"/>
                <a:gd name="f299" fmla="*/ f231 1 f117"/>
                <a:gd name="f300" fmla="*/ f232 1 f116"/>
                <a:gd name="f301" fmla="*/ f233 1 f117"/>
                <a:gd name="f302" fmla="*/ f234 1 f116"/>
                <a:gd name="f303" fmla="*/ f235 1 f117"/>
                <a:gd name="f304" fmla="*/ f236 1 f117"/>
                <a:gd name="f305" fmla="*/ f237 1 f116"/>
                <a:gd name="f306" fmla="*/ f238 1 f117"/>
                <a:gd name="f307" fmla="*/ f239 1 f116"/>
                <a:gd name="f308" fmla="*/ f240 1 f116"/>
                <a:gd name="f309" fmla="*/ f241 1 f117"/>
                <a:gd name="f310" fmla="*/ f242 1 f116"/>
                <a:gd name="f311" fmla="*/ f243 1 f117"/>
                <a:gd name="f312" fmla="*/ f244 1 f116"/>
                <a:gd name="f313" fmla="*/ f245 1 f117"/>
                <a:gd name="f314" fmla="*/ f246 1 f116"/>
                <a:gd name="f315" fmla="*/ f247 1 f117"/>
                <a:gd name="f316" fmla="*/ f248 1 f116"/>
                <a:gd name="f317" fmla="*/ f249 1 f117"/>
                <a:gd name="f318" fmla="*/ f251 1 f116"/>
                <a:gd name="f319" fmla="*/ f250 1 f117"/>
                <a:gd name="f320" fmla="*/ f252 1 f117"/>
                <a:gd name="f321" fmla="*/ f293 f111 1"/>
                <a:gd name="f322" fmla="*/ f318 f111 1"/>
                <a:gd name="f323" fmla="*/ f320 f112 1"/>
                <a:gd name="f324" fmla="*/ f319 f112 1"/>
                <a:gd name="f325" fmla="*/ f254 f111 1"/>
                <a:gd name="f326" fmla="*/ f255 f112 1"/>
                <a:gd name="f327" fmla="*/ f256 f111 1"/>
                <a:gd name="f328" fmla="*/ f257 f111 1"/>
                <a:gd name="f329" fmla="*/ f258 f112 1"/>
                <a:gd name="f330" fmla="*/ f259 f111 1"/>
                <a:gd name="f331" fmla="*/ f260 f112 1"/>
                <a:gd name="f332" fmla="*/ f261 f111 1"/>
                <a:gd name="f333" fmla="*/ f262 f112 1"/>
                <a:gd name="f334" fmla="*/ f263 f111 1"/>
                <a:gd name="f335" fmla="*/ f264 f112 1"/>
                <a:gd name="f336" fmla="*/ f265 f111 1"/>
                <a:gd name="f337" fmla="*/ f266 f112 1"/>
                <a:gd name="f338" fmla="*/ f267 f111 1"/>
                <a:gd name="f339" fmla="*/ f268 f112 1"/>
                <a:gd name="f340" fmla="*/ f269 f111 1"/>
                <a:gd name="f341" fmla="*/ f270 f112 1"/>
                <a:gd name="f342" fmla="*/ f271 f111 1"/>
                <a:gd name="f343" fmla="*/ f272 f112 1"/>
                <a:gd name="f344" fmla="*/ f273 f112 1"/>
                <a:gd name="f345" fmla="*/ f274 f111 1"/>
                <a:gd name="f346" fmla="*/ f275 f112 1"/>
                <a:gd name="f347" fmla="*/ f276 f111 1"/>
                <a:gd name="f348" fmla="*/ f277 f112 1"/>
                <a:gd name="f349" fmla="*/ f278 f111 1"/>
                <a:gd name="f350" fmla="*/ f279 f111 1"/>
                <a:gd name="f351" fmla="*/ f280 f112 1"/>
                <a:gd name="f352" fmla="*/ f281 f111 1"/>
                <a:gd name="f353" fmla="*/ f282 f111 1"/>
                <a:gd name="f354" fmla="*/ f283 f112 1"/>
                <a:gd name="f355" fmla="*/ f284 f111 1"/>
                <a:gd name="f356" fmla="*/ f285 f112 1"/>
                <a:gd name="f357" fmla="*/ f286 f111 1"/>
                <a:gd name="f358" fmla="*/ f287 f112 1"/>
                <a:gd name="f359" fmla="*/ f288 f111 1"/>
                <a:gd name="f360" fmla="*/ f289 f112 1"/>
                <a:gd name="f361" fmla="*/ f290 f111 1"/>
                <a:gd name="f362" fmla="*/ f291 f112 1"/>
                <a:gd name="f363" fmla="*/ f292 f111 1"/>
                <a:gd name="f364" fmla="*/ f294 f111 1"/>
                <a:gd name="f365" fmla="*/ f295 f112 1"/>
                <a:gd name="f366" fmla="*/ f296 f111 1"/>
                <a:gd name="f367" fmla="*/ f297 f112 1"/>
                <a:gd name="f368" fmla="*/ f298 f111 1"/>
                <a:gd name="f369" fmla="*/ f299 f112 1"/>
                <a:gd name="f370" fmla="*/ f300 f111 1"/>
                <a:gd name="f371" fmla="*/ f301 f112 1"/>
                <a:gd name="f372" fmla="*/ f302 f111 1"/>
                <a:gd name="f373" fmla="*/ f303 f112 1"/>
                <a:gd name="f374" fmla="*/ f304 f112 1"/>
                <a:gd name="f375" fmla="*/ f305 f111 1"/>
                <a:gd name="f376" fmla="*/ f306 f112 1"/>
                <a:gd name="f377" fmla="*/ f307 f111 1"/>
                <a:gd name="f378" fmla="*/ f308 f111 1"/>
                <a:gd name="f379" fmla="*/ f309 f112 1"/>
                <a:gd name="f380" fmla="*/ f310 f111 1"/>
                <a:gd name="f381" fmla="*/ f311 f112 1"/>
                <a:gd name="f382" fmla="*/ f312 f111 1"/>
                <a:gd name="f383" fmla="*/ f313 f112 1"/>
                <a:gd name="f384" fmla="*/ f314 f111 1"/>
                <a:gd name="f385" fmla="*/ f315 f112 1"/>
                <a:gd name="f386" fmla="*/ f316 f111 1"/>
                <a:gd name="f387" fmla="*/ f317 f1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3">
                  <a:pos x="f325" y="f326"/>
                </a:cxn>
                <a:cxn ang="f253">
                  <a:pos x="f327" y="f326"/>
                </a:cxn>
                <a:cxn ang="f253">
                  <a:pos x="f328" y="f329"/>
                </a:cxn>
                <a:cxn ang="f253">
                  <a:pos x="f330" y="f331"/>
                </a:cxn>
                <a:cxn ang="f253">
                  <a:pos x="f332" y="f333"/>
                </a:cxn>
                <a:cxn ang="f253">
                  <a:pos x="f334" y="f335"/>
                </a:cxn>
                <a:cxn ang="f253">
                  <a:pos x="f336" y="f337"/>
                </a:cxn>
                <a:cxn ang="f253">
                  <a:pos x="f330" y="f337"/>
                </a:cxn>
                <a:cxn ang="f253">
                  <a:pos x="f338" y="f339"/>
                </a:cxn>
                <a:cxn ang="f253">
                  <a:pos x="f340" y="f341"/>
                </a:cxn>
                <a:cxn ang="f253">
                  <a:pos x="f342" y="f343"/>
                </a:cxn>
                <a:cxn ang="f253">
                  <a:pos x="f330" y="f344"/>
                </a:cxn>
                <a:cxn ang="f253">
                  <a:pos x="f345" y="f346"/>
                </a:cxn>
                <a:cxn ang="f253">
                  <a:pos x="f347" y="f348"/>
                </a:cxn>
                <a:cxn ang="f253">
                  <a:pos x="f340" y="f348"/>
                </a:cxn>
                <a:cxn ang="f253">
                  <a:pos x="f349" y="f348"/>
                </a:cxn>
                <a:cxn ang="f253">
                  <a:pos x="f325" y="f346"/>
                </a:cxn>
                <a:cxn ang="f253">
                  <a:pos x="f350" y="f351"/>
                </a:cxn>
                <a:cxn ang="f253">
                  <a:pos x="f352" y="f351"/>
                </a:cxn>
                <a:cxn ang="f253">
                  <a:pos x="f353" y="f354"/>
                </a:cxn>
                <a:cxn ang="f253">
                  <a:pos x="f355" y="f356"/>
                </a:cxn>
                <a:cxn ang="f253">
                  <a:pos x="f357" y="f358"/>
                </a:cxn>
                <a:cxn ang="f253">
                  <a:pos x="f359" y="f360"/>
                </a:cxn>
                <a:cxn ang="f253">
                  <a:pos x="f361" y="f362"/>
                </a:cxn>
                <a:cxn ang="f253">
                  <a:pos x="f363" y="f362"/>
                </a:cxn>
                <a:cxn ang="f253">
                  <a:pos x="f321" y="f341"/>
                </a:cxn>
                <a:cxn ang="f253">
                  <a:pos x="f364" y="f365"/>
                </a:cxn>
                <a:cxn ang="f253">
                  <a:pos x="f366" y="f367"/>
                </a:cxn>
                <a:cxn ang="f253">
                  <a:pos x="f368" y="f369"/>
                </a:cxn>
                <a:cxn ang="f253">
                  <a:pos x="f370" y="f371"/>
                </a:cxn>
                <a:cxn ang="f253">
                  <a:pos x="f372" y="f373"/>
                </a:cxn>
                <a:cxn ang="f253">
                  <a:pos x="f370" y="f374"/>
                </a:cxn>
                <a:cxn ang="f253">
                  <a:pos x="f375" y="f376"/>
                </a:cxn>
                <a:cxn ang="f253">
                  <a:pos x="f377" y="f376"/>
                </a:cxn>
                <a:cxn ang="f253">
                  <a:pos x="f378" y="f379"/>
                </a:cxn>
                <a:cxn ang="f253">
                  <a:pos x="f380" y="f381"/>
                </a:cxn>
                <a:cxn ang="f253">
                  <a:pos x="f382" y="f383"/>
                </a:cxn>
                <a:cxn ang="f253">
                  <a:pos x="f384" y="f385"/>
                </a:cxn>
                <a:cxn ang="f253">
                  <a:pos x="f386" y="f387"/>
                </a:cxn>
              </a:cxnLst>
              <a:rect l="f321" t="f324" r="f322" b="f323"/>
              <a:pathLst>
                <a:path w="529" h="440">
                  <a:moveTo>
                    <a:pt x="f9" y="f10"/>
                  </a:moveTo>
                  <a:lnTo>
                    <a:pt x="f2" y="f11"/>
                  </a:lnTo>
                  <a:lnTo>
                    <a:pt x="f12" y="f11"/>
                  </a:lnTo>
                  <a:lnTo>
                    <a:pt x="f13" y="f11"/>
                  </a:lnTo>
                  <a:lnTo>
                    <a:pt x="f14" y="f11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7" y="f19"/>
                  </a:lnTo>
                  <a:lnTo>
                    <a:pt x="f17" y="f20"/>
                  </a:lnTo>
                  <a:lnTo>
                    <a:pt x="f21" y="f22"/>
                  </a:lnTo>
                  <a:lnTo>
                    <a:pt x="f23" y="f22"/>
                  </a:lnTo>
                  <a:lnTo>
                    <a:pt x="f7" y="f20"/>
                  </a:lnTo>
                  <a:lnTo>
                    <a:pt x="f7" y="f24"/>
                  </a:lnTo>
                  <a:lnTo>
                    <a:pt x="f23" y="f25"/>
                  </a:lnTo>
                  <a:lnTo>
                    <a:pt x="f26" y="f25"/>
                  </a:lnTo>
                  <a:lnTo>
                    <a:pt x="f17" y="f25"/>
                  </a:lnTo>
                  <a:lnTo>
                    <a:pt x="f27" y="f28"/>
                  </a:lnTo>
                  <a:lnTo>
                    <a:pt x="f27" y="f29"/>
                  </a:lnTo>
                  <a:lnTo>
                    <a:pt x="f15" y="f30"/>
                  </a:lnTo>
                  <a:lnTo>
                    <a:pt x="f14" y="f31"/>
                  </a:lnTo>
                  <a:lnTo>
                    <a:pt x="f15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17" y="f37"/>
                  </a:lnTo>
                  <a:lnTo>
                    <a:pt x="f26" y="f38"/>
                  </a:lnTo>
                  <a:lnTo>
                    <a:pt x="f39" y="f40"/>
                  </a:lnTo>
                  <a:lnTo>
                    <a:pt x="f39" y="f41"/>
                  </a:lnTo>
                  <a:lnTo>
                    <a:pt x="f42" y="f8"/>
                  </a:lnTo>
                  <a:lnTo>
                    <a:pt x="f27" y="f8"/>
                  </a:lnTo>
                  <a:lnTo>
                    <a:pt x="f14" y="f8"/>
                  </a:lnTo>
                  <a:lnTo>
                    <a:pt x="f13" y="f8"/>
                  </a:lnTo>
                  <a:lnTo>
                    <a:pt x="f12" y="f8"/>
                  </a:lnTo>
                  <a:lnTo>
                    <a:pt x="f43" y="f44"/>
                  </a:lnTo>
                  <a:lnTo>
                    <a:pt x="f2" y="f40"/>
                  </a:lnTo>
                  <a:lnTo>
                    <a:pt x="f45" y="f40"/>
                  </a:lnTo>
                  <a:lnTo>
                    <a:pt x="f46" y="f47"/>
                  </a:lnTo>
                  <a:lnTo>
                    <a:pt x="f48" y="f47"/>
                  </a:lnTo>
                  <a:lnTo>
                    <a:pt x="f49" y="f47"/>
                  </a:lnTo>
                  <a:lnTo>
                    <a:pt x="f50" y="f51"/>
                  </a:lnTo>
                  <a:lnTo>
                    <a:pt x="f52" y="f51"/>
                  </a:lnTo>
                  <a:lnTo>
                    <a:pt x="f53" y="f47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7"/>
                  </a:lnTo>
                  <a:lnTo>
                    <a:pt x="f59" y="f60"/>
                  </a:lnTo>
                  <a:lnTo>
                    <a:pt x="f61" y="f62"/>
                  </a:lnTo>
                  <a:lnTo>
                    <a:pt x="f63" y="f64"/>
                  </a:lnTo>
                  <a:lnTo>
                    <a:pt x="f65" y="f64"/>
                  </a:lnTo>
                  <a:lnTo>
                    <a:pt x="f66" y="f64"/>
                  </a:lnTo>
                  <a:lnTo>
                    <a:pt x="f67" y="f64"/>
                  </a:lnTo>
                  <a:lnTo>
                    <a:pt x="f6" y="f32"/>
                  </a:lnTo>
                  <a:lnTo>
                    <a:pt x="f6" y="f31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72" y="f73"/>
                  </a:lnTo>
                  <a:lnTo>
                    <a:pt x="f74" y="f75"/>
                  </a:lnTo>
                  <a:lnTo>
                    <a:pt x="f76" y="f53"/>
                  </a:lnTo>
                  <a:lnTo>
                    <a:pt x="f77" y="f78"/>
                  </a:lnTo>
                  <a:lnTo>
                    <a:pt x="f79" y="f80"/>
                  </a:lnTo>
                  <a:lnTo>
                    <a:pt x="f81" y="f82"/>
                  </a:lnTo>
                  <a:lnTo>
                    <a:pt x="f83" y="f84"/>
                  </a:lnTo>
                  <a:lnTo>
                    <a:pt x="f85" y="f86"/>
                  </a:lnTo>
                  <a:lnTo>
                    <a:pt x="f87" y="f88"/>
                  </a:lnTo>
                  <a:lnTo>
                    <a:pt x="f89" y="f90"/>
                  </a:lnTo>
                  <a:lnTo>
                    <a:pt x="f58" y="f91"/>
                  </a:lnTo>
                  <a:lnTo>
                    <a:pt x="f92" y="f93"/>
                  </a:lnTo>
                  <a:lnTo>
                    <a:pt x="f78" y="f66"/>
                  </a:lnTo>
                  <a:lnTo>
                    <a:pt x="f94" y="f93"/>
                  </a:lnTo>
                  <a:lnTo>
                    <a:pt x="f95" y="f96"/>
                  </a:lnTo>
                  <a:lnTo>
                    <a:pt x="f97" y="f98"/>
                  </a:lnTo>
                  <a:lnTo>
                    <a:pt x="f48" y="f99"/>
                  </a:lnTo>
                  <a:lnTo>
                    <a:pt x="f100" y="f101"/>
                  </a:lnTo>
                  <a:lnTo>
                    <a:pt x="f102" y="f6"/>
                  </a:lnTo>
                  <a:lnTo>
                    <a:pt x="f103" y="f104"/>
                  </a:lnTo>
                  <a:lnTo>
                    <a:pt x="f105" y="f106"/>
                  </a:lnTo>
                  <a:lnTo>
                    <a:pt x="f107" y="f108"/>
                  </a:lnTo>
                  <a:lnTo>
                    <a:pt x="f45" y="f109"/>
                  </a:lnTo>
                  <a:lnTo>
                    <a:pt x="f9" y="f10"/>
                  </a:lnTo>
                  <a:close/>
                </a:path>
              </a:pathLst>
            </a:custGeom>
            <a:solidFill>
              <a:srgbClr val="FFD9AB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61" name="Freeform 67"/>
            <p:cNvSpPr/>
            <p:nvPr/>
          </p:nvSpPr>
          <p:spPr>
            <a:xfrm>
              <a:off x="1941883" y="4760668"/>
              <a:ext cx="407191" cy="32552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18"/>
                <a:gd name="f7" fmla="val 290"/>
                <a:gd name="f8" fmla="val 33"/>
                <a:gd name="f9" fmla="val 98"/>
                <a:gd name="f10" fmla="val 55"/>
                <a:gd name="f11" fmla="val 52"/>
                <a:gd name="f12" fmla="val 68"/>
                <a:gd name="f13" fmla="val 47"/>
                <a:gd name="f14" fmla="val 77"/>
                <a:gd name="f15" fmla="val 30"/>
                <a:gd name="f16" fmla="val 86"/>
                <a:gd name="f17" fmla="val 6"/>
                <a:gd name="f18" fmla="val 122"/>
                <a:gd name="f19" fmla="val 9"/>
                <a:gd name="f20" fmla="val 145"/>
                <a:gd name="f21" fmla="val 10"/>
                <a:gd name="f22" fmla="val 170"/>
                <a:gd name="f23" fmla="val 185"/>
                <a:gd name="f24" fmla="val 216"/>
                <a:gd name="f25" fmla="val 233"/>
                <a:gd name="f26" fmla="val 22"/>
                <a:gd name="f27" fmla="val 256"/>
                <a:gd name="f28" fmla="val 269"/>
                <a:gd name="f29" fmla="val 28"/>
                <a:gd name="f30" fmla="val 297"/>
                <a:gd name="f31" fmla="val 15"/>
                <a:gd name="f32" fmla="val 313"/>
                <a:gd name="f33" fmla="val 8"/>
                <a:gd name="f34" fmla="val 331"/>
                <a:gd name="f35" fmla="val 351"/>
                <a:gd name="f36" fmla="val 1"/>
                <a:gd name="f37" fmla="val 365"/>
                <a:gd name="f38" fmla="val 392"/>
                <a:gd name="f39" fmla="val 29"/>
                <a:gd name="f40" fmla="val 412"/>
                <a:gd name="f41" fmla="val 75"/>
                <a:gd name="f42" fmla="val 403"/>
                <a:gd name="f43" fmla="val 87"/>
                <a:gd name="f44" fmla="val 379"/>
                <a:gd name="f45" fmla="val 88"/>
                <a:gd name="f46" fmla="val 363"/>
                <a:gd name="f47" fmla="val 129"/>
                <a:gd name="f48" fmla="val 343"/>
                <a:gd name="f49" fmla="val 144"/>
                <a:gd name="f50" fmla="val 326"/>
                <a:gd name="f51" fmla="val 151"/>
                <a:gd name="f52" fmla="val 309"/>
                <a:gd name="f53" fmla="val 149"/>
                <a:gd name="f54" fmla="val 291"/>
                <a:gd name="f55" fmla="val 156"/>
                <a:gd name="f56" fmla="val 278"/>
                <a:gd name="f57" fmla="val 184"/>
                <a:gd name="f58" fmla="val 267"/>
                <a:gd name="f59" fmla="val 210"/>
                <a:gd name="f60" fmla="val 236"/>
                <a:gd name="f61" fmla="val 224"/>
                <a:gd name="f62" fmla="val 204"/>
                <a:gd name="f63" fmla="val 225"/>
                <a:gd name="f64" fmla="val 213"/>
                <a:gd name="f65" fmla="val 190"/>
                <a:gd name="f66" fmla="val 166"/>
                <a:gd name="f67" fmla="val 279"/>
                <a:gd name="f68" fmla="val 277"/>
                <a:gd name="f69" fmla="val 17"/>
                <a:gd name="f70" fmla="val 240"/>
                <a:gd name="f71" fmla="val 154"/>
                <a:gd name="f72" fmla="val 38"/>
                <a:gd name="f73" fmla="val 119"/>
                <a:gd name="f74" fmla="+- 0 0 -90"/>
                <a:gd name="f75" fmla="*/ f3 1 418"/>
                <a:gd name="f76" fmla="*/ f4 1 290"/>
                <a:gd name="f77" fmla="+- f7 0 f5"/>
                <a:gd name="f78" fmla="+- f6 0 f5"/>
                <a:gd name="f79" fmla="*/ f74 f0 1"/>
                <a:gd name="f80" fmla="*/ f78 1 418"/>
                <a:gd name="f81" fmla="*/ f77 1 290"/>
                <a:gd name="f82" fmla="*/ 18 f78 1"/>
                <a:gd name="f83" fmla="*/ 52 f77 1"/>
                <a:gd name="f84" fmla="*/ 31 f78 1"/>
                <a:gd name="f85" fmla="*/ 27 f77 1"/>
                <a:gd name="f86" fmla="*/ 38 f78 1"/>
                <a:gd name="f87" fmla="*/ 25 f77 1"/>
                <a:gd name="f88" fmla="*/ 44 f78 1"/>
                <a:gd name="f89" fmla="*/ 15 f77 1"/>
                <a:gd name="f90" fmla="*/ 49 f78 1"/>
                <a:gd name="f91" fmla="*/ 3 f77 1"/>
                <a:gd name="f92" fmla="*/ 69 f78 1"/>
                <a:gd name="f93" fmla="*/ 5 f77 1"/>
                <a:gd name="f94" fmla="*/ 82 f78 1"/>
                <a:gd name="f95" fmla="*/ 96 f78 1"/>
                <a:gd name="f96" fmla="*/ 104 f78 1"/>
                <a:gd name="f97" fmla="*/ 121 f78 1"/>
                <a:gd name="f98" fmla="*/ 130 f78 1"/>
                <a:gd name="f99" fmla="*/ 12 f77 1"/>
                <a:gd name="f100" fmla="*/ 144 f78 1"/>
                <a:gd name="f101" fmla="*/ 18 f77 1"/>
                <a:gd name="f102" fmla="*/ 151 f78 1"/>
                <a:gd name="f103" fmla="*/ 167 f78 1"/>
                <a:gd name="f104" fmla="*/ 8 f77 1"/>
                <a:gd name="f105" fmla="*/ 176 f78 1"/>
                <a:gd name="f106" fmla="*/ 4 f77 1"/>
                <a:gd name="f107" fmla="*/ 186 f78 1"/>
                <a:gd name="f108" fmla="*/ 0 f77 1"/>
                <a:gd name="f109" fmla="*/ 197 f78 1"/>
                <a:gd name="f110" fmla="*/ 1 f77 1"/>
                <a:gd name="f111" fmla="*/ 205 f78 1"/>
                <a:gd name="f112" fmla="*/ 220 f78 1"/>
                <a:gd name="f113" fmla="*/ 232 f78 1"/>
                <a:gd name="f114" fmla="*/ 235 f78 1"/>
                <a:gd name="f115" fmla="*/ 40 f77 1"/>
                <a:gd name="f116" fmla="*/ 227 f78 1"/>
                <a:gd name="f117" fmla="*/ 45 f77 1"/>
                <a:gd name="f118" fmla="*/ 213 f78 1"/>
                <a:gd name="f119" fmla="*/ 46 f77 1"/>
                <a:gd name="f120" fmla="*/ 68 f77 1"/>
                <a:gd name="f121" fmla="*/ 193 f78 1"/>
                <a:gd name="f122" fmla="*/ 76 f77 1"/>
                <a:gd name="f123" fmla="*/ 183 f78 1"/>
                <a:gd name="f124" fmla="*/ 79 f77 1"/>
                <a:gd name="f125" fmla="*/ 173 f78 1"/>
                <a:gd name="f126" fmla="*/ 78 f77 1"/>
                <a:gd name="f127" fmla="*/ 163 f78 1"/>
                <a:gd name="f128" fmla="*/ 82 f77 1"/>
                <a:gd name="f129" fmla="*/ 156 f78 1"/>
                <a:gd name="f130" fmla="*/ 96 f77 1"/>
                <a:gd name="f131" fmla="*/ 150 f78 1"/>
                <a:gd name="f132" fmla="*/ 110 f77 1"/>
                <a:gd name="f133" fmla="*/ 133 f78 1"/>
                <a:gd name="f134" fmla="*/ 118 f77 1"/>
                <a:gd name="f135" fmla="*/ 115 f78 1"/>
                <a:gd name="f136" fmla="*/ 119 f77 1"/>
                <a:gd name="f137" fmla="*/ 120 f78 1"/>
                <a:gd name="f138" fmla="*/ 135 f77 1"/>
                <a:gd name="f139" fmla="*/ 107 f78 1"/>
                <a:gd name="f140" fmla="*/ 140 f77 1"/>
                <a:gd name="f141" fmla="*/ 93 f78 1"/>
                <a:gd name="f142" fmla="*/ 147 f77 1"/>
                <a:gd name="f143" fmla="*/ 81 f78 1"/>
                <a:gd name="f144" fmla="*/ 153 f77 1"/>
                <a:gd name="f145" fmla="*/ 55 f78 1"/>
                <a:gd name="f146" fmla="*/ 146 f77 1"/>
                <a:gd name="f147" fmla="*/ 10 f78 1"/>
                <a:gd name="f148" fmla="*/ 127 f77 1"/>
                <a:gd name="f149" fmla="*/ 0 f78 1"/>
                <a:gd name="f150" fmla="*/ 81 f77 1"/>
                <a:gd name="f151" fmla="*/ 21 f78 1"/>
                <a:gd name="f152" fmla="*/ 62 f77 1"/>
                <a:gd name="f153" fmla="*/ 418 f78 1"/>
                <a:gd name="f154" fmla="*/ 290 f77 1"/>
                <a:gd name="f155" fmla="*/ f79 1 f2"/>
                <a:gd name="f156" fmla="*/ f82 1 418"/>
                <a:gd name="f157" fmla="*/ f83 1 290"/>
                <a:gd name="f158" fmla="*/ f84 1 418"/>
                <a:gd name="f159" fmla="*/ f85 1 290"/>
                <a:gd name="f160" fmla="*/ f86 1 418"/>
                <a:gd name="f161" fmla="*/ f87 1 290"/>
                <a:gd name="f162" fmla="*/ f88 1 418"/>
                <a:gd name="f163" fmla="*/ f89 1 290"/>
                <a:gd name="f164" fmla="*/ f90 1 418"/>
                <a:gd name="f165" fmla="*/ f91 1 290"/>
                <a:gd name="f166" fmla="*/ f92 1 418"/>
                <a:gd name="f167" fmla="*/ f93 1 290"/>
                <a:gd name="f168" fmla="*/ f94 1 418"/>
                <a:gd name="f169" fmla="*/ f95 1 418"/>
                <a:gd name="f170" fmla="*/ f96 1 418"/>
                <a:gd name="f171" fmla="*/ f97 1 418"/>
                <a:gd name="f172" fmla="*/ f98 1 418"/>
                <a:gd name="f173" fmla="*/ f99 1 290"/>
                <a:gd name="f174" fmla="*/ f100 1 418"/>
                <a:gd name="f175" fmla="*/ f101 1 290"/>
                <a:gd name="f176" fmla="*/ f102 1 418"/>
                <a:gd name="f177" fmla="*/ f103 1 418"/>
                <a:gd name="f178" fmla="*/ f104 1 290"/>
                <a:gd name="f179" fmla="*/ f105 1 418"/>
                <a:gd name="f180" fmla="*/ f106 1 290"/>
                <a:gd name="f181" fmla="*/ f107 1 418"/>
                <a:gd name="f182" fmla="*/ f108 1 290"/>
                <a:gd name="f183" fmla="*/ f109 1 418"/>
                <a:gd name="f184" fmla="*/ f110 1 290"/>
                <a:gd name="f185" fmla="*/ f111 1 418"/>
                <a:gd name="f186" fmla="*/ f112 1 418"/>
                <a:gd name="f187" fmla="*/ f113 1 418"/>
                <a:gd name="f188" fmla="*/ f114 1 418"/>
                <a:gd name="f189" fmla="*/ f115 1 290"/>
                <a:gd name="f190" fmla="*/ f116 1 418"/>
                <a:gd name="f191" fmla="*/ f117 1 290"/>
                <a:gd name="f192" fmla="*/ f118 1 418"/>
                <a:gd name="f193" fmla="*/ f119 1 290"/>
                <a:gd name="f194" fmla="*/ f120 1 290"/>
                <a:gd name="f195" fmla="*/ f121 1 418"/>
                <a:gd name="f196" fmla="*/ f122 1 290"/>
                <a:gd name="f197" fmla="*/ f123 1 418"/>
                <a:gd name="f198" fmla="*/ f124 1 290"/>
                <a:gd name="f199" fmla="*/ f125 1 418"/>
                <a:gd name="f200" fmla="*/ f126 1 290"/>
                <a:gd name="f201" fmla="*/ f127 1 418"/>
                <a:gd name="f202" fmla="*/ f128 1 290"/>
                <a:gd name="f203" fmla="*/ f129 1 418"/>
                <a:gd name="f204" fmla="*/ f130 1 290"/>
                <a:gd name="f205" fmla="*/ f131 1 418"/>
                <a:gd name="f206" fmla="*/ f132 1 290"/>
                <a:gd name="f207" fmla="*/ f133 1 418"/>
                <a:gd name="f208" fmla="*/ f134 1 290"/>
                <a:gd name="f209" fmla="*/ f135 1 418"/>
                <a:gd name="f210" fmla="*/ f136 1 290"/>
                <a:gd name="f211" fmla="*/ f137 1 418"/>
                <a:gd name="f212" fmla="*/ f138 1 290"/>
                <a:gd name="f213" fmla="*/ f139 1 418"/>
                <a:gd name="f214" fmla="*/ f140 1 290"/>
                <a:gd name="f215" fmla="*/ f141 1 418"/>
                <a:gd name="f216" fmla="*/ f142 1 290"/>
                <a:gd name="f217" fmla="*/ f143 1 418"/>
                <a:gd name="f218" fmla="*/ f144 1 290"/>
                <a:gd name="f219" fmla="*/ f145 1 418"/>
                <a:gd name="f220" fmla="*/ f146 1 290"/>
                <a:gd name="f221" fmla="*/ f147 1 418"/>
                <a:gd name="f222" fmla="*/ f148 1 290"/>
                <a:gd name="f223" fmla="*/ f149 1 418"/>
                <a:gd name="f224" fmla="*/ f150 1 290"/>
                <a:gd name="f225" fmla="*/ f151 1 418"/>
                <a:gd name="f226" fmla="*/ f152 1 290"/>
                <a:gd name="f227" fmla="*/ f153 1 418"/>
                <a:gd name="f228" fmla="*/ f154 1 290"/>
                <a:gd name="f229" fmla="+- f155 0 f1"/>
                <a:gd name="f230" fmla="*/ f156 1 f80"/>
                <a:gd name="f231" fmla="*/ f157 1 f81"/>
                <a:gd name="f232" fmla="*/ f158 1 f80"/>
                <a:gd name="f233" fmla="*/ f159 1 f81"/>
                <a:gd name="f234" fmla="*/ f160 1 f80"/>
                <a:gd name="f235" fmla="*/ f161 1 f81"/>
                <a:gd name="f236" fmla="*/ f162 1 f80"/>
                <a:gd name="f237" fmla="*/ f163 1 f81"/>
                <a:gd name="f238" fmla="*/ f164 1 f80"/>
                <a:gd name="f239" fmla="*/ f165 1 f81"/>
                <a:gd name="f240" fmla="*/ f166 1 f80"/>
                <a:gd name="f241" fmla="*/ f167 1 f81"/>
                <a:gd name="f242" fmla="*/ f168 1 f80"/>
                <a:gd name="f243" fmla="*/ f169 1 f80"/>
                <a:gd name="f244" fmla="*/ f170 1 f80"/>
                <a:gd name="f245" fmla="*/ f171 1 f80"/>
                <a:gd name="f246" fmla="*/ f172 1 f80"/>
                <a:gd name="f247" fmla="*/ f173 1 f81"/>
                <a:gd name="f248" fmla="*/ f174 1 f80"/>
                <a:gd name="f249" fmla="*/ f175 1 f81"/>
                <a:gd name="f250" fmla="*/ f176 1 f80"/>
                <a:gd name="f251" fmla="*/ f177 1 f80"/>
                <a:gd name="f252" fmla="*/ f178 1 f81"/>
                <a:gd name="f253" fmla="*/ f179 1 f80"/>
                <a:gd name="f254" fmla="*/ f180 1 f81"/>
                <a:gd name="f255" fmla="*/ f181 1 f80"/>
                <a:gd name="f256" fmla="*/ f182 1 f81"/>
                <a:gd name="f257" fmla="*/ f183 1 f80"/>
                <a:gd name="f258" fmla="*/ f184 1 f81"/>
                <a:gd name="f259" fmla="*/ f185 1 f80"/>
                <a:gd name="f260" fmla="*/ f186 1 f80"/>
                <a:gd name="f261" fmla="*/ f187 1 f80"/>
                <a:gd name="f262" fmla="*/ f188 1 f80"/>
                <a:gd name="f263" fmla="*/ f189 1 f81"/>
                <a:gd name="f264" fmla="*/ f190 1 f80"/>
                <a:gd name="f265" fmla="*/ f191 1 f81"/>
                <a:gd name="f266" fmla="*/ f192 1 f80"/>
                <a:gd name="f267" fmla="*/ f193 1 f81"/>
                <a:gd name="f268" fmla="*/ f194 1 f81"/>
                <a:gd name="f269" fmla="*/ f195 1 f80"/>
                <a:gd name="f270" fmla="*/ f196 1 f81"/>
                <a:gd name="f271" fmla="*/ f197 1 f80"/>
                <a:gd name="f272" fmla="*/ f198 1 f81"/>
                <a:gd name="f273" fmla="*/ f199 1 f80"/>
                <a:gd name="f274" fmla="*/ f200 1 f81"/>
                <a:gd name="f275" fmla="*/ f201 1 f80"/>
                <a:gd name="f276" fmla="*/ f202 1 f81"/>
                <a:gd name="f277" fmla="*/ f203 1 f80"/>
                <a:gd name="f278" fmla="*/ f204 1 f81"/>
                <a:gd name="f279" fmla="*/ f205 1 f80"/>
                <a:gd name="f280" fmla="*/ f206 1 f81"/>
                <a:gd name="f281" fmla="*/ f207 1 f80"/>
                <a:gd name="f282" fmla="*/ f208 1 f81"/>
                <a:gd name="f283" fmla="*/ f209 1 f80"/>
                <a:gd name="f284" fmla="*/ f210 1 f81"/>
                <a:gd name="f285" fmla="*/ f211 1 f80"/>
                <a:gd name="f286" fmla="*/ f212 1 f81"/>
                <a:gd name="f287" fmla="*/ f213 1 f80"/>
                <a:gd name="f288" fmla="*/ f214 1 f81"/>
                <a:gd name="f289" fmla="*/ f215 1 f80"/>
                <a:gd name="f290" fmla="*/ f216 1 f81"/>
                <a:gd name="f291" fmla="*/ f217 1 f80"/>
                <a:gd name="f292" fmla="*/ f218 1 f81"/>
                <a:gd name="f293" fmla="*/ f219 1 f80"/>
                <a:gd name="f294" fmla="*/ f220 1 f81"/>
                <a:gd name="f295" fmla="*/ f221 1 f80"/>
                <a:gd name="f296" fmla="*/ f222 1 f81"/>
                <a:gd name="f297" fmla="*/ f223 1 f80"/>
                <a:gd name="f298" fmla="*/ f224 1 f81"/>
                <a:gd name="f299" fmla="*/ f225 1 f80"/>
                <a:gd name="f300" fmla="*/ f226 1 f81"/>
                <a:gd name="f301" fmla="*/ f227 1 f80"/>
                <a:gd name="f302" fmla="*/ f228 1 f81"/>
                <a:gd name="f303" fmla="*/ f297 f75 1"/>
                <a:gd name="f304" fmla="*/ f301 f75 1"/>
                <a:gd name="f305" fmla="*/ f302 f76 1"/>
                <a:gd name="f306" fmla="*/ f256 f76 1"/>
                <a:gd name="f307" fmla="*/ f230 f75 1"/>
                <a:gd name="f308" fmla="*/ f231 f76 1"/>
                <a:gd name="f309" fmla="*/ f232 f75 1"/>
                <a:gd name="f310" fmla="*/ f233 f76 1"/>
                <a:gd name="f311" fmla="*/ f234 f75 1"/>
                <a:gd name="f312" fmla="*/ f235 f76 1"/>
                <a:gd name="f313" fmla="*/ f236 f75 1"/>
                <a:gd name="f314" fmla="*/ f237 f76 1"/>
                <a:gd name="f315" fmla="*/ f238 f75 1"/>
                <a:gd name="f316" fmla="*/ f239 f76 1"/>
                <a:gd name="f317" fmla="*/ f240 f75 1"/>
                <a:gd name="f318" fmla="*/ f241 f76 1"/>
                <a:gd name="f319" fmla="*/ f242 f75 1"/>
                <a:gd name="f320" fmla="*/ f243 f75 1"/>
                <a:gd name="f321" fmla="*/ f244 f75 1"/>
                <a:gd name="f322" fmla="*/ f245 f75 1"/>
                <a:gd name="f323" fmla="*/ f246 f75 1"/>
                <a:gd name="f324" fmla="*/ f247 f76 1"/>
                <a:gd name="f325" fmla="*/ f248 f75 1"/>
                <a:gd name="f326" fmla="*/ f249 f76 1"/>
                <a:gd name="f327" fmla="*/ f250 f75 1"/>
                <a:gd name="f328" fmla="*/ f251 f75 1"/>
                <a:gd name="f329" fmla="*/ f252 f76 1"/>
                <a:gd name="f330" fmla="*/ f253 f75 1"/>
                <a:gd name="f331" fmla="*/ f254 f76 1"/>
                <a:gd name="f332" fmla="*/ f255 f75 1"/>
                <a:gd name="f333" fmla="*/ f257 f75 1"/>
                <a:gd name="f334" fmla="*/ f258 f76 1"/>
                <a:gd name="f335" fmla="*/ f259 f75 1"/>
                <a:gd name="f336" fmla="*/ f260 f75 1"/>
                <a:gd name="f337" fmla="*/ f261 f75 1"/>
                <a:gd name="f338" fmla="*/ f262 f75 1"/>
                <a:gd name="f339" fmla="*/ f263 f76 1"/>
                <a:gd name="f340" fmla="*/ f264 f75 1"/>
                <a:gd name="f341" fmla="*/ f265 f76 1"/>
                <a:gd name="f342" fmla="*/ f266 f75 1"/>
                <a:gd name="f343" fmla="*/ f267 f76 1"/>
                <a:gd name="f344" fmla="*/ f268 f76 1"/>
                <a:gd name="f345" fmla="*/ f269 f75 1"/>
                <a:gd name="f346" fmla="*/ f270 f76 1"/>
                <a:gd name="f347" fmla="*/ f271 f75 1"/>
                <a:gd name="f348" fmla="*/ f272 f76 1"/>
                <a:gd name="f349" fmla="*/ f273 f75 1"/>
                <a:gd name="f350" fmla="*/ f274 f76 1"/>
                <a:gd name="f351" fmla="*/ f275 f75 1"/>
                <a:gd name="f352" fmla="*/ f276 f76 1"/>
                <a:gd name="f353" fmla="*/ f277 f75 1"/>
                <a:gd name="f354" fmla="*/ f278 f76 1"/>
                <a:gd name="f355" fmla="*/ f279 f75 1"/>
                <a:gd name="f356" fmla="*/ f280 f76 1"/>
                <a:gd name="f357" fmla="*/ f281 f75 1"/>
                <a:gd name="f358" fmla="*/ f282 f76 1"/>
                <a:gd name="f359" fmla="*/ f283 f75 1"/>
                <a:gd name="f360" fmla="*/ f284 f76 1"/>
                <a:gd name="f361" fmla="*/ f285 f75 1"/>
                <a:gd name="f362" fmla="*/ f286 f76 1"/>
                <a:gd name="f363" fmla="*/ f287 f75 1"/>
                <a:gd name="f364" fmla="*/ f288 f76 1"/>
                <a:gd name="f365" fmla="*/ f289 f75 1"/>
                <a:gd name="f366" fmla="*/ f290 f76 1"/>
                <a:gd name="f367" fmla="*/ f291 f75 1"/>
                <a:gd name="f368" fmla="*/ f292 f76 1"/>
                <a:gd name="f369" fmla="*/ f293 f75 1"/>
                <a:gd name="f370" fmla="*/ f294 f76 1"/>
                <a:gd name="f371" fmla="*/ f295 f75 1"/>
                <a:gd name="f372" fmla="*/ f296 f76 1"/>
                <a:gd name="f373" fmla="*/ f298 f76 1"/>
                <a:gd name="f374" fmla="*/ f299 f75 1"/>
                <a:gd name="f375" fmla="*/ f300 f7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29">
                  <a:pos x="f307" y="f308"/>
                </a:cxn>
                <a:cxn ang="f229">
                  <a:pos x="f309" y="f310"/>
                </a:cxn>
                <a:cxn ang="f229">
                  <a:pos x="f311" y="f312"/>
                </a:cxn>
                <a:cxn ang="f229">
                  <a:pos x="f313" y="f314"/>
                </a:cxn>
                <a:cxn ang="f229">
                  <a:pos x="f315" y="f316"/>
                </a:cxn>
                <a:cxn ang="f229">
                  <a:pos x="f317" y="f318"/>
                </a:cxn>
                <a:cxn ang="f229">
                  <a:pos x="f319" y="f318"/>
                </a:cxn>
                <a:cxn ang="f229">
                  <a:pos x="f320" y="f318"/>
                </a:cxn>
                <a:cxn ang="f229">
                  <a:pos x="f321" y="f318"/>
                </a:cxn>
                <a:cxn ang="f229">
                  <a:pos x="f322" y="f318"/>
                </a:cxn>
                <a:cxn ang="f229">
                  <a:pos x="f323" y="f324"/>
                </a:cxn>
                <a:cxn ang="f229">
                  <a:pos x="f325" y="f326"/>
                </a:cxn>
                <a:cxn ang="f229">
                  <a:pos x="f327" y="f314"/>
                </a:cxn>
                <a:cxn ang="f229">
                  <a:pos x="f328" y="f329"/>
                </a:cxn>
                <a:cxn ang="f229">
                  <a:pos x="f330" y="f331"/>
                </a:cxn>
                <a:cxn ang="f229">
                  <a:pos x="f332" y="f306"/>
                </a:cxn>
                <a:cxn ang="f229">
                  <a:pos x="f333" y="f334"/>
                </a:cxn>
                <a:cxn ang="f229">
                  <a:pos x="f335" y="f329"/>
                </a:cxn>
                <a:cxn ang="f229">
                  <a:pos x="f336" y="f314"/>
                </a:cxn>
                <a:cxn ang="f229">
                  <a:pos x="f337" y="f312"/>
                </a:cxn>
                <a:cxn ang="f229">
                  <a:pos x="f338" y="f339"/>
                </a:cxn>
                <a:cxn ang="f229">
                  <a:pos x="f340" y="f341"/>
                </a:cxn>
                <a:cxn ang="f229">
                  <a:pos x="f342" y="f343"/>
                </a:cxn>
                <a:cxn ang="f229">
                  <a:pos x="f335" y="f344"/>
                </a:cxn>
                <a:cxn ang="f229">
                  <a:pos x="f345" y="f346"/>
                </a:cxn>
                <a:cxn ang="f229">
                  <a:pos x="f347" y="f348"/>
                </a:cxn>
                <a:cxn ang="f229">
                  <a:pos x="f349" y="f350"/>
                </a:cxn>
                <a:cxn ang="f229">
                  <a:pos x="f351" y="f352"/>
                </a:cxn>
                <a:cxn ang="f229">
                  <a:pos x="f353" y="f354"/>
                </a:cxn>
                <a:cxn ang="f229">
                  <a:pos x="f355" y="f356"/>
                </a:cxn>
                <a:cxn ang="f229">
                  <a:pos x="f357" y="f358"/>
                </a:cxn>
                <a:cxn ang="f229">
                  <a:pos x="f359" y="f360"/>
                </a:cxn>
                <a:cxn ang="f229">
                  <a:pos x="f361" y="f362"/>
                </a:cxn>
                <a:cxn ang="f229">
                  <a:pos x="f363" y="f364"/>
                </a:cxn>
                <a:cxn ang="f229">
                  <a:pos x="f365" y="f366"/>
                </a:cxn>
                <a:cxn ang="f229">
                  <a:pos x="f367" y="f368"/>
                </a:cxn>
                <a:cxn ang="f229">
                  <a:pos x="f317" y="f368"/>
                </a:cxn>
                <a:cxn ang="f229">
                  <a:pos x="f369" y="f368"/>
                </a:cxn>
                <a:cxn ang="f229">
                  <a:pos x="f313" y="f370"/>
                </a:cxn>
                <a:cxn ang="f229">
                  <a:pos x="f371" y="f372"/>
                </a:cxn>
                <a:cxn ang="f229">
                  <a:pos x="f303" y="f373"/>
                </a:cxn>
                <a:cxn ang="f229">
                  <a:pos x="f374" y="f375"/>
                </a:cxn>
                <a:cxn ang="f229">
                  <a:pos x="f307" y="f308"/>
                </a:cxn>
              </a:cxnLst>
              <a:rect l="f303" t="f306" r="f304" b="f305"/>
              <a:pathLst>
                <a:path w="418" h="290">
                  <a:moveTo>
                    <a:pt x="f8" y="f9"/>
                  </a:move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1"/>
                  </a:lnTo>
                  <a:lnTo>
                    <a:pt x="f23" y="f19"/>
                  </a:lnTo>
                  <a:lnTo>
                    <a:pt x="f24" y="f19"/>
                  </a:lnTo>
                  <a:lnTo>
                    <a:pt x="f25" y="f26"/>
                  </a:lnTo>
                  <a:lnTo>
                    <a:pt x="f27" y="f8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5"/>
                  </a:lnTo>
                  <a:lnTo>
                    <a:pt x="f35" y="f36"/>
                  </a:lnTo>
                  <a:lnTo>
                    <a:pt x="f37" y="f31"/>
                  </a:lnTo>
                  <a:lnTo>
                    <a:pt x="f38" y="f39"/>
                  </a:lnTo>
                  <a:lnTo>
                    <a:pt x="f40" y="f13"/>
                  </a:lnTo>
                  <a:lnTo>
                    <a:pt x="f6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64" y="f27"/>
                  </a:lnTo>
                  <a:lnTo>
                    <a:pt x="f65" y="f58"/>
                  </a:lnTo>
                  <a:lnTo>
                    <a:pt x="f66" y="f67"/>
                  </a:lnTo>
                  <a:lnTo>
                    <a:pt x="f49" y="f7"/>
                  </a:lnTo>
                  <a:lnTo>
                    <a:pt x="f18" y="f7"/>
                  </a:lnTo>
                  <a:lnTo>
                    <a:pt x="f9" y="f7"/>
                  </a:lnTo>
                  <a:lnTo>
                    <a:pt x="f14" y="f68"/>
                  </a:lnTo>
                  <a:lnTo>
                    <a:pt x="f69" y="f70"/>
                  </a:lnTo>
                  <a:lnTo>
                    <a:pt x="f5" y="f71"/>
                  </a:lnTo>
                  <a:lnTo>
                    <a:pt x="f72" y="f73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FD9AB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62" name="Freeform 68"/>
            <p:cNvSpPr/>
            <p:nvPr/>
          </p:nvSpPr>
          <p:spPr>
            <a:xfrm>
              <a:off x="1783272" y="5175220"/>
              <a:ext cx="285274" cy="17528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92"/>
                <a:gd name="f7" fmla="val 155"/>
                <a:gd name="f8" fmla="val 246"/>
                <a:gd name="f9" fmla="val 143"/>
                <a:gd name="f10" fmla="val 215"/>
                <a:gd name="f11" fmla="val 130"/>
                <a:gd name="f12" fmla="val 109"/>
                <a:gd name="f13" fmla="val 193"/>
                <a:gd name="f14" fmla="val 97"/>
                <a:gd name="f15" fmla="val 182"/>
                <a:gd name="f16" fmla="val 125"/>
                <a:gd name="f17" fmla="val 159"/>
                <a:gd name="f18" fmla="val 120"/>
                <a:gd name="f19" fmla="val 136"/>
                <a:gd name="f20" fmla="val 126"/>
                <a:gd name="f21" fmla="val 111"/>
                <a:gd name="f22" fmla="val 83"/>
                <a:gd name="f23" fmla="val 89"/>
                <a:gd name="f24" fmla="val 54"/>
                <a:gd name="f25" fmla="val 75"/>
                <a:gd name="f26" fmla="val 44"/>
                <a:gd name="f27" fmla="val 57"/>
                <a:gd name="f28" fmla="val 30"/>
                <a:gd name="f29" fmla="+- 0 0 -90"/>
                <a:gd name="f30" fmla="*/ f3 1 292"/>
                <a:gd name="f31" fmla="*/ f4 1 155"/>
                <a:gd name="f32" fmla="+- f7 0 f5"/>
                <a:gd name="f33" fmla="+- f6 0 f5"/>
                <a:gd name="f34" fmla="*/ f29 f0 1"/>
                <a:gd name="f35" fmla="*/ f33 1 292"/>
                <a:gd name="f36" fmla="*/ f32 1 155"/>
                <a:gd name="f37" fmla="*/ 164 f33 1"/>
                <a:gd name="f38" fmla="*/ 81 f32 1"/>
                <a:gd name="f39" fmla="*/ 139 f33 1"/>
                <a:gd name="f40" fmla="*/ 75 f32 1"/>
                <a:gd name="f41" fmla="*/ 121 f33 1"/>
                <a:gd name="f42" fmla="*/ 69 f32 1"/>
                <a:gd name="f43" fmla="*/ 57 f32 1"/>
                <a:gd name="f44" fmla="*/ 108 f33 1"/>
                <a:gd name="f45" fmla="*/ 51 f32 1"/>
                <a:gd name="f46" fmla="*/ 102 f33 1"/>
                <a:gd name="f47" fmla="*/ 65 f32 1"/>
                <a:gd name="f48" fmla="*/ 89 f33 1"/>
                <a:gd name="f49" fmla="*/ 63 f32 1"/>
                <a:gd name="f50" fmla="*/ 76 f33 1"/>
                <a:gd name="f51" fmla="*/ 71 f33 1"/>
                <a:gd name="f52" fmla="*/ 63 f33 1"/>
                <a:gd name="f53" fmla="*/ 44 f32 1"/>
                <a:gd name="f54" fmla="*/ 50 f33 1"/>
                <a:gd name="f55" fmla="*/ 28 f32 1"/>
                <a:gd name="f56" fmla="*/ 42 f33 1"/>
                <a:gd name="f57" fmla="*/ 23 f32 1"/>
                <a:gd name="f58" fmla="*/ 32 f33 1"/>
                <a:gd name="f59" fmla="*/ 15 f32 1"/>
                <a:gd name="f60" fmla="*/ 0 f33 1"/>
                <a:gd name="f61" fmla="*/ 0 f32 1"/>
                <a:gd name="f62" fmla="*/ 292 f33 1"/>
                <a:gd name="f63" fmla="*/ 155 f32 1"/>
                <a:gd name="f64" fmla="*/ f34 1 f2"/>
                <a:gd name="f65" fmla="*/ f37 1 292"/>
                <a:gd name="f66" fmla="*/ f38 1 155"/>
                <a:gd name="f67" fmla="*/ f39 1 292"/>
                <a:gd name="f68" fmla="*/ f40 1 155"/>
                <a:gd name="f69" fmla="*/ f41 1 292"/>
                <a:gd name="f70" fmla="*/ f42 1 155"/>
                <a:gd name="f71" fmla="*/ f43 1 155"/>
                <a:gd name="f72" fmla="*/ f44 1 292"/>
                <a:gd name="f73" fmla="*/ f45 1 155"/>
                <a:gd name="f74" fmla="*/ f46 1 292"/>
                <a:gd name="f75" fmla="*/ f47 1 155"/>
                <a:gd name="f76" fmla="*/ f48 1 292"/>
                <a:gd name="f77" fmla="*/ f49 1 155"/>
                <a:gd name="f78" fmla="*/ f50 1 292"/>
                <a:gd name="f79" fmla="*/ f51 1 292"/>
                <a:gd name="f80" fmla="*/ f52 1 292"/>
                <a:gd name="f81" fmla="*/ f53 1 155"/>
                <a:gd name="f82" fmla="*/ f54 1 292"/>
                <a:gd name="f83" fmla="*/ f55 1 155"/>
                <a:gd name="f84" fmla="*/ f56 1 292"/>
                <a:gd name="f85" fmla="*/ f57 1 155"/>
                <a:gd name="f86" fmla="*/ f58 1 292"/>
                <a:gd name="f87" fmla="*/ f59 1 155"/>
                <a:gd name="f88" fmla="*/ f60 1 292"/>
                <a:gd name="f89" fmla="*/ f61 1 155"/>
                <a:gd name="f90" fmla="*/ f62 1 292"/>
                <a:gd name="f91" fmla="*/ f63 1 155"/>
                <a:gd name="f92" fmla="+- f64 0 f1"/>
                <a:gd name="f93" fmla="*/ f65 1 f35"/>
                <a:gd name="f94" fmla="*/ f66 1 f36"/>
                <a:gd name="f95" fmla="*/ f67 1 f35"/>
                <a:gd name="f96" fmla="*/ f68 1 f36"/>
                <a:gd name="f97" fmla="*/ f69 1 f35"/>
                <a:gd name="f98" fmla="*/ f70 1 f36"/>
                <a:gd name="f99" fmla="*/ f71 1 f36"/>
                <a:gd name="f100" fmla="*/ f72 1 f35"/>
                <a:gd name="f101" fmla="*/ f73 1 f36"/>
                <a:gd name="f102" fmla="*/ f74 1 f35"/>
                <a:gd name="f103" fmla="*/ f75 1 f36"/>
                <a:gd name="f104" fmla="*/ f76 1 f35"/>
                <a:gd name="f105" fmla="*/ f77 1 f36"/>
                <a:gd name="f106" fmla="*/ f78 1 f35"/>
                <a:gd name="f107" fmla="*/ f79 1 f35"/>
                <a:gd name="f108" fmla="*/ f80 1 f35"/>
                <a:gd name="f109" fmla="*/ f81 1 f36"/>
                <a:gd name="f110" fmla="*/ f82 1 f35"/>
                <a:gd name="f111" fmla="*/ f83 1 f36"/>
                <a:gd name="f112" fmla="*/ f84 1 f35"/>
                <a:gd name="f113" fmla="*/ f85 1 f36"/>
                <a:gd name="f114" fmla="*/ f86 1 f35"/>
                <a:gd name="f115" fmla="*/ f87 1 f36"/>
                <a:gd name="f116" fmla="*/ f88 1 f35"/>
                <a:gd name="f117" fmla="*/ f89 1 f36"/>
                <a:gd name="f118" fmla="*/ f90 1 f35"/>
                <a:gd name="f119" fmla="*/ f91 1 f36"/>
                <a:gd name="f120" fmla="*/ f116 f30 1"/>
                <a:gd name="f121" fmla="*/ f118 f30 1"/>
                <a:gd name="f122" fmla="*/ f119 f31 1"/>
                <a:gd name="f123" fmla="*/ f117 f31 1"/>
                <a:gd name="f124" fmla="*/ f93 f30 1"/>
                <a:gd name="f125" fmla="*/ f94 f31 1"/>
                <a:gd name="f126" fmla="*/ f95 f30 1"/>
                <a:gd name="f127" fmla="*/ f96 f31 1"/>
                <a:gd name="f128" fmla="*/ f97 f30 1"/>
                <a:gd name="f129" fmla="*/ f98 f31 1"/>
                <a:gd name="f130" fmla="*/ f99 f31 1"/>
                <a:gd name="f131" fmla="*/ f100 f30 1"/>
                <a:gd name="f132" fmla="*/ f101 f31 1"/>
                <a:gd name="f133" fmla="*/ f102 f30 1"/>
                <a:gd name="f134" fmla="*/ f103 f31 1"/>
                <a:gd name="f135" fmla="*/ f104 f30 1"/>
                <a:gd name="f136" fmla="*/ f105 f31 1"/>
                <a:gd name="f137" fmla="*/ f106 f30 1"/>
                <a:gd name="f138" fmla="*/ f107 f30 1"/>
                <a:gd name="f139" fmla="*/ f108 f30 1"/>
                <a:gd name="f140" fmla="*/ f109 f31 1"/>
                <a:gd name="f141" fmla="*/ f110 f30 1"/>
                <a:gd name="f142" fmla="*/ f111 f31 1"/>
                <a:gd name="f143" fmla="*/ f112 f30 1"/>
                <a:gd name="f144" fmla="*/ f113 f31 1"/>
                <a:gd name="f145" fmla="*/ f114 f30 1"/>
                <a:gd name="f146" fmla="*/ f115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92">
                  <a:pos x="f124" y="f125"/>
                </a:cxn>
                <a:cxn ang="f92">
                  <a:pos x="f126" y="f127"/>
                </a:cxn>
                <a:cxn ang="f92">
                  <a:pos x="f128" y="f129"/>
                </a:cxn>
                <a:cxn ang="f92">
                  <a:pos x="f128" y="f130"/>
                </a:cxn>
                <a:cxn ang="f92">
                  <a:pos x="f131" y="f132"/>
                </a:cxn>
                <a:cxn ang="f92">
                  <a:pos x="f133" y="f134"/>
                </a:cxn>
                <a:cxn ang="f92">
                  <a:pos x="f135" y="f136"/>
                </a:cxn>
                <a:cxn ang="f92">
                  <a:pos x="f137" y="f136"/>
                </a:cxn>
                <a:cxn ang="f92">
                  <a:pos x="f138" y="f132"/>
                </a:cxn>
                <a:cxn ang="f92">
                  <a:pos x="f139" y="f140"/>
                </a:cxn>
                <a:cxn ang="f92">
                  <a:pos x="f141" y="f142"/>
                </a:cxn>
                <a:cxn ang="f92">
                  <a:pos x="f143" y="f144"/>
                </a:cxn>
                <a:cxn ang="f92">
                  <a:pos x="f145" y="f146"/>
                </a:cxn>
                <a:cxn ang="f92">
                  <a:pos x="f120" y="f123"/>
                </a:cxn>
              </a:cxnLst>
              <a:rect l="f120" t="f123" r="f121" b="f122"/>
              <a:pathLst>
                <a:path w="292" h="155">
                  <a:moveTo>
                    <a:pt x="f6" y="f7"/>
                  </a:moveTo>
                  <a:lnTo>
                    <a:pt x="f8" y="f9"/>
                  </a:lnTo>
                  <a:lnTo>
                    <a:pt x="f10" y="f11"/>
                  </a:lnTo>
                  <a:lnTo>
                    <a:pt x="f10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18"/>
                  </a:lnTo>
                  <a:lnTo>
                    <a:pt x="f20" y="f14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5" y="f5"/>
                  </a:lnTo>
                </a:path>
              </a:pathLst>
            </a:custGeom>
            <a:noFill/>
            <a:ln w="30166">
              <a:solidFill>
                <a:srgbClr val="603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63" name="Freeform 69"/>
            <p:cNvSpPr/>
            <p:nvPr/>
          </p:nvSpPr>
          <p:spPr>
            <a:xfrm>
              <a:off x="2068546" y="5350511"/>
              <a:ext cx="7104" cy="8903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"/>
                <a:gd name="f7" fmla="val 76"/>
                <a:gd name="f8" fmla="val 33"/>
                <a:gd name="f9" fmla="+- 0 0 -90"/>
                <a:gd name="f10" fmla="*/ f3 1 8"/>
                <a:gd name="f11" fmla="*/ f4 1 76"/>
                <a:gd name="f12" fmla="+- f7 0 f5"/>
                <a:gd name="f13" fmla="+- f6 0 f5"/>
                <a:gd name="f14" fmla="*/ f9 f0 1"/>
                <a:gd name="f15" fmla="*/ f13 1 8"/>
                <a:gd name="f16" fmla="*/ f12 1 76"/>
                <a:gd name="f17" fmla="*/ 3 f13 1"/>
                <a:gd name="f18" fmla="*/ 42 f12 1"/>
                <a:gd name="f19" fmla="*/ 18 f12 1"/>
                <a:gd name="f20" fmla="*/ 0 f13 1"/>
                <a:gd name="f21" fmla="*/ 0 f12 1"/>
                <a:gd name="f22" fmla="*/ 8 f13 1"/>
                <a:gd name="f23" fmla="*/ 76 f12 1"/>
                <a:gd name="f24" fmla="*/ f14 1 f2"/>
                <a:gd name="f25" fmla="*/ f17 1 8"/>
                <a:gd name="f26" fmla="*/ f18 1 76"/>
                <a:gd name="f27" fmla="*/ f19 1 76"/>
                <a:gd name="f28" fmla="*/ f20 1 8"/>
                <a:gd name="f29" fmla="*/ f21 1 76"/>
                <a:gd name="f30" fmla="*/ f22 1 8"/>
                <a:gd name="f31" fmla="*/ f23 1 76"/>
                <a:gd name="f32" fmla="+- f24 0 f1"/>
                <a:gd name="f33" fmla="*/ f25 1 f15"/>
                <a:gd name="f34" fmla="*/ f26 1 f16"/>
                <a:gd name="f35" fmla="*/ f27 1 f16"/>
                <a:gd name="f36" fmla="*/ f28 1 f15"/>
                <a:gd name="f37" fmla="*/ f29 1 f16"/>
                <a:gd name="f38" fmla="*/ f30 1 f15"/>
                <a:gd name="f39" fmla="*/ f31 1 f16"/>
                <a:gd name="f40" fmla="*/ f36 f10 1"/>
                <a:gd name="f41" fmla="*/ f38 f10 1"/>
                <a:gd name="f42" fmla="*/ f39 f11 1"/>
                <a:gd name="f43" fmla="*/ f37 f11 1"/>
                <a:gd name="f44" fmla="*/ f33 f10 1"/>
                <a:gd name="f45" fmla="*/ f34 f11 1"/>
                <a:gd name="f46" fmla="*/ f35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4" y="f45"/>
                </a:cxn>
                <a:cxn ang="f32">
                  <a:pos x="f44" y="f46"/>
                </a:cxn>
                <a:cxn ang="f32">
                  <a:pos x="f40" y="f43"/>
                </a:cxn>
              </a:cxnLst>
              <a:rect l="f40" t="f43" r="f41" b="f42"/>
              <a:pathLst>
                <a:path w="8" h="76">
                  <a:moveTo>
                    <a:pt x="f6" y="f7"/>
                  </a:moveTo>
                  <a:lnTo>
                    <a:pt x="f6" y="f8"/>
                  </a:lnTo>
                  <a:lnTo>
                    <a:pt x="f5" y="f5"/>
                  </a:lnTo>
                </a:path>
              </a:pathLst>
            </a:custGeom>
            <a:noFill/>
            <a:ln w="30166">
              <a:solidFill>
                <a:srgbClr val="603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64" name="Freeform 70"/>
            <p:cNvSpPr/>
            <p:nvPr/>
          </p:nvSpPr>
          <p:spPr>
            <a:xfrm>
              <a:off x="2081558" y="5268434"/>
              <a:ext cx="517276" cy="358911"/>
            </a:xfrm>
            <a:custGeom>
              <a:avLst/>
              <a:gdLst>
                <a:gd name="f0" fmla="val 10800000"/>
                <a:gd name="f1" fmla="val 5400000"/>
                <a:gd name="f2" fmla="val 360"/>
                <a:gd name="f3" fmla="val 180"/>
                <a:gd name="f4" fmla="val w"/>
                <a:gd name="f5" fmla="val h"/>
                <a:gd name="f6" fmla="val 0"/>
                <a:gd name="f7" fmla="val 529"/>
                <a:gd name="f8" fmla="val 317"/>
                <a:gd name="f9" fmla="val 36"/>
                <a:gd name="f10" fmla="val 507"/>
                <a:gd name="f11" fmla="val 47"/>
                <a:gd name="f12" fmla="val 484"/>
                <a:gd name="f13" fmla="val 462"/>
                <a:gd name="f14" fmla="val 450"/>
                <a:gd name="f15" fmla="val 70"/>
                <a:gd name="f16" fmla="val 92"/>
                <a:gd name="f17" fmla="val 439"/>
                <a:gd name="f18" fmla="val 126"/>
                <a:gd name="f19" fmla="val 428"/>
                <a:gd name="f20" fmla="val 148"/>
                <a:gd name="f21" fmla="val 182"/>
                <a:gd name="f22" fmla="val 446"/>
                <a:gd name="f23" fmla="val 206"/>
                <a:gd name="f24" fmla="val 447"/>
                <a:gd name="f25" fmla="val 225"/>
                <a:gd name="f26" fmla="val 243"/>
                <a:gd name="f27" fmla="val 261"/>
                <a:gd name="f28" fmla="val 496"/>
                <a:gd name="f29" fmla="val 284"/>
                <a:gd name="f30" fmla="val 307"/>
                <a:gd name="f31" fmla="val 473"/>
                <a:gd name="f32" fmla="val 405"/>
                <a:gd name="f33" fmla="val 383"/>
                <a:gd name="f34" fmla="val 377"/>
                <a:gd name="f35" fmla="val 302"/>
                <a:gd name="f36" fmla="val 337"/>
                <a:gd name="f37" fmla="val 316"/>
                <a:gd name="f38" fmla="val 272"/>
                <a:gd name="f39" fmla="val 293"/>
                <a:gd name="f40" fmla="val 270"/>
                <a:gd name="f41" fmla="val 247"/>
                <a:gd name="f42" fmla="val 298"/>
                <a:gd name="f43" fmla="val 239"/>
                <a:gd name="f44" fmla="val 204"/>
                <a:gd name="f45" fmla="val 192"/>
                <a:gd name="f46" fmla="val 250"/>
                <a:gd name="f47" fmla="val 174"/>
                <a:gd name="f48" fmla="val 246"/>
                <a:gd name="f49" fmla="val 155"/>
                <a:gd name="f50" fmla="val 150"/>
                <a:gd name="f51" fmla="val 217"/>
                <a:gd name="f52" fmla="val 112"/>
                <a:gd name="f53" fmla="val 216"/>
                <a:gd name="f54" fmla="val 90"/>
                <a:gd name="f55" fmla="val 194"/>
                <a:gd name="f56" fmla="val 69"/>
                <a:gd name="f57" fmla="val 46"/>
                <a:gd name="f58" fmla="val 23"/>
                <a:gd name="f59" fmla="+- 0 0 -90"/>
                <a:gd name="f60" fmla="*/ f4 1 529"/>
                <a:gd name="f61" fmla="*/ f5 1 317"/>
                <a:gd name="f62" fmla="+- f8 0 f6"/>
                <a:gd name="f63" fmla="+- f7 0 f6"/>
                <a:gd name="f64" fmla="*/ f59 f0 1"/>
                <a:gd name="f65" fmla="*/ f63 1 529"/>
                <a:gd name="f66" fmla="*/ f62 1 317"/>
                <a:gd name="f67" fmla="*/ 298 f63 1"/>
                <a:gd name="f68" fmla="*/ 0 f62 1"/>
                <a:gd name="f69" fmla="*/ 20 f62 1"/>
                <a:gd name="f70" fmla="*/ 286 f63 1"/>
                <a:gd name="f71" fmla="*/ 25 f62 1"/>
                <a:gd name="f72" fmla="*/ 273 f63 1"/>
                <a:gd name="f73" fmla="*/ 261 f63 1"/>
                <a:gd name="f74" fmla="*/ 254 f63 1"/>
                <a:gd name="f75" fmla="*/ 37 f62 1"/>
                <a:gd name="f76" fmla="*/ 50 f62 1"/>
                <a:gd name="f77" fmla="*/ 248 f63 1"/>
                <a:gd name="f78" fmla="*/ 68 f62 1"/>
                <a:gd name="f79" fmla="*/ 241 f63 1"/>
                <a:gd name="f80" fmla="*/ 80 f62 1"/>
                <a:gd name="f81" fmla="*/ 98 f62 1"/>
                <a:gd name="f82" fmla="*/ 251 f63 1"/>
                <a:gd name="f83" fmla="*/ 112 f62 1"/>
                <a:gd name="f84" fmla="*/ 252 f63 1"/>
                <a:gd name="f85" fmla="*/ 121 f62 1"/>
                <a:gd name="f86" fmla="*/ 131 f62 1"/>
                <a:gd name="f87" fmla="*/ 141 f62 1"/>
                <a:gd name="f88" fmla="*/ 280 f63 1"/>
                <a:gd name="f89" fmla="*/ 153 f62 1"/>
                <a:gd name="f90" fmla="*/ 165 f62 1"/>
                <a:gd name="f91" fmla="*/ 267 f63 1"/>
                <a:gd name="f92" fmla="*/ 171 f62 1"/>
                <a:gd name="f93" fmla="*/ 229 f63 1"/>
                <a:gd name="f94" fmla="*/ 216 f63 1"/>
                <a:gd name="f95" fmla="*/ 212 f63 1"/>
                <a:gd name="f96" fmla="*/ 163 f62 1"/>
                <a:gd name="f97" fmla="*/ 202 f63 1"/>
                <a:gd name="f98" fmla="*/ 190 f63 1"/>
                <a:gd name="f99" fmla="*/ 178 f63 1"/>
                <a:gd name="f100" fmla="*/ 146 f62 1"/>
                <a:gd name="f101" fmla="*/ 165 f63 1"/>
                <a:gd name="f102" fmla="*/ 152 f63 1"/>
                <a:gd name="f103" fmla="*/ 140 f63 1"/>
                <a:gd name="f104" fmla="*/ 161 f62 1"/>
                <a:gd name="f105" fmla="*/ 135 f63 1"/>
                <a:gd name="f106" fmla="*/ 116 f63 1"/>
                <a:gd name="f107" fmla="*/ 108 f63 1"/>
                <a:gd name="f108" fmla="*/ 134 f62 1"/>
                <a:gd name="f109" fmla="*/ 98 f63 1"/>
                <a:gd name="f110" fmla="*/ 133 f62 1"/>
                <a:gd name="f111" fmla="*/ 88 f63 1"/>
                <a:gd name="f112" fmla="*/ 84 f63 1"/>
                <a:gd name="f113" fmla="*/ 117 f62 1"/>
                <a:gd name="f114" fmla="*/ 64 f63 1"/>
                <a:gd name="f115" fmla="*/ 116 f62 1"/>
                <a:gd name="f116" fmla="*/ 50 f63 1"/>
                <a:gd name="f117" fmla="*/ 105 f62 1"/>
                <a:gd name="f118" fmla="*/ 39 f63 1"/>
                <a:gd name="f119" fmla="*/ 26 f63 1"/>
                <a:gd name="f120" fmla="*/ 13 f63 1"/>
                <a:gd name="f121" fmla="*/ 0 f63 1"/>
                <a:gd name="f122" fmla="*/ 529 f63 1"/>
                <a:gd name="f123" fmla="*/ 317 f62 1"/>
                <a:gd name="f124" fmla="*/ f64 1 f3"/>
                <a:gd name="f125" fmla="*/ f67 1 529"/>
                <a:gd name="f126" fmla="*/ f68 1 317"/>
                <a:gd name="f127" fmla="*/ f69 1 317"/>
                <a:gd name="f128" fmla="*/ f70 1 529"/>
                <a:gd name="f129" fmla="*/ f71 1 317"/>
                <a:gd name="f130" fmla="*/ f72 1 529"/>
                <a:gd name="f131" fmla="*/ f73 1 529"/>
                <a:gd name="f132" fmla="*/ f74 1 529"/>
                <a:gd name="f133" fmla="*/ f75 1 317"/>
                <a:gd name="f134" fmla="*/ f76 1 317"/>
                <a:gd name="f135" fmla="*/ f77 1 529"/>
                <a:gd name="f136" fmla="*/ f78 1 317"/>
                <a:gd name="f137" fmla="*/ f79 1 529"/>
                <a:gd name="f138" fmla="*/ f80 1 317"/>
                <a:gd name="f139" fmla="*/ f81 1 317"/>
                <a:gd name="f140" fmla="*/ f82 1 529"/>
                <a:gd name="f141" fmla="*/ f83 1 317"/>
                <a:gd name="f142" fmla="*/ f84 1 529"/>
                <a:gd name="f143" fmla="*/ f85 1 317"/>
                <a:gd name="f144" fmla="*/ f86 1 317"/>
                <a:gd name="f145" fmla="*/ f87 1 317"/>
                <a:gd name="f146" fmla="*/ f88 1 529"/>
                <a:gd name="f147" fmla="*/ f89 1 317"/>
                <a:gd name="f148" fmla="*/ f90 1 317"/>
                <a:gd name="f149" fmla="*/ f91 1 529"/>
                <a:gd name="f150" fmla="*/ f92 1 317"/>
                <a:gd name="f151" fmla="*/ f93 1 529"/>
                <a:gd name="f152" fmla="*/ f94 1 529"/>
                <a:gd name="f153" fmla="*/ f95 1 529"/>
                <a:gd name="f154" fmla="*/ f96 1 317"/>
                <a:gd name="f155" fmla="*/ f97 1 529"/>
                <a:gd name="f156" fmla="*/ f98 1 529"/>
                <a:gd name="f157" fmla="*/ f99 1 529"/>
                <a:gd name="f158" fmla="*/ f100 1 317"/>
                <a:gd name="f159" fmla="*/ f101 1 529"/>
                <a:gd name="f160" fmla="*/ f102 1 529"/>
                <a:gd name="f161" fmla="*/ f103 1 529"/>
                <a:gd name="f162" fmla="*/ f104 1 317"/>
                <a:gd name="f163" fmla="*/ f105 1 529"/>
                <a:gd name="f164" fmla="*/ f106 1 529"/>
                <a:gd name="f165" fmla="*/ f107 1 529"/>
                <a:gd name="f166" fmla="*/ f108 1 317"/>
                <a:gd name="f167" fmla="*/ f109 1 529"/>
                <a:gd name="f168" fmla="*/ f110 1 317"/>
                <a:gd name="f169" fmla="*/ f111 1 529"/>
                <a:gd name="f170" fmla="*/ f112 1 529"/>
                <a:gd name="f171" fmla="*/ f113 1 317"/>
                <a:gd name="f172" fmla="*/ f114 1 529"/>
                <a:gd name="f173" fmla="*/ f115 1 317"/>
                <a:gd name="f174" fmla="*/ f116 1 529"/>
                <a:gd name="f175" fmla="*/ f117 1 317"/>
                <a:gd name="f176" fmla="*/ f118 1 529"/>
                <a:gd name="f177" fmla="*/ f119 1 529"/>
                <a:gd name="f178" fmla="*/ f120 1 529"/>
                <a:gd name="f179" fmla="*/ f121 1 529"/>
                <a:gd name="f180" fmla="*/ f122 1 529"/>
                <a:gd name="f181" fmla="*/ f123 1 317"/>
                <a:gd name="f182" fmla="+- f124 0 f1"/>
                <a:gd name="f183" fmla="*/ f125 1 f65"/>
                <a:gd name="f184" fmla="*/ f126 1 f66"/>
                <a:gd name="f185" fmla="*/ f127 1 f66"/>
                <a:gd name="f186" fmla="*/ f128 1 f65"/>
                <a:gd name="f187" fmla="*/ f129 1 f66"/>
                <a:gd name="f188" fmla="*/ f130 1 f65"/>
                <a:gd name="f189" fmla="*/ f131 1 f65"/>
                <a:gd name="f190" fmla="*/ f132 1 f65"/>
                <a:gd name="f191" fmla="*/ f133 1 f66"/>
                <a:gd name="f192" fmla="*/ f134 1 f66"/>
                <a:gd name="f193" fmla="*/ f135 1 f65"/>
                <a:gd name="f194" fmla="*/ f136 1 f66"/>
                <a:gd name="f195" fmla="*/ f137 1 f65"/>
                <a:gd name="f196" fmla="*/ f138 1 f66"/>
                <a:gd name="f197" fmla="*/ f139 1 f66"/>
                <a:gd name="f198" fmla="*/ f140 1 f65"/>
                <a:gd name="f199" fmla="*/ f141 1 f66"/>
                <a:gd name="f200" fmla="*/ f142 1 f65"/>
                <a:gd name="f201" fmla="*/ f143 1 f66"/>
                <a:gd name="f202" fmla="*/ f144 1 f66"/>
                <a:gd name="f203" fmla="*/ f145 1 f66"/>
                <a:gd name="f204" fmla="*/ f146 1 f65"/>
                <a:gd name="f205" fmla="*/ f147 1 f66"/>
                <a:gd name="f206" fmla="*/ f148 1 f66"/>
                <a:gd name="f207" fmla="*/ f149 1 f65"/>
                <a:gd name="f208" fmla="*/ f150 1 f66"/>
                <a:gd name="f209" fmla="*/ f151 1 f65"/>
                <a:gd name="f210" fmla="*/ f152 1 f65"/>
                <a:gd name="f211" fmla="*/ f153 1 f65"/>
                <a:gd name="f212" fmla="*/ f154 1 f66"/>
                <a:gd name="f213" fmla="*/ f155 1 f65"/>
                <a:gd name="f214" fmla="*/ f156 1 f65"/>
                <a:gd name="f215" fmla="*/ f157 1 f65"/>
                <a:gd name="f216" fmla="*/ f158 1 f66"/>
                <a:gd name="f217" fmla="*/ f159 1 f65"/>
                <a:gd name="f218" fmla="*/ f160 1 f65"/>
                <a:gd name="f219" fmla="*/ f161 1 f65"/>
                <a:gd name="f220" fmla="*/ f162 1 f66"/>
                <a:gd name="f221" fmla="*/ f163 1 f65"/>
                <a:gd name="f222" fmla="*/ f164 1 f65"/>
                <a:gd name="f223" fmla="*/ f165 1 f65"/>
                <a:gd name="f224" fmla="*/ f166 1 f66"/>
                <a:gd name="f225" fmla="*/ f167 1 f65"/>
                <a:gd name="f226" fmla="*/ f168 1 f66"/>
                <a:gd name="f227" fmla="*/ f169 1 f65"/>
                <a:gd name="f228" fmla="*/ f170 1 f65"/>
                <a:gd name="f229" fmla="*/ f171 1 f66"/>
                <a:gd name="f230" fmla="*/ f172 1 f65"/>
                <a:gd name="f231" fmla="*/ f173 1 f66"/>
                <a:gd name="f232" fmla="*/ f174 1 f65"/>
                <a:gd name="f233" fmla="*/ f175 1 f66"/>
                <a:gd name="f234" fmla="*/ f176 1 f65"/>
                <a:gd name="f235" fmla="*/ f177 1 f65"/>
                <a:gd name="f236" fmla="*/ f178 1 f65"/>
                <a:gd name="f237" fmla="*/ f179 1 f65"/>
                <a:gd name="f238" fmla="*/ f180 1 f65"/>
                <a:gd name="f239" fmla="*/ f181 1 f66"/>
                <a:gd name="f240" fmla="*/ f237 f60 1"/>
                <a:gd name="f241" fmla="*/ f238 f60 1"/>
                <a:gd name="f242" fmla="*/ f239 f61 1"/>
                <a:gd name="f243" fmla="*/ f184 f61 1"/>
                <a:gd name="f244" fmla="*/ f183 f60 1"/>
                <a:gd name="f245" fmla="*/ f185 f61 1"/>
                <a:gd name="f246" fmla="*/ f186 f60 1"/>
                <a:gd name="f247" fmla="*/ f187 f61 1"/>
                <a:gd name="f248" fmla="*/ f188 f60 1"/>
                <a:gd name="f249" fmla="*/ f189 f60 1"/>
                <a:gd name="f250" fmla="*/ f190 f60 1"/>
                <a:gd name="f251" fmla="*/ f191 f61 1"/>
                <a:gd name="f252" fmla="*/ f192 f61 1"/>
                <a:gd name="f253" fmla="*/ f193 f60 1"/>
                <a:gd name="f254" fmla="*/ f194 f61 1"/>
                <a:gd name="f255" fmla="*/ f195 f60 1"/>
                <a:gd name="f256" fmla="*/ f196 f61 1"/>
                <a:gd name="f257" fmla="*/ f197 f61 1"/>
                <a:gd name="f258" fmla="*/ f198 f60 1"/>
                <a:gd name="f259" fmla="*/ f199 f61 1"/>
                <a:gd name="f260" fmla="*/ f200 f60 1"/>
                <a:gd name="f261" fmla="*/ f201 f61 1"/>
                <a:gd name="f262" fmla="*/ f202 f61 1"/>
                <a:gd name="f263" fmla="*/ f203 f61 1"/>
                <a:gd name="f264" fmla="*/ f204 f60 1"/>
                <a:gd name="f265" fmla="*/ f205 f61 1"/>
                <a:gd name="f266" fmla="*/ f206 f61 1"/>
                <a:gd name="f267" fmla="*/ f207 f60 1"/>
                <a:gd name="f268" fmla="*/ f208 f61 1"/>
                <a:gd name="f269" fmla="*/ f209 f60 1"/>
                <a:gd name="f270" fmla="*/ f210 f60 1"/>
                <a:gd name="f271" fmla="*/ f211 f60 1"/>
                <a:gd name="f272" fmla="*/ f212 f61 1"/>
                <a:gd name="f273" fmla="*/ f213 f60 1"/>
                <a:gd name="f274" fmla="*/ f214 f60 1"/>
                <a:gd name="f275" fmla="*/ f215 f60 1"/>
                <a:gd name="f276" fmla="*/ f216 f61 1"/>
                <a:gd name="f277" fmla="*/ f217 f60 1"/>
                <a:gd name="f278" fmla="*/ f218 f60 1"/>
                <a:gd name="f279" fmla="*/ f219 f60 1"/>
                <a:gd name="f280" fmla="*/ f220 f61 1"/>
                <a:gd name="f281" fmla="*/ f221 f60 1"/>
                <a:gd name="f282" fmla="*/ f222 f60 1"/>
                <a:gd name="f283" fmla="*/ f223 f60 1"/>
                <a:gd name="f284" fmla="*/ f224 f61 1"/>
                <a:gd name="f285" fmla="*/ f225 f60 1"/>
                <a:gd name="f286" fmla="*/ f226 f61 1"/>
                <a:gd name="f287" fmla="*/ f227 f60 1"/>
                <a:gd name="f288" fmla="*/ f228 f60 1"/>
                <a:gd name="f289" fmla="*/ f229 f61 1"/>
                <a:gd name="f290" fmla="*/ f230 f60 1"/>
                <a:gd name="f291" fmla="*/ f231 f61 1"/>
                <a:gd name="f292" fmla="*/ f232 f60 1"/>
                <a:gd name="f293" fmla="*/ f233 f61 1"/>
                <a:gd name="f294" fmla="*/ f234 f60 1"/>
                <a:gd name="f295" fmla="*/ f235 f60 1"/>
                <a:gd name="f296" fmla="*/ f236 f6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82">
                  <a:pos x="f244" y="f243"/>
                </a:cxn>
                <a:cxn ang="f182">
                  <a:pos x="f244" y="f245"/>
                </a:cxn>
                <a:cxn ang="f182">
                  <a:pos x="f246" y="f247"/>
                </a:cxn>
                <a:cxn ang="f182">
                  <a:pos x="f248" y="f247"/>
                </a:cxn>
                <a:cxn ang="f182">
                  <a:pos x="f249" y="f247"/>
                </a:cxn>
                <a:cxn ang="f182">
                  <a:pos x="f250" y="f251"/>
                </a:cxn>
                <a:cxn ang="f182">
                  <a:pos x="f250" y="f252"/>
                </a:cxn>
                <a:cxn ang="f182">
                  <a:pos x="f253" y="f254"/>
                </a:cxn>
                <a:cxn ang="f182">
                  <a:pos x="f255" y="f256"/>
                </a:cxn>
                <a:cxn ang="f182">
                  <a:pos x="f253" y="f257"/>
                </a:cxn>
                <a:cxn ang="f182">
                  <a:pos x="f258" y="f259"/>
                </a:cxn>
                <a:cxn ang="f182">
                  <a:pos x="f260" y="f261"/>
                </a:cxn>
                <a:cxn ang="f182">
                  <a:pos x="f249" y="f262"/>
                </a:cxn>
                <a:cxn ang="f182">
                  <a:pos x="f248" y="f263"/>
                </a:cxn>
                <a:cxn ang="f182">
                  <a:pos x="f264" y="f265"/>
                </a:cxn>
                <a:cxn ang="f182">
                  <a:pos x="f264" y="f266"/>
                </a:cxn>
                <a:cxn ang="f182">
                  <a:pos x="f267" y="f268"/>
                </a:cxn>
                <a:cxn ang="f182">
                  <a:pos x="f250" y="f268"/>
                </a:cxn>
                <a:cxn ang="f182">
                  <a:pos x="f255" y="f268"/>
                </a:cxn>
                <a:cxn ang="f182">
                  <a:pos x="f269" y="f268"/>
                </a:cxn>
                <a:cxn ang="f182">
                  <a:pos x="f270" y="f268"/>
                </a:cxn>
                <a:cxn ang="f182">
                  <a:pos x="f271" y="f272"/>
                </a:cxn>
                <a:cxn ang="f182">
                  <a:pos x="f273" y="f265"/>
                </a:cxn>
                <a:cxn ang="f182">
                  <a:pos x="f274" y="f265"/>
                </a:cxn>
                <a:cxn ang="f182">
                  <a:pos x="f275" y="f276"/>
                </a:cxn>
                <a:cxn ang="f182">
                  <a:pos x="f277" y="f276"/>
                </a:cxn>
                <a:cxn ang="f182">
                  <a:pos x="f278" y="f276"/>
                </a:cxn>
                <a:cxn ang="f182">
                  <a:pos x="f279" y="f280"/>
                </a:cxn>
                <a:cxn ang="f182">
                  <a:pos x="f281" y="f280"/>
                </a:cxn>
                <a:cxn ang="f182">
                  <a:pos x="f282" y="f276"/>
                </a:cxn>
                <a:cxn ang="f182">
                  <a:pos x="f283" y="f284"/>
                </a:cxn>
                <a:cxn ang="f182">
                  <a:pos x="f285" y="f286"/>
                </a:cxn>
                <a:cxn ang="f182">
                  <a:pos x="f287" y="f286"/>
                </a:cxn>
                <a:cxn ang="f182">
                  <a:pos x="f288" y="f289"/>
                </a:cxn>
                <a:cxn ang="f182">
                  <a:pos x="f290" y="f291"/>
                </a:cxn>
                <a:cxn ang="f182">
                  <a:pos x="f292" y="f293"/>
                </a:cxn>
                <a:cxn ang="f182">
                  <a:pos x="f294" y="f293"/>
                </a:cxn>
                <a:cxn ang="f182">
                  <a:pos x="f295" y="f293"/>
                </a:cxn>
                <a:cxn ang="f182">
                  <a:pos x="f296" y="f293"/>
                </a:cxn>
                <a:cxn ang="f182">
                  <a:pos x="f240" y="f257"/>
                </a:cxn>
                <a:cxn ang="f182">
                  <a:pos x="f240" y="f256"/>
                </a:cxn>
              </a:cxnLst>
              <a:rect l="f240" t="f243" r="f241" b="f242"/>
              <a:pathLst>
                <a:path w="529" h="317">
                  <a:moveTo>
                    <a:pt x="f7" y="f6"/>
                  </a:moveTo>
                  <a:lnTo>
                    <a:pt x="f7" y="f9"/>
                  </a:lnTo>
                  <a:lnTo>
                    <a:pt x="f10" y="f11"/>
                  </a:lnTo>
                  <a:lnTo>
                    <a:pt x="f12" y="f11"/>
                  </a:lnTo>
                  <a:lnTo>
                    <a:pt x="f13" y="f11"/>
                  </a:lnTo>
                  <a:lnTo>
                    <a:pt x="f14" y="f15"/>
                  </a:lnTo>
                  <a:lnTo>
                    <a:pt x="f14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17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13" y="f26"/>
                  </a:lnTo>
                  <a:lnTo>
                    <a:pt x="f12" y="f27"/>
                  </a:lnTo>
                  <a:lnTo>
                    <a:pt x="f28" y="f29"/>
                  </a:lnTo>
                  <a:lnTo>
                    <a:pt x="f28" y="f30"/>
                  </a:lnTo>
                  <a:lnTo>
                    <a:pt x="f31" y="f8"/>
                  </a:lnTo>
                  <a:lnTo>
                    <a:pt x="f14" y="f8"/>
                  </a:lnTo>
                  <a:lnTo>
                    <a:pt x="f19" y="f8"/>
                  </a:lnTo>
                  <a:lnTo>
                    <a:pt x="f32" y="f8"/>
                  </a:lnTo>
                  <a:lnTo>
                    <a:pt x="f33" y="f8"/>
                  </a:lnTo>
                  <a:lnTo>
                    <a:pt x="f34" y="f35"/>
                  </a:lnTo>
                  <a:lnTo>
                    <a:pt x="f2" y="f29"/>
                  </a:lnTo>
                  <a:lnTo>
                    <a:pt x="f36" y="f29"/>
                  </a:lnTo>
                  <a:lnTo>
                    <a:pt x="f37" y="f38"/>
                  </a:lnTo>
                  <a:lnTo>
                    <a:pt x="f39" y="f38"/>
                  </a:lnTo>
                  <a:lnTo>
                    <a:pt x="f40" y="f38"/>
                  </a:lnTo>
                  <a:lnTo>
                    <a:pt x="f41" y="f42"/>
                  </a:lnTo>
                  <a:lnTo>
                    <a:pt x="f43" y="f42"/>
                  </a:lnTo>
                  <a:lnTo>
                    <a:pt x="f44" y="f38"/>
                  </a:lnTo>
                  <a:lnTo>
                    <a:pt x="f45" y="f46"/>
                  </a:lnTo>
                  <a:lnTo>
                    <a:pt x="f47" y="f48"/>
                  </a:lnTo>
                  <a:lnTo>
                    <a:pt x="f49" y="f48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5"/>
                  </a:lnTo>
                  <a:lnTo>
                    <a:pt x="f57" y="f55"/>
                  </a:lnTo>
                  <a:lnTo>
                    <a:pt x="f58" y="f55"/>
                  </a:lnTo>
                  <a:lnTo>
                    <a:pt x="f6" y="f21"/>
                  </a:lnTo>
                  <a:lnTo>
                    <a:pt x="f6" y="f20"/>
                  </a:lnTo>
                </a:path>
              </a:pathLst>
            </a:custGeom>
            <a:noFill/>
            <a:ln w="30166">
              <a:solidFill>
                <a:srgbClr val="603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65" name="Freeform 71"/>
            <p:cNvSpPr/>
            <p:nvPr/>
          </p:nvSpPr>
          <p:spPr>
            <a:xfrm>
              <a:off x="1825883" y="3251286"/>
              <a:ext cx="23673" cy="18779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6"/>
                <a:gd name="f7" fmla="val 166"/>
                <a:gd name="f8" fmla="val 3"/>
                <a:gd name="f9" fmla="val 143"/>
                <a:gd name="f10" fmla="val 120"/>
                <a:gd name="f11" fmla="val 99"/>
                <a:gd name="f12" fmla="val 77"/>
                <a:gd name="f13" fmla="val 54"/>
                <a:gd name="f14" fmla="val 31"/>
                <a:gd name="f15" fmla="+- 0 0 -90"/>
                <a:gd name="f16" fmla="*/ f3 1 26"/>
                <a:gd name="f17" fmla="*/ f4 1 166"/>
                <a:gd name="f18" fmla="+- f7 0 f5"/>
                <a:gd name="f19" fmla="+- f6 0 f5"/>
                <a:gd name="f20" fmla="*/ f15 f0 1"/>
                <a:gd name="f21" fmla="*/ f19 1 26"/>
                <a:gd name="f22" fmla="*/ f18 1 166"/>
                <a:gd name="f23" fmla="*/ 12 f19 1"/>
                <a:gd name="f24" fmla="*/ 89 f18 1"/>
                <a:gd name="f25" fmla="*/ 2 f19 1"/>
                <a:gd name="f26" fmla="*/ 76 f18 1"/>
                <a:gd name="f27" fmla="*/ 65 f18 1"/>
                <a:gd name="f28" fmla="*/ 54 f18 1"/>
                <a:gd name="f29" fmla="*/ 41 f18 1"/>
                <a:gd name="f30" fmla="*/ 29 f18 1"/>
                <a:gd name="f31" fmla="*/ 16 f18 1"/>
                <a:gd name="f32" fmla="*/ 0 f19 1"/>
                <a:gd name="f33" fmla="*/ 0 f18 1"/>
                <a:gd name="f34" fmla="*/ 26 f19 1"/>
                <a:gd name="f35" fmla="*/ 166 f18 1"/>
                <a:gd name="f36" fmla="*/ f20 1 f2"/>
                <a:gd name="f37" fmla="*/ f23 1 26"/>
                <a:gd name="f38" fmla="*/ f24 1 166"/>
                <a:gd name="f39" fmla="*/ f25 1 26"/>
                <a:gd name="f40" fmla="*/ f26 1 166"/>
                <a:gd name="f41" fmla="*/ f27 1 166"/>
                <a:gd name="f42" fmla="*/ f28 1 166"/>
                <a:gd name="f43" fmla="*/ f29 1 166"/>
                <a:gd name="f44" fmla="*/ f30 1 166"/>
                <a:gd name="f45" fmla="*/ f31 1 166"/>
                <a:gd name="f46" fmla="*/ f32 1 26"/>
                <a:gd name="f47" fmla="*/ f33 1 166"/>
                <a:gd name="f48" fmla="*/ f34 1 26"/>
                <a:gd name="f49" fmla="*/ f35 1 166"/>
                <a:gd name="f50" fmla="+- f36 0 f1"/>
                <a:gd name="f51" fmla="*/ f37 1 f21"/>
                <a:gd name="f52" fmla="*/ f38 1 f22"/>
                <a:gd name="f53" fmla="*/ f39 1 f21"/>
                <a:gd name="f54" fmla="*/ f40 1 f22"/>
                <a:gd name="f55" fmla="*/ f41 1 f22"/>
                <a:gd name="f56" fmla="*/ f42 1 f22"/>
                <a:gd name="f57" fmla="*/ f43 1 f22"/>
                <a:gd name="f58" fmla="*/ f44 1 f22"/>
                <a:gd name="f59" fmla="*/ f45 1 f22"/>
                <a:gd name="f60" fmla="*/ f46 1 f21"/>
                <a:gd name="f61" fmla="*/ f47 1 f22"/>
                <a:gd name="f62" fmla="*/ f48 1 f21"/>
                <a:gd name="f63" fmla="*/ f49 1 f22"/>
                <a:gd name="f64" fmla="*/ f60 f16 1"/>
                <a:gd name="f65" fmla="*/ f62 f16 1"/>
                <a:gd name="f66" fmla="*/ f63 f17 1"/>
                <a:gd name="f67" fmla="*/ f61 f17 1"/>
                <a:gd name="f68" fmla="*/ f51 f16 1"/>
                <a:gd name="f69" fmla="*/ f52 f17 1"/>
                <a:gd name="f70" fmla="*/ f53 f16 1"/>
                <a:gd name="f71" fmla="*/ f54 f17 1"/>
                <a:gd name="f72" fmla="*/ f55 f17 1"/>
                <a:gd name="f73" fmla="*/ f56 f17 1"/>
                <a:gd name="f74" fmla="*/ f57 f17 1"/>
                <a:gd name="f75" fmla="*/ f58 f17 1"/>
                <a:gd name="f76" fmla="*/ f59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0">
                  <a:pos x="f68" y="f69"/>
                </a:cxn>
                <a:cxn ang="f50">
                  <a:pos x="f70" y="f71"/>
                </a:cxn>
                <a:cxn ang="f50">
                  <a:pos x="f70" y="f72"/>
                </a:cxn>
                <a:cxn ang="f50">
                  <a:pos x="f70" y="f73"/>
                </a:cxn>
                <a:cxn ang="f50">
                  <a:pos x="f70" y="f74"/>
                </a:cxn>
                <a:cxn ang="f50">
                  <a:pos x="f70" y="f75"/>
                </a:cxn>
                <a:cxn ang="f50">
                  <a:pos x="f70" y="f76"/>
                </a:cxn>
                <a:cxn ang="f50">
                  <a:pos x="f64" y="f67"/>
                </a:cxn>
              </a:cxnLst>
              <a:rect l="f64" t="f67" r="f65" b="f66"/>
              <a:pathLst>
                <a:path w="26" h="166">
                  <a:moveTo>
                    <a:pt x="f6" y="f7"/>
                  </a:moveTo>
                  <a:lnTo>
                    <a:pt x="f8" y="f9"/>
                  </a:lnTo>
                  <a:lnTo>
                    <a:pt x="f8" y="f10"/>
                  </a:lnTo>
                  <a:lnTo>
                    <a:pt x="f8" y="f11"/>
                  </a:lnTo>
                  <a:lnTo>
                    <a:pt x="f8" y="f12"/>
                  </a:lnTo>
                  <a:lnTo>
                    <a:pt x="f8" y="f13"/>
                  </a:lnTo>
                  <a:lnTo>
                    <a:pt x="f8" y="f14"/>
                  </a:lnTo>
                  <a:lnTo>
                    <a:pt x="f5" y="f5"/>
                  </a:lnTo>
                </a:path>
              </a:pathLst>
            </a:custGeom>
            <a:noFill/>
            <a:ln w="30166">
              <a:solidFill>
                <a:srgbClr val="603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66" name="Freeform 72"/>
            <p:cNvSpPr/>
            <p:nvPr/>
          </p:nvSpPr>
          <p:spPr>
            <a:xfrm>
              <a:off x="1674376" y="3434916"/>
              <a:ext cx="339717" cy="35752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48"/>
                <a:gd name="f7" fmla="val 316"/>
                <a:gd name="f8" fmla="val 87"/>
                <a:gd name="f9" fmla="val 32"/>
                <a:gd name="f10" fmla="val 79"/>
                <a:gd name="f11" fmla="val 43"/>
                <a:gd name="f12" fmla="val 76"/>
                <a:gd name="f13" fmla="val 66"/>
                <a:gd name="f14" fmla="val 75"/>
                <a:gd name="f15" fmla="val 90"/>
                <a:gd name="f16" fmla="val 74"/>
                <a:gd name="f17" fmla="val 102"/>
                <a:gd name="f18" fmla="val 71"/>
                <a:gd name="f19" fmla="val 127"/>
                <a:gd name="f20" fmla="val 45"/>
                <a:gd name="f21" fmla="val 132"/>
                <a:gd name="f22" fmla="val 28"/>
                <a:gd name="f23" fmla="val 163"/>
                <a:gd name="f24" fmla="val 20"/>
                <a:gd name="f25" fmla="val 176"/>
                <a:gd name="f26" fmla="val 192"/>
                <a:gd name="f27" fmla="val 29"/>
                <a:gd name="f28" fmla="val 215"/>
                <a:gd name="f29" fmla="val 67"/>
                <a:gd name="f30" fmla="val 233"/>
                <a:gd name="f31" fmla="val 88"/>
                <a:gd name="f32" fmla="val 248"/>
                <a:gd name="f33" fmla="val 103"/>
                <a:gd name="f34" fmla="val 262"/>
                <a:gd name="f35" fmla="val 122"/>
                <a:gd name="f36" fmla="val 275"/>
                <a:gd name="f37" fmla="val 141"/>
                <a:gd name="f38" fmla="val 287"/>
                <a:gd name="f39" fmla="val 160"/>
                <a:gd name="f40" fmla="val 297"/>
                <a:gd name="f41" fmla="val 175"/>
                <a:gd name="f42" fmla="val 306"/>
                <a:gd name="f43" fmla="val 189"/>
                <a:gd name="f44" fmla="val 315"/>
                <a:gd name="f45" fmla="val 207"/>
                <a:gd name="f46" fmla="val 319"/>
                <a:gd name="f47" fmla="val 217"/>
                <a:gd name="f48" fmla="val 329"/>
                <a:gd name="f49" fmla="val 232"/>
                <a:gd name="f50" fmla="val 334"/>
                <a:gd name="f51" fmla="val 243"/>
                <a:gd name="f52" fmla="val 340"/>
                <a:gd name="f53" fmla="val 259"/>
                <a:gd name="f54" fmla="val 281"/>
                <a:gd name="f55" fmla="val 338"/>
                <a:gd name="f56" fmla="val 302"/>
                <a:gd name="f57" fmla="val 314"/>
                <a:gd name="f58" fmla="val 305"/>
                <a:gd name="f59" fmla="val 289"/>
                <a:gd name="f60" fmla="val 270"/>
                <a:gd name="f61" fmla="val 252"/>
                <a:gd name="f62" fmla="val 235"/>
                <a:gd name="f63" fmla="val 294"/>
                <a:gd name="f64" fmla="val 219"/>
                <a:gd name="f65" fmla="val 283"/>
                <a:gd name="f66" fmla="val 193"/>
                <a:gd name="f67" fmla="val 290"/>
                <a:gd name="f68" fmla="val 179"/>
                <a:gd name="f69" fmla="val 285"/>
                <a:gd name="f70" fmla="val 154"/>
                <a:gd name="f71" fmla="val 278"/>
                <a:gd name="f72" fmla="val 131"/>
                <a:gd name="f73" fmla="val 108"/>
                <a:gd name="f74" fmla="val 91"/>
                <a:gd name="f75" fmla="val 257"/>
                <a:gd name="f76" fmla="val 42"/>
                <a:gd name="f77" fmla="val 21"/>
                <a:gd name="f78" fmla="val 198"/>
                <a:gd name="f79" fmla="val 178"/>
                <a:gd name="f80" fmla="val 159"/>
                <a:gd name="f81" fmla="val 145"/>
                <a:gd name="f82" fmla="val 133"/>
                <a:gd name="f83" fmla="val 107"/>
                <a:gd name="f84" fmla="+- 0 0 -90"/>
                <a:gd name="f85" fmla="*/ f3 1 348"/>
                <a:gd name="f86" fmla="*/ f4 1 316"/>
                <a:gd name="f87" fmla="+- f7 0 f5"/>
                <a:gd name="f88" fmla="+- f6 0 f5"/>
                <a:gd name="f89" fmla="*/ f84 f0 1"/>
                <a:gd name="f90" fmla="*/ f88 1 348"/>
                <a:gd name="f91" fmla="*/ f87 1 316"/>
                <a:gd name="f92" fmla="*/ 0 f88 1"/>
                <a:gd name="f93" fmla="*/ 47 f87 1"/>
                <a:gd name="f94" fmla="*/ 18 f88 1"/>
                <a:gd name="f95" fmla="*/ 42 f87 1"/>
                <a:gd name="f96" fmla="*/ 25 f88 1"/>
                <a:gd name="f97" fmla="*/ 41 f87 1"/>
                <a:gd name="f98" fmla="*/ 38 f88 1"/>
                <a:gd name="f99" fmla="*/ 50 f88 1"/>
                <a:gd name="f100" fmla="*/ 40 f87 1"/>
                <a:gd name="f101" fmla="*/ 58 f88 1"/>
                <a:gd name="f102" fmla="*/ 38 f87 1"/>
                <a:gd name="f103" fmla="*/ 72 f88 1"/>
                <a:gd name="f104" fmla="*/ 24 f87 1"/>
                <a:gd name="f105" fmla="*/ 74 f88 1"/>
                <a:gd name="f106" fmla="*/ 15 f87 1"/>
                <a:gd name="f107" fmla="*/ 93 f88 1"/>
                <a:gd name="f108" fmla="*/ 11 f87 1"/>
                <a:gd name="f109" fmla="*/ 100 f88 1"/>
                <a:gd name="f110" fmla="*/ 0 f87 1"/>
                <a:gd name="f111" fmla="*/ 109 f88 1"/>
                <a:gd name="f112" fmla="*/ 16 f87 1"/>
                <a:gd name="f113" fmla="*/ 122 f88 1"/>
                <a:gd name="f114" fmla="*/ 36 f87 1"/>
                <a:gd name="f115" fmla="*/ 132 f88 1"/>
                <a:gd name="f116" fmla="*/ 48 f87 1"/>
                <a:gd name="f117" fmla="*/ 141 f88 1"/>
                <a:gd name="f118" fmla="*/ 55 f87 1"/>
                <a:gd name="f119" fmla="*/ 149 f88 1"/>
                <a:gd name="f120" fmla="*/ 66 f87 1"/>
                <a:gd name="f121" fmla="*/ 156 f88 1"/>
                <a:gd name="f122" fmla="*/ 76 f87 1"/>
                <a:gd name="f123" fmla="*/ 163 f88 1"/>
                <a:gd name="f124" fmla="*/ 86 f87 1"/>
                <a:gd name="f125" fmla="*/ 169 f88 1"/>
                <a:gd name="f126" fmla="*/ 94 f87 1"/>
                <a:gd name="f127" fmla="*/ 173 f88 1"/>
                <a:gd name="f128" fmla="*/ 102 f87 1"/>
                <a:gd name="f129" fmla="*/ 179 f88 1"/>
                <a:gd name="f130" fmla="*/ 111 f87 1"/>
                <a:gd name="f131" fmla="*/ 180 f88 1"/>
                <a:gd name="f132" fmla="*/ 116 f87 1"/>
                <a:gd name="f133" fmla="*/ 186 f88 1"/>
                <a:gd name="f134" fmla="*/ 125 f87 1"/>
                <a:gd name="f135" fmla="*/ 189 f88 1"/>
                <a:gd name="f136" fmla="*/ 131 f87 1"/>
                <a:gd name="f137" fmla="*/ 193 f88 1"/>
                <a:gd name="f138" fmla="*/ 140 f87 1"/>
                <a:gd name="f139" fmla="*/ 197 f88 1"/>
                <a:gd name="f140" fmla="*/ 151 f87 1"/>
                <a:gd name="f141" fmla="*/ 192 f88 1"/>
                <a:gd name="f142" fmla="*/ 163 f87 1"/>
                <a:gd name="f143" fmla="*/ 178 f88 1"/>
                <a:gd name="f144" fmla="*/ 164 f87 1"/>
                <a:gd name="f145" fmla="*/ 164 f88 1"/>
                <a:gd name="f146" fmla="*/ 170 f87 1"/>
                <a:gd name="f147" fmla="*/ 153 f88 1"/>
                <a:gd name="f148" fmla="*/ 143 f88 1"/>
                <a:gd name="f149" fmla="*/ 165 f87 1"/>
                <a:gd name="f150" fmla="*/ 133 f88 1"/>
                <a:gd name="f151" fmla="*/ 158 f87 1"/>
                <a:gd name="f152" fmla="*/ 124 f88 1"/>
                <a:gd name="f153" fmla="*/ 152 f87 1"/>
                <a:gd name="f154" fmla="*/ 156 f87 1"/>
                <a:gd name="f155" fmla="*/ 101 f88 1"/>
                <a:gd name="f156" fmla="*/ 154 f87 1"/>
                <a:gd name="f157" fmla="*/ 87 f88 1"/>
                <a:gd name="f158" fmla="*/ 150 f87 1"/>
                <a:gd name="f159" fmla="*/ 61 f88 1"/>
                <a:gd name="f160" fmla="*/ 51 f88 1"/>
                <a:gd name="f161" fmla="*/ 138 f87 1"/>
                <a:gd name="f162" fmla="*/ 24 f88 1"/>
                <a:gd name="f163" fmla="*/ 12 f88 1"/>
                <a:gd name="f164" fmla="*/ 107 f87 1"/>
                <a:gd name="f165" fmla="*/ 96 f87 1"/>
                <a:gd name="f166" fmla="*/ 85 f87 1"/>
                <a:gd name="f167" fmla="*/ 78 f87 1"/>
                <a:gd name="f168" fmla="*/ 72 f87 1"/>
                <a:gd name="f169" fmla="*/ 58 f87 1"/>
                <a:gd name="f170" fmla="*/ 348 f88 1"/>
                <a:gd name="f171" fmla="*/ 316 f87 1"/>
                <a:gd name="f172" fmla="*/ f89 1 f2"/>
                <a:gd name="f173" fmla="*/ f92 1 348"/>
                <a:gd name="f174" fmla="*/ f93 1 316"/>
                <a:gd name="f175" fmla="*/ f94 1 348"/>
                <a:gd name="f176" fmla="*/ f95 1 316"/>
                <a:gd name="f177" fmla="*/ f96 1 348"/>
                <a:gd name="f178" fmla="*/ f97 1 316"/>
                <a:gd name="f179" fmla="*/ f98 1 348"/>
                <a:gd name="f180" fmla="*/ f99 1 348"/>
                <a:gd name="f181" fmla="*/ f100 1 316"/>
                <a:gd name="f182" fmla="*/ f101 1 348"/>
                <a:gd name="f183" fmla="*/ f102 1 316"/>
                <a:gd name="f184" fmla="*/ f103 1 348"/>
                <a:gd name="f185" fmla="*/ f104 1 316"/>
                <a:gd name="f186" fmla="*/ f105 1 348"/>
                <a:gd name="f187" fmla="*/ f106 1 316"/>
                <a:gd name="f188" fmla="*/ f107 1 348"/>
                <a:gd name="f189" fmla="*/ f108 1 316"/>
                <a:gd name="f190" fmla="*/ f109 1 348"/>
                <a:gd name="f191" fmla="*/ f110 1 316"/>
                <a:gd name="f192" fmla="*/ f111 1 348"/>
                <a:gd name="f193" fmla="*/ f112 1 316"/>
                <a:gd name="f194" fmla="*/ f113 1 348"/>
                <a:gd name="f195" fmla="*/ f114 1 316"/>
                <a:gd name="f196" fmla="*/ f115 1 348"/>
                <a:gd name="f197" fmla="*/ f116 1 316"/>
                <a:gd name="f198" fmla="*/ f117 1 348"/>
                <a:gd name="f199" fmla="*/ f118 1 316"/>
                <a:gd name="f200" fmla="*/ f119 1 348"/>
                <a:gd name="f201" fmla="*/ f120 1 316"/>
                <a:gd name="f202" fmla="*/ f121 1 348"/>
                <a:gd name="f203" fmla="*/ f122 1 316"/>
                <a:gd name="f204" fmla="*/ f123 1 348"/>
                <a:gd name="f205" fmla="*/ f124 1 316"/>
                <a:gd name="f206" fmla="*/ f125 1 348"/>
                <a:gd name="f207" fmla="*/ f126 1 316"/>
                <a:gd name="f208" fmla="*/ f127 1 348"/>
                <a:gd name="f209" fmla="*/ f128 1 316"/>
                <a:gd name="f210" fmla="*/ f129 1 348"/>
                <a:gd name="f211" fmla="*/ f130 1 316"/>
                <a:gd name="f212" fmla="*/ f131 1 348"/>
                <a:gd name="f213" fmla="*/ f132 1 316"/>
                <a:gd name="f214" fmla="*/ f133 1 348"/>
                <a:gd name="f215" fmla="*/ f134 1 316"/>
                <a:gd name="f216" fmla="*/ f135 1 348"/>
                <a:gd name="f217" fmla="*/ f136 1 316"/>
                <a:gd name="f218" fmla="*/ f137 1 348"/>
                <a:gd name="f219" fmla="*/ f138 1 316"/>
                <a:gd name="f220" fmla="*/ f139 1 348"/>
                <a:gd name="f221" fmla="*/ f140 1 316"/>
                <a:gd name="f222" fmla="*/ f141 1 348"/>
                <a:gd name="f223" fmla="*/ f142 1 316"/>
                <a:gd name="f224" fmla="*/ f143 1 348"/>
                <a:gd name="f225" fmla="*/ f144 1 316"/>
                <a:gd name="f226" fmla="*/ f145 1 348"/>
                <a:gd name="f227" fmla="*/ f146 1 316"/>
                <a:gd name="f228" fmla="*/ f147 1 348"/>
                <a:gd name="f229" fmla="*/ f148 1 348"/>
                <a:gd name="f230" fmla="*/ f149 1 316"/>
                <a:gd name="f231" fmla="*/ f150 1 348"/>
                <a:gd name="f232" fmla="*/ f151 1 316"/>
                <a:gd name="f233" fmla="*/ f152 1 348"/>
                <a:gd name="f234" fmla="*/ f153 1 316"/>
                <a:gd name="f235" fmla="*/ f154 1 316"/>
                <a:gd name="f236" fmla="*/ f155 1 348"/>
                <a:gd name="f237" fmla="*/ f156 1 316"/>
                <a:gd name="f238" fmla="*/ f157 1 348"/>
                <a:gd name="f239" fmla="*/ f158 1 316"/>
                <a:gd name="f240" fmla="*/ f159 1 348"/>
                <a:gd name="f241" fmla="*/ f160 1 348"/>
                <a:gd name="f242" fmla="*/ f161 1 316"/>
                <a:gd name="f243" fmla="*/ f162 1 348"/>
                <a:gd name="f244" fmla="*/ f163 1 348"/>
                <a:gd name="f245" fmla="*/ f164 1 316"/>
                <a:gd name="f246" fmla="*/ f165 1 316"/>
                <a:gd name="f247" fmla="*/ f166 1 316"/>
                <a:gd name="f248" fmla="*/ f167 1 316"/>
                <a:gd name="f249" fmla="*/ f168 1 316"/>
                <a:gd name="f250" fmla="*/ f169 1 316"/>
                <a:gd name="f251" fmla="*/ f170 1 348"/>
                <a:gd name="f252" fmla="*/ f171 1 316"/>
                <a:gd name="f253" fmla="+- f172 0 f1"/>
                <a:gd name="f254" fmla="*/ f173 1 f90"/>
                <a:gd name="f255" fmla="*/ f174 1 f91"/>
                <a:gd name="f256" fmla="*/ f175 1 f90"/>
                <a:gd name="f257" fmla="*/ f176 1 f91"/>
                <a:gd name="f258" fmla="*/ f177 1 f90"/>
                <a:gd name="f259" fmla="*/ f178 1 f91"/>
                <a:gd name="f260" fmla="*/ f179 1 f90"/>
                <a:gd name="f261" fmla="*/ f180 1 f90"/>
                <a:gd name="f262" fmla="*/ f181 1 f91"/>
                <a:gd name="f263" fmla="*/ f182 1 f90"/>
                <a:gd name="f264" fmla="*/ f183 1 f91"/>
                <a:gd name="f265" fmla="*/ f184 1 f90"/>
                <a:gd name="f266" fmla="*/ f185 1 f91"/>
                <a:gd name="f267" fmla="*/ f186 1 f90"/>
                <a:gd name="f268" fmla="*/ f187 1 f91"/>
                <a:gd name="f269" fmla="*/ f188 1 f90"/>
                <a:gd name="f270" fmla="*/ f189 1 f91"/>
                <a:gd name="f271" fmla="*/ f190 1 f90"/>
                <a:gd name="f272" fmla="*/ f191 1 f91"/>
                <a:gd name="f273" fmla="*/ f192 1 f90"/>
                <a:gd name="f274" fmla="*/ f193 1 f91"/>
                <a:gd name="f275" fmla="*/ f194 1 f90"/>
                <a:gd name="f276" fmla="*/ f195 1 f91"/>
                <a:gd name="f277" fmla="*/ f196 1 f90"/>
                <a:gd name="f278" fmla="*/ f197 1 f91"/>
                <a:gd name="f279" fmla="*/ f198 1 f90"/>
                <a:gd name="f280" fmla="*/ f199 1 f91"/>
                <a:gd name="f281" fmla="*/ f200 1 f90"/>
                <a:gd name="f282" fmla="*/ f201 1 f91"/>
                <a:gd name="f283" fmla="*/ f202 1 f90"/>
                <a:gd name="f284" fmla="*/ f203 1 f91"/>
                <a:gd name="f285" fmla="*/ f204 1 f90"/>
                <a:gd name="f286" fmla="*/ f205 1 f91"/>
                <a:gd name="f287" fmla="*/ f206 1 f90"/>
                <a:gd name="f288" fmla="*/ f207 1 f91"/>
                <a:gd name="f289" fmla="*/ f208 1 f90"/>
                <a:gd name="f290" fmla="*/ f209 1 f91"/>
                <a:gd name="f291" fmla="*/ f210 1 f90"/>
                <a:gd name="f292" fmla="*/ f211 1 f91"/>
                <a:gd name="f293" fmla="*/ f212 1 f90"/>
                <a:gd name="f294" fmla="*/ f213 1 f91"/>
                <a:gd name="f295" fmla="*/ f214 1 f90"/>
                <a:gd name="f296" fmla="*/ f215 1 f91"/>
                <a:gd name="f297" fmla="*/ f216 1 f90"/>
                <a:gd name="f298" fmla="*/ f217 1 f91"/>
                <a:gd name="f299" fmla="*/ f218 1 f90"/>
                <a:gd name="f300" fmla="*/ f219 1 f91"/>
                <a:gd name="f301" fmla="*/ f220 1 f90"/>
                <a:gd name="f302" fmla="*/ f221 1 f91"/>
                <a:gd name="f303" fmla="*/ f222 1 f90"/>
                <a:gd name="f304" fmla="*/ f223 1 f91"/>
                <a:gd name="f305" fmla="*/ f224 1 f90"/>
                <a:gd name="f306" fmla="*/ f225 1 f91"/>
                <a:gd name="f307" fmla="*/ f226 1 f90"/>
                <a:gd name="f308" fmla="*/ f227 1 f91"/>
                <a:gd name="f309" fmla="*/ f228 1 f90"/>
                <a:gd name="f310" fmla="*/ f229 1 f90"/>
                <a:gd name="f311" fmla="*/ f230 1 f91"/>
                <a:gd name="f312" fmla="*/ f231 1 f90"/>
                <a:gd name="f313" fmla="*/ f232 1 f91"/>
                <a:gd name="f314" fmla="*/ f233 1 f90"/>
                <a:gd name="f315" fmla="*/ f234 1 f91"/>
                <a:gd name="f316" fmla="*/ f235 1 f91"/>
                <a:gd name="f317" fmla="*/ f236 1 f90"/>
                <a:gd name="f318" fmla="*/ f237 1 f91"/>
                <a:gd name="f319" fmla="*/ f238 1 f90"/>
                <a:gd name="f320" fmla="*/ f239 1 f91"/>
                <a:gd name="f321" fmla="*/ f240 1 f90"/>
                <a:gd name="f322" fmla="*/ f241 1 f90"/>
                <a:gd name="f323" fmla="*/ f242 1 f91"/>
                <a:gd name="f324" fmla="*/ f243 1 f90"/>
                <a:gd name="f325" fmla="*/ f244 1 f90"/>
                <a:gd name="f326" fmla="*/ f245 1 f91"/>
                <a:gd name="f327" fmla="*/ f246 1 f91"/>
                <a:gd name="f328" fmla="*/ f247 1 f91"/>
                <a:gd name="f329" fmla="*/ f248 1 f91"/>
                <a:gd name="f330" fmla="*/ f249 1 f91"/>
                <a:gd name="f331" fmla="*/ f250 1 f91"/>
                <a:gd name="f332" fmla="*/ f251 1 f90"/>
                <a:gd name="f333" fmla="*/ f252 1 f91"/>
                <a:gd name="f334" fmla="*/ f254 f85 1"/>
                <a:gd name="f335" fmla="*/ f332 f85 1"/>
                <a:gd name="f336" fmla="*/ f333 f86 1"/>
                <a:gd name="f337" fmla="*/ f272 f86 1"/>
                <a:gd name="f338" fmla="*/ f255 f86 1"/>
                <a:gd name="f339" fmla="*/ f256 f85 1"/>
                <a:gd name="f340" fmla="*/ f257 f86 1"/>
                <a:gd name="f341" fmla="*/ f258 f85 1"/>
                <a:gd name="f342" fmla="*/ f259 f86 1"/>
                <a:gd name="f343" fmla="*/ f260 f85 1"/>
                <a:gd name="f344" fmla="*/ f261 f85 1"/>
                <a:gd name="f345" fmla="*/ f262 f86 1"/>
                <a:gd name="f346" fmla="*/ f263 f85 1"/>
                <a:gd name="f347" fmla="*/ f264 f86 1"/>
                <a:gd name="f348" fmla="*/ f265 f85 1"/>
                <a:gd name="f349" fmla="*/ f266 f86 1"/>
                <a:gd name="f350" fmla="*/ f267 f85 1"/>
                <a:gd name="f351" fmla="*/ f268 f86 1"/>
                <a:gd name="f352" fmla="*/ f269 f85 1"/>
                <a:gd name="f353" fmla="*/ f270 f86 1"/>
                <a:gd name="f354" fmla="*/ f271 f85 1"/>
                <a:gd name="f355" fmla="*/ f273 f85 1"/>
                <a:gd name="f356" fmla="*/ f274 f86 1"/>
                <a:gd name="f357" fmla="*/ f275 f85 1"/>
                <a:gd name="f358" fmla="*/ f276 f86 1"/>
                <a:gd name="f359" fmla="*/ f277 f85 1"/>
                <a:gd name="f360" fmla="*/ f278 f86 1"/>
                <a:gd name="f361" fmla="*/ f279 f85 1"/>
                <a:gd name="f362" fmla="*/ f280 f86 1"/>
                <a:gd name="f363" fmla="*/ f281 f85 1"/>
                <a:gd name="f364" fmla="*/ f282 f86 1"/>
                <a:gd name="f365" fmla="*/ f283 f85 1"/>
                <a:gd name="f366" fmla="*/ f284 f86 1"/>
                <a:gd name="f367" fmla="*/ f285 f85 1"/>
                <a:gd name="f368" fmla="*/ f286 f86 1"/>
                <a:gd name="f369" fmla="*/ f287 f85 1"/>
                <a:gd name="f370" fmla="*/ f288 f86 1"/>
                <a:gd name="f371" fmla="*/ f289 f85 1"/>
                <a:gd name="f372" fmla="*/ f290 f86 1"/>
                <a:gd name="f373" fmla="*/ f291 f85 1"/>
                <a:gd name="f374" fmla="*/ f292 f86 1"/>
                <a:gd name="f375" fmla="*/ f293 f85 1"/>
                <a:gd name="f376" fmla="*/ f294 f86 1"/>
                <a:gd name="f377" fmla="*/ f295 f85 1"/>
                <a:gd name="f378" fmla="*/ f296 f86 1"/>
                <a:gd name="f379" fmla="*/ f297 f85 1"/>
                <a:gd name="f380" fmla="*/ f298 f86 1"/>
                <a:gd name="f381" fmla="*/ f299 f85 1"/>
                <a:gd name="f382" fmla="*/ f300 f86 1"/>
                <a:gd name="f383" fmla="*/ f301 f85 1"/>
                <a:gd name="f384" fmla="*/ f302 f86 1"/>
                <a:gd name="f385" fmla="*/ f303 f85 1"/>
                <a:gd name="f386" fmla="*/ f304 f86 1"/>
                <a:gd name="f387" fmla="*/ f305 f85 1"/>
                <a:gd name="f388" fmla="*/ f306 f86 1"/>
                <a:gd name="f389" fmla="*/ f307 f85 1"/>
                <a:gd name="f390" fmla="*/ f308 f86 1"/>
                <a:gd name="f391" fmla="*/ f309 f85 1"/>
                <a:gd name="f392" fmla="*/ f310 f85 1"/>
                <a:gd name="f393" fmla="*/ f311 f86 1"/>
                <a:gd name="f394" fmla="*/ f312 f85 1"/>
                <a:gd name="f395" fmla="*/ f313 f86 1"/>
                <a:gd name="f396" fmla="*/ f314 f85 1"/>
                <a:gd name="f397" fmla="*/ f315 f86 1"/>
                <a:gd name="f398" fmla="*/ f316 f86 1"/>
                <a:gd name="f399" fmla="*/ f317 f85 1"/>
                <a:gd name="f400" fmla="*/ f318 f86 1"/>
                <a:gd name="f401" fmla="*/ f319 f85 1"/>
                <a:gd name="f402" fmla="*/ f320 f86 1"/>
                <a:gd name="f403" fmla="*/ f321 f85 1"/>
                <a:gd name="f404" fmla="*/ f322 f85 1"/>
                <a:gd name="f405" fmla="*/ f323 f86 1"/>
                <a:gd name="f406" fmla="*/ f324 f85 1"/>
                <a:gd name="f407" fmla="*/ f325 f85 1"/>
                <a:gd name="f408" fmla="*/ f326 f86 1"/>
                <a:gd name="f409" fmla="*/ f327 f86 1"/>
                <a:gd name="f410" fmla="*/ f328 f86 1"/>
                <a:gd name="f411" fmla="*/ f329 f86 1"/>
                <a:gd name="f412" fmla="*/ f330 f86 1"/>
                <a:gd name="f413" fmla="*/ f331 f8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3">
                  <a:pos x="f334" y="f338"/>
                </a:cxn>
                <a:cxn ang="f253">
                  <a:pos x="f339" y="f340"/>
                </a:cxn>
                <a:cxn ang="f253">
                  <a:pos x="f341" y="f342"/>
                </a:cxn>
                <a:cxn ang="f253">
                  <a:pos x="f343" y="f342"/>
                </a:cxn>
                <a:cxn ang="f253">
                  <a:pos x="f344" y="f345"/>
                </a:cxn>
                <a:cxn ang="f253">
                  <a:pos x="f346" y="f347"/>
                </a:cxn>
                <a:cxn ang="f253">
                  <a:pos x="f348" y="f349"/>
                </a:cxn>
                <a:cxn ang="f253">
                  <a:pos x="f350" y="f351"/>
                </a:cxn>
                <a:cxn ang="f253">
                  <a:pos x="f352" y="f353"/>
                </a:cxn>
                <a:cxn ang="f253">
                  <a:pos x="f354" y="f337"/>
                </a:cxn>
                <a:cxn ang="f253">
                  <a:pos x="f355" y="f356"/>
                </a:cxn>
                <a:cxn ang="f253">
                  <a:pos x="f357" y="f358"/>
                </a:cxn>
                <a:cxn ang="f253">
                  <a:pos x="f359" y="f360"/>
                </a:cxn>
                <a:cxn ang="f253">
                  <a:pos x="f361" y="f362"/>
                </a:cxn>
                <a:cxn ang="f253">
                  <a:pos x="f363" y="f364"/>
                </a:cxn>
                <a:cxn ang="f253">
                  <a:pos x="f365" y="f366"/>
                </a:cxn>
                <a:cxn ang="f253">
                  <a:pos x="f367" y="f368"/>
                </a:cxn>
                <a:cxn ang="f253">
                  <a:pos x="f369" y="f370"/>
                </a:cxn>
                <a:cxn ang="f253">
                  <a:pos x="f371" y="f372"/>
                </a:cxn>
                <a:cxn ang="f253">
                  <a:pos x="f373" y="f374"/>
                </a:cxn>
                <a:cxn ang="f253">
                  <a:pos x="f375" y="f376"/>
                </a:cxn>
                <a:cxn ang="f253">
                  <a:pos x="f377" y="f378"/>
                </a:cxn>
                <a:cxn ang="f253">
                  <a:pos x="f379" y="f380"/>
                </a:cxn>
                <a:cxn ang="f253">
                  <a:pos x="f381" y="f382"/>
                </a:cxn>
                <a:cxn ang="f253">
                  <a:pos x="f383" y="f384"/>
                </a:cxn>
                <a:cxn ang="f253">
                  <a:pos x="f385" y="f386"/>
                </a:cxn>
                <a:cxn ang="f253">
                  <a:pos x="f387" y="f388"/>
                </a:cxn>
                <a:cxn ang="f253">
                  <a:pos x="f389" y="f390"/>
                </a:cxn>
                <a:cxn ang="f253">
                  <a:pos x="f391" y="f390"/>
                </a:cxn>
                <a:cxn ang="f253">
                  <a:pos x="f392" y="f393"/>
                </a:cxn>
                <a:cxn ang="f253">
                  <a:pos x="f394" y="f395"/>
                </a:cxn>
                <a:cxn ang="f253">
                  <a:pos x="f396" y="f397"/>
                </a:cxn>
                <a:cxn ang="f253">
                  <a:pos x="f355" y="f398"/>
                </a:cxn>
                <a:cxn ang="f253">
                  <a:pos x="f399" y="f400"/>
                </a:cxn>
                <a:cxn ang="f253">
                  <a:pos x="f401" y="f402"/>
                </a:cxn>
                <a:cxn ang="f253">
                  <a:pos x="f350" y="f402"/>
                </a:cxn>
                <a:cxn ang="f253">
                  <a:pos x="f403" y="f402"/>
                </a:cxn>
                <a:cxn ang="f253">
                  <a:pos x="f404" y="f402"/>
                </a:cxn>
                <a:cxn ang="f253">
                  <a:pos x="f343" y="f402"/>
                </a:cxn>
                <a:cxn ang="f253">
                  <a:pos x="f343" y="f405"/>
                </a:cxn>
                <a:cxn ang="f253">
                  <a:pos x="f406" y="f380"/>
                </a:cxn>
                <a:cxn ang="f253">
                  <a:pos x="f407" y="f408"/>
                </a:cxn>
                <a:cxn ang="f253">
                  <a:pos x="f407" y="f409"/>
                </a:cxn>
                <a:cxn ang="f253">
                  <a:pos x="f407" y="f410"/>
                </a:cxn>
                <a:cxn ang="f253">
                  <a:pos x="f407" y="f411"/>
                </a:cxn>
                <a:cxn ang="f253">
                  <a:pos x="f407" y="f412"/>
                </a:cxn>
                <a:cxn ang="f253">
                  <a:pos x="f334" y="f413"/>
                </a:cxn>
                <a:cxn ang="f253">
                  <a:pos x="f334" y="f338"/>
                </a:cxn>
              </a:cxnLst>
              <a:rect l="f334" t="f337" r="f335" b="f336"/>
              <a:pathLst>
                <a:path w="348" h="316">
                  <a:moveTo>
                    <a:pt x="f5" y="f8"/>
                  </a:move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6" y="f54"/>
                  </a:lnTo>
                  <a:lnTo>
                    <a:pt x="f55" y="f56"/>
                  </a:lnTo>
                  <a:lnTo>
                    <a:pt x="f57" y="f58"/>
                  </a:lnTo>
                  <a:lnTo>
                    <a:pt x="f59" y="f7"/>
                  </a:lnTo>
                  <a:lnTo>
                    <a:pt x="f60" y="f7"/>
                  </a:lnTo>
                  <a:lnTo>
                    <a:pt x="f61" y="f42"/>
                  </a:lnTo>
                  <a:lnTo>
                    <a:pt x="f62" y="f63"/>
                  </a:lnTo>
                  <a:lnTo>
                    <a:pt x="f64" y="f65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72" y="f71"/>
                  </a:lnTo>
                  <a:lnTo>
                    <a:pt x="f73" y="f71"/>
                  </a:lnTo>
                  <a:lnTo>
                    <a:pt x="f74" y="f71"/>
                  </a:lnTo>
                  <a:lnTo>
                    <a:pt x="f29" y="f71"/>
                  </a:lnTo>
                  <a:lnTo>
                    <a:pt x="f29" y="f75"/>
                  </a:lnTo>
                  <a:lnTo>
                    <a:pt x="f76" y="f51"/>
                  </a:lnTo>
                  <a:lnTo>
                    <a:pt x="f77" y="f78"/>
                  </a:lnTo>
                  <a:lnTo>
                    <a:pt x="f77" y="f79"/>
                  </a:lnTo>
                  <a:lnTo>
                    <a:pt x="f24" y="f80"/>
                  </a:lnTo>
                  <a:lnTo>
                    <a:pt x="f24" y="f81"/>
                  </a:lnTo>
                  <a:lnTo>
                    <a:pt x="f77" y="f82"/>
                  </a:lnTo>
                  <a:lnTo>
                    <a:pt x="f5" y="f83"/>
                  </a:lnTo>
                  <a:lnTo>
                    <a:pt x="f5" y="f8"/>
                  </a:lnTo>
                  <a:close/>
                </a:path>
              </a:pathLst>
            </a:custGeom>
            <a:solidFill>
              <a:srgbClr val="FFD9AB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67" name="Freeform 73"/>
            <p:cNvSpPr/>
            <p:nvPr/>
          </p:nvSpPr>
          <p:spPr>
            <a:xfrm>
              <a:off x="1825883" y="3096871"/>
              <a:ext cx="239106" cy="67747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41"/>
                <a:gd name="f7" fmla="val 601"/>
                <a:gd name="f8" fmla="val 33"/>
                <a:gd name="f9" fmla="val 317"/>
                <a:gd name="f10" fmla="val 25"/>
                <a:gd name="f11" fmla="val 303"/>
                <a:gd name="f12" fmla="val 2"/>
                <a:gd name="f13" fmla="val 280"/>
                <a:gd name="f14" fmla="val 257"/>
                <a:gd name="f15" fmla="val 236"/>
                <a:gd name="f16" fmla="val 214"/>
                <a:gd name="f17" fmla="val 191"/>
                <a:gd name="f18" fmla="val 168"/>
                <a:gd name="f19" fmla="val 134"/>
                <a:gd name="f20" fmla="val 38"/>
                <a:gd name="f21" fmla="val 132"/>
                <a:gd name="f22" fmla="val 47"/>
                <a:gd name="f23" fmla="val 116"/>
                <a:gd name="f24" fmla="val 61"/>
                <a:gd name="f25" fmla="val 89"/>
                <a:gd name="f26" fmla="val 70"/>
                <a:gd name="f27" fmla="val 67"/>
                <a:gd name="f28" fmla="val 95"/>
                <a:gd name="f29" fmla="val 56"/>
                <a:gd name="f30" fmla="val 101"/>
                <a:gd name="f31" fmla="val 44"/>
                <a:gd name="f32" fmla="val 129"/>
                <a:gd name="f33" fmla="val 158"/>
                <a:gd name="f34" fmla="val 36"/>
                <a:gd name="f35" fmla="val 171"/>
                <a:gd name="f36" fmla="val 178"/>
                <a:gd name="f37" fmla="val 57"/>
                <a:gd name="f38" fmla="val 184"/>
                <a:gd name="f39" fmla="val 88"/>
                <a:gd name="f40" fmla="val 117"/>
                <a:gd name="f41" fmla="val 200"/>
                <a:gd name="f42" fmla="val 147"/>
                <a:gd name="f43" fmla="val 164"/>
                <a:gd name="f44" fmla="val 182"/>
                <a:gd name="f45" fmla="val 183"/>
                <a:gd name="f46" fmla="val 187"/>
                <a:gd name="f47" fmla="val 210"/>
                <a:gd name="f48" fmla="val 227"/>
                <a:gd name="f49" fmla="val 196"/>
                <a:gd name="f50" fmla="val 269"/>
                <a:gd name="f51" fmla="val 279"/>
                <a:gd name="f52" fmla="val 292"/>
                <a:gd name="f53" fmla="val 313"/>
                <a:gd name="f54" fmla="val 348"/>
                <a:gd name="f55" fmla="val 376"/>
                <a:gd name="f56" fmla="val 166"/>
                <a:gd name="f57" fmla="val 397"/>
                <a:gd name="f58" fmla="val 408"/>
                <a:gd name="f59" fmla="val 416"/>
                <a:gd name="f60" fmla="val 422"/>
                <a:gd name="f61" fmla="val 195"/>
                <a:gd name="f62" fmla="val 445"/>
                <a:gd name="f63" fmla="val 201"/>
                <a:gd name="f64" fmla="val 447"/>
                <a:gd name="f65" fmla="val 454"/>
                <a:gd name="f66" fmla="val 218"/>
                <a:gd name="f67" fmla="val 456"/>
                <a:gd name="f68" fmla="val 228"/>
                <a:gd name="f69" fmla="val 475"/>
                <a:gd name="f70" fmla="val 494"/>
                <a:gd name="f71" fmla="val 501"/>
                <a:gd name="f72" fmla="val 233"/>
                <a:gd name="f73" fmla="val 514"/>
                <a:gd name="f74" fmla="val 534"/>
                <a:gd name="f75" fmla="val 231"/>
                <a:gd name="f76" fmla="val 542"/>
                <a:gd name="f77" fmla="val 219"/>
                <a:gd name="f78" fmla="val 553"/>
                <a:gd name="f79" fmla="val 208"/>
                <a:gd name="f80" fmla="val 566"/>
                <a:gd name="f81" fmla="val 576"/>
                <a:gd name="f82" fmla="val 589"/>
                <a:gd name="f83" fmla="val 192"/>
                <a:gd name="f84" fmla="val 582"/>
                <a:gd name="f85" fmla="val 575"/>
                <a:gd name="f86" fmla="val 188"/>
                <a:gd name="f87" fmla="val 563"/>
                <a:gd name="f88" fmla="val 550"/>
                <a:gd name="f89" fmla="val 179"/>
                <a:gd name="f90" fmla="val 540"/>
                <a:gd name="f91" fmla="val 174"/>
                <a:gd name="f92" fmla="val 529"/>
                <a:gd name="f93" fmla="val 157"/>
                <a:gd name="f94" fmla="val 497"/>
                <a:gd name="f95" fmla="val 146"/>
                <a:gd name="f96" fmla="val 477"/>
                <a:gd name="f97" fmla="val 137"/>
                <a:gd name="f98" fmla="val 466"/>
                <a:gd name="f99" fmla="val 452"/>
                <a:gd name="f100" fmla="val 434"/>
                <a:gd name="f101" fmla="val 103"/>
                <a:gd name="f102" fmla="val 415"/>
                <a:gd name="f103" fmla="val 92"/>
                <a:gd name="f104" fmla="val 401"/>
                <a:gd name="f105" fmla="val 378"/>
                <a:gd name="f106" fmla="val 55"/>
                <a:gd name="f107" fmla="val 357"/>
                <a:gd name="f108" fmla="val 41"/>
                <a:gd name="f109" fmla="val 335"/>
                <a:gd name="f110" fmla="+- 0 0 -90"/>
                <a:gd name="f111" fmla="*/ f3 1 241"/>
                <a:gd name="f112" fmla="*/ f4 1 601"/>
                <a:gd name="f113" fmla="+- f7 0 f5"/>
                <a:gd name="f114" fmla="+- f6 0 f5"/>
                <a:gd name="f115" fmla="*/ f110 f0 1"/>
                <a:gd name="f116" fmla="*/ f114 1 241"/>
                <a:gd name="f117" fmla="*/ f113 1 601"/>
                <a:gd name="f118" fmla="*/ 14 f114 1"/>
                <a:gd name="f119" fmla="*/ 162 f113 1"/>
                <a:gd name="f120" fmla="*/ 2 f114 1"/>
                <a:gd name="f121" fmla="*/ 138 f113 1"/>
                <a:gd name="f122" fmla="*/ 114 f113 1"/>
                <a:gd name="f123" fmla="*/ 89 f113 1"/>
                <a:gd name="f124" fmla="*/ 22 f114 1"/>
                <a:gd name="f125" fmla="*/ 71 f113 1"/>
                <a:gd name="f126" fmla="*/ 35 f114 1"/>
                <a:gd name="f127" fmla="*/ 47 f113 1"/>
                <a:gd name="f128" fmla="*/ 55 f114 1"/>
                <a:gd name="f129" fmla="*/ 30 f113 1"/>
                <a:gd name="f130" fmla="*/ 74 f114 1"/>
                <a:gd name="f131" fmla="*/ 0 f113 1"/>
                <a:gd name="f132" fmla="*/ 98 f114 1"/>
                <a:gd name="f133" fmla="*/ 24 f113 1"/>
                <a:gd name="f134" fmla="*/ 105 f114 1"/>
                <a:gd name="f135" fmla="*/ 115 f114 1"/>
                <a:gd name="f136" fmla="*/ 79 f113 1"/>
                <a:gd name="f137" fmla="*/ 104 f114 1"/>
                <a:gd name="f138" fmla="*/ 98 f113 1"/>
                <a:gd name="f139" fmla="*/ 121 f113 1"/>
                <a:gd name="f140" fmla="*/ 149 f113 1"/>
                <a:gd name="f141" fmla="*/ 167 f113 1"/>
                <a:gd name="f142" fmla="*/ 102 f114 1"/>
                <a:gd name="f143" fmla="*/ 201 f113 1"/>
                <a:gd name="f144" fmla="*/ 95 f114 1"/>
                <a:gd name="f145" fmla="*/ 218 f113 1"/>
                <a:gd name="f146" fmla="*/ 112 f114 1"/>
                <a:gd name="f147" fmla="*/ 227 f113 1"/>
                <a:gd name="f148" fmla="*/ 240 f113 1"/>
                <a:gd name="f149" fmla="*/ 124 f114 1"/>
                <a:gd name="f150" fmla="*/ 244 f113 1"/>
                <a:gd name="f151" fmla="*/ 130 f114 1"/>
                <a:gd name="f152" fmla="*/ 265 f113 1"/>
                <a:gd name="f153" fmla="*/ 133 f114 1"/>
                <a:gd name="f154" fmla="*/ 275 f113 1"/>
                <a:gd name="f155" fmla="*/ 132 f114 1"/>
                <a:gd name="f156" fmla="*/ 290 f113 1"/>
                <a:gd name="f157" fmla="*/ 120 f114 1"/>
                <a:gd name="f158" fmla="*/ 304 f113 1"/>
                <a:gd name="f159" fmla="*/ 111 f114 1"/>
                <a:gd name="f160" fmla="*/ 315 f113 1"/>
                <a:gd name="f161" fmla="*/ 110 f114 1"/>
                <a:gd name="f162" fmla="*/ 312 f113 1"/>
                <a:gd name="f163" fmla="*/ 107 f114 1"/>
                <a:gd name="f164" fmla="*/ 301 f113 1"/>
                <a:gd name="f165" fmla="*/ 103 f114 1"/>
                <a:gd name="f166" fmla="*/ 289 f113 1"/>
                <a:gd name="f167" fmla="*/ 94 f114 1"/>
                <a:gd name="f168" fmla="*/ 83 f114 1"/>
                <a:gd name="f169" fmla="*/ 255 f113 1"/>
                <a:gd name="f170" fmla="*/ 242 f113 1"/>
                <a:gd name="f171" fmla="*/ 59 f114 1"/>
                <a:gd name="f172" fmla="*/ 222 f113 1"/>
                <a:gd name="f173" fmla="*/ 40 f114 1"/>
                <a:gd name="f174" fmla="*/ 202 f113 1"/>
                <a:gd name="f175" fmla="*/ 23 f114 1"/>
                <a:gd name="f176" fmla="*/ 179 f113 1"/>
                <a:gd name="f177" fmla="*/ 0 f114 1"/>
                <a:gd name="f178" fmla="*/ 241 f114 1"/>
                <a:gd name="f179" fmla="*/ 601 f113 1"/>
                <a:gd name="f180" fmla="*/ f115 1 f2"/>
                <a:gd name="f181" fmla="*/ f118 1 241"/>
                <a:gd name="f182" fmla="*/ f119 1 601"/>
                <a:gd name="f183" fmla="*/ f120 1 241"/>
                <a:gd name="f184" fmla="*/ f121 1 601"/>
                <a:gd name="f185" fmla="*/ f122 1 601"/>
                <a:gd name="f186" fmla="*/ f123 1 601"/>
                <a:gd name="f187" fmla="*/ f124 1 241"/>
                <a:gd name="f188" fmla="*/ f125 1 601"/>
                <a:gd name="f189" fmla="*/ f126 1 241"/>
                <a:gd name="f190" fmla="*/ f127 1 601"/>
                <a:gd name="f191" fmla="*/ f128 1 241"/>
                <a:gd name="f192" fmla="*/ f129 1 601"/>
                <a:gd name="f193" fmla="*/ f130 1 241"/>
                <a:gd name="f194" fmla="*/ f131 1 601"/>
                <a:gd name="f195" fmla="*/ f132 1 241"/>
                <a:gd name="f196" fmla="*/ f133 1 601"/>
                <a:gd name="f197" fmla="*/ f134 1 241"/>
                <a:gd name="f198" fmla="*/ f135 1 241"/>
                <a:gd name="f199" fmla="*/ f136 1 601"/>
                <a:gd name="f200" fmla="*/ f137 1 241"/>
                <a:gd name="f201" fmla="*/ f138 1 601"/>
                <a:gd name="f202" fmla="*/ f139 1 601"/>
                <a:gd name="f203" fmla="*/ f140 1 601"/>
                <a:gd name="f204" fmla="*/ f141 1 601"/>
                <a:gd name="f205" fmla="*/ f142 1 241"/>
                <a:gd name="f206" fmla="*/ f143 1 601"/>
                <a:gd name="f207" fmla="*/ f144 1 241"/>
                <a:gd name="f208" fmla="*/ f145 1 601"/>
                <a:gd name="f209" fmla="*/ f146 1 241"/>
                <a:gd name="f210" fmla="*/ f147 1 601"/>
                <a:gd name="f211" fmla="*/ f148 1 601"/>
                <a:gd name="f212" fmla="*/ f149 1 241"/>
                <a:gd name="f213" fmla="*/ f150 1 601"/>
                <a:gd name="f214" fmla="*/ f151 1 241"/>
                <a:gd name="f215" fmla="*/ f152 1 601"/>
                <a:gd name="f216" fmla="*/ f153 1 241"/>
                <a:gd name="f217" fmla="*/ f154 1 601"/>
                <a:gd name="f218" fmla="*/ f155 1 241"/>
                <a:gd name="f219" fmla="*/ f156 1 601"/>
                <a:gd name="f220" fmla="*/ f157 1 241"/>
                <a:gd name="f221" fmla="*/ f158 1 601"/>
                <a:gd name="f222" fmla="*/ f159 1 241"/>
                <a:gd name="f223" fmla="*/ f160 1 601"/>
                <a:gd name="f224" fmla="*/ f161 1 241"/>
                <a:gd name="f225" fmla="*/ f162 1 601"/>
                <a:gd name="f226" fmla="*/ f163 1 241"/>
                <a:gd name="f227" fmla="*/ f164 1 601"/>
                <a:gd name="f228" fmla="*/ f165 1 241"/>
                <a:gd name="f229" fmla="*/ f166 1 601"/>
                <a:gd name="f230" fmla="*/ f167 1 241"/>
                <a:gd name="f231" fmla="*/ f168 1 241"/>
                <a:gd name="f232" fmla="*/ f169 1 601"/>
                <a:gd name="f233" fmla="*/ f170 1 601"/>
                <a:gd name="f234" fmla="*/ f171 1 241"/>
                <a:gd name="f235" fmla="*/ f172 1 601"/>
                <a:gd name="f236" fmla="*/ f173 1 241"/>
                <a:gd name="f237" fmla="*/ f174 1 601"/>
                <a:gd name="f238" fmla="*/ f175 1 241"/>
                <a:gd name="f239" fmla="*/ f176 1 601"/>
                <a:gd name="f240" fmla="*/ f177 1 241"/>
                <a:gd name="f241" fmla="*/ f178 1 241"/>
                <a:gd name="f242" fmla="*/ f179 1 601"/>
                <a:gd name="f243" fmla="+- f180 0 f1"/>
                <a:gd name="f244" fmla="*/ f181 1 f116"/>
                <a:gd name="f245" fmla="*/ f182 1 f117"/>
                <a:gd name="f246" fmla="*/ f183 1 f116"/>
                <a:gd name="f247" fmla="*/ f184 1 f117"/>
                <a:gd name="f248" fmla="*/ f185 1 f117"/>
                <a:gd name="f249" fmla="*/ f186 1 f117"/>
                <a:gd name="f250" fmla="*/ f187 1 f116"/>
                <a:gd name="f251" fmla="*/ f188 1 f117"/>
                <a:gd name="f252" fmla="*/ f189 1 f116"/>
                <a:gd name="f253" fmla="*/ f190 1 f117"/>
                <a:gd name="f254" fmla="*/ f191 1 f116"/>
                <a:gd name="f255" fmla="*/ f192 1 f117"/>
                <a:gd name="f256" fmla="*/ f193 1 f116"/>
                <a:gd name="f257" fmla="*/ f194 1 f117"/>
                <a:gd name="f258" fmla="*/ f195 1 f116"/>
                <a:gd name="f259" fmla="*/ f196 1 f117"/>
                <a:gd name="f260" fmla="*/ f197 1 f116"/>
                <a:gd name="f261" fmla="*/ f198 1 f116"/>
                <a:gd name="f262" fmla="*/ f199 1 f117"/>
                <a:gd name="f263" fmla="*/ f200 1 f116"/>
                <a:gd name="f264" fmla="*/ f201 1 f117"/>
                <a:gd name="f265" fmla="*/ f202 1 f117"/>
                <a:gd name="f266" fmla="*/ f203 1 f117"/>
                <a:gd name="f267" fmla="*/ f204 1 f117"/>
                <a:gd name="f268" fmla="*/ f205 1 f116"/>
                <a:gd name="f269" fmla="*/ f206 1 f117"/>
                <a:gd name="f270" fmla="*/ f207 1 f116"/>
                <a:gd name="f271" fmla="*/ f208 1 f117"/>
                <a:gd name="f272" fmla="*/ f209 1 f116"/>
                <a:gd name="f273" fmla="*/ f210 1 f117"/>
                <a:gd name="f274" fmla="*/ f211 1 f117"/>
                <a:gd name="f275" fmla="*/ f212 1 f116"/>
                <a:gd name="f276" fmla="*/ f213 1 f117"/>
                <a:gd name="f277" fmla="*/ f214 1 f116"/>
                <a:gd name="f278" fmla="*/ f215 1 f117"/>
                <a:gd name="f279" fmla="*/ f216 1 f116"/>
                <a:gd name="f280" fmla="*/ f217 1 f117"/>
                <a:gd name="f281" fmla="*/ f218 1 f116"/>
                <a:gd name="f282" fmla="*/ f219 1 f117"/>
                <a:gd name="f283" fmla="*/ f220 1 f116"/>
                <a:gd name="f284" fmla="*/ f221 1 f117"/>
                <a:gd name="f285" fmla="*/ f222 1 f116"/>
                <a:gd name="f286" fmla="*/ f223 1 f117"/>
                <a:gd name="f287" fmla="*/ f224 1 f116"/>
                <a:gd name="f288" fmla="*/ f225 1 f117"/>
                <a:gd name="f289" fmla="*/ f226 1 f116"/>
                <a:gd name="f290" fmla="*/ f227 1 f117"/>
                <a:gd name="f291" fmla="*/ f228 1 f116"/>
                <a:gd name="f292" fmla="*/ f229 1 f117"/>
                <a:gd name="f293" fmla="*/ f230 1 f116"/>
                <a:gd name="f294" fmla="*/ f231 1 f116"/>
                <a:gd name="f295" fmla="*/ f232 1 f117"/>
                <a:gd name="f296" fmla="*/ f233 1 f117"/>
                <a:gd name="f297" fmla="*/ f234 1 f116"/>
                <a:gd name="f298" fmla="*/ f235 1 f117"/>
                <a:gd name="f299" fmla="*/ f236 1 f116"/>
                <a:gd name="f300" fmla="*/ f237 1 f117"/>
                <a:gd name="f301" fmla="*/ f238 1 f116"/>
                <a:gd name="f302" fmla="*/ f239 1 f117"/>
                <a:gd name="f303" fmla="*/ f240 1 f116"/>
                <a:gd name="f304" fmla="*/ f241 1 f116"/>
                <a:gd name="f305" fmla="*/ f242 1 f117"/>
                <a:gd name="f306" fmla="*/ f303 f111 1"/>
                <a:gd name="f307" fmla="*/ f304 f111 1"/>
                <a:gd name="f308" fmla="*/ f305 f112 1"/>
                <a:gd name="f309" fmla="*/ f257 f112 1"/>
                <a:gd name="f310" fmla="*/ f244 f111 1"/>
                <a:gd name="f311" fmla="*/ f245 f112 1"/>
                <a:gd name="f312" fmla="*/ f246 f111 1"/>
                <a:gd name="f313" fmla="*/ f247 f112 1"/>
                <a:gd name="f314" fmla="*/ f248 f112 1"/>
                <a:gd name="f315" fmla="*/ f249 f112 1"/>
                <a:gd name="f316" fmla="*/ f250 f111 1"/>
                <a:gd name="f317" fmla="*/ f251 f112 1"/>
                <a:gd name="f318" fmla="*/ f252 f111 1"/>
                <a:gd name="f319" fmla="*/ f253 f112 1"/>
                <a:gd name="f320" fmla="*/ f254 f111 1"/>
                <a:gd name="f321" fmla="*/ f255 f112 1"/>
                <a:gd name="f322" fmla="*/ f256 f111 1"/>
                <a:gd name="f323" fmla="*/ f258 f111 1"/>
                <a:gd name="f324" fmla="*/ f259 f112 1"/>
                <a:gd name="f325" fmla="*/ f260 f111 1"/>
                <a:gd name="f326" fmla="*/ f261 f111 1"/>
                <a:gd name="f327" fmla="*/ f262 f112 1"/>
                <a:gd name="f328" fmla="*/ f263 f111 1"/>
                <a:gd name="f329" fmla="*/ f264 f112 1"/>
                <a:gd name="f330" fmla="*/ f265 f112 1"/>
                <a:gd name="f331" fmla="*/ f266 f112 1"/>
                <a:gd name="f332" fmla="*/ f267 f112 1"/>
                <a:gd name="f333" fmla="*/ f268 f111 1"/>
                <a:gd name="f334" fmla="*/ f269 f112 1"/>
                <a:gd name="f335" fmla="*/ f270 f111 1"/>
                <a:gd name="f336" fmla="*/ f271 f112 1"/>
                <a:gd name="f337" fmla="*/ f272 f111 1"/>
                <a:gd name="f338" fmla="*/ f273 f112 1"/>
                <a:gd name="f339" fmla="*/ f274 f112 1"/>
                <a:gd name="f340" fmla="*/ f275 f111 1"/>
                <a:gd name="f341" fmla="*/ f276 f112 1"/>
                <a:gd name="f342" fmla="*/ f277 f111 1"/>
                <a:gd name="f343" fmla="*/ f278 f112 1"/>
                <a:gd name="f344" fmla="*/ f279 f111 1"/>
                <a:gd name="f345" fmla="*/ f280 f112 1"/>
                <a:gd name="f346" fmla="*/ f281 f111 1"/>
                <a:gd name="f347" fmla="*/ f282 f112 1"/>
                <a:gd name="f348" fmla="*/ f283 f111 1"/>
                <a:gd name="f349" fmla="*/ f284 f112 1"/>
                <a:gd name="f350" fmla="*/ f285 f111 1"/>
                <a:gd name="f351" fmla="*/ f286 f112 1"/>
                <a:gd name="f352" fmla="*/ f287 f111 1"/>
                <a:gd name="f353" fmla="*/ f288 f112 1"/>
                <a:gd name="f354" fmla="*/ f289 f111 1"/>
                <a:gd name="f355" fmla="*/ f290 f112 1"/>
                <a:gd name="f356" fmla="*/ f291 f111 1"/>
                <a:gd name="f357" fmla="*/ f292 f112 1"/>
                <a:gd name="f358" fmla="*/ f293 f111 1"/>
                <a:gd name="f359" fmla="*/ f294 f111 1"/>
                <a:gd name="f360" fmla="*/ f295 f112 1"/>
                <a:gd name="f361" fmla="*/ f296 f112 1"/>
                <a:gd name="f362" fmla="*/ f297 f111 1"/>
                <a:gd name="f363" fmla="*/ f298 f112 1"/>
                <a:gd name="f364" fmla="*/ f299 f111 1"/>
                <a:gd name="f365" fmla="*/ f300 f112 1"/>
                <a:gd name="f366" fmla="*/ f301 f111 1"/>
                <a:gd name="f367" fmla="*/ f302 f1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3">
                  <a:pos x="f310" y="f311"/>
                </a:cxn>
                <a:cxn ang="f243">
                  <a:pos x="f312" y="f313"/>
                </a:cxn>
                <a:cxn ang="f243">
                  <a:pos x="f312" y="f314"/>
                </a:cxn>
                <a:cxn ang="f243">
                  <a:pos x="f312" y="f315"/>
                </a:cxn>
                <a:cxn ang="f243">
                  <a:pos x="f316" y="f317"/>
                </a:cxn>
                <a:cxn ang="f243">
                  <a:pos x="f318" y="f319"/>
                </a:cxn>
                <a:cxn ang="f243">
                  <a:pos x="f320" y="f321"/>
                </a:cxn>
                <a:cxn ang="f243">
                  <a:pos x="f322" y="f309"/>
                </a:cxn>
                <a:cxn ang="f243">
                  <a:pos x="f323" y="f324"/>
                </a:cxn>
                <a:cxn ang="f243">
                  <a:pos x="f325" y="f319"/>
                </a:cxn>
                <a:cxn ang="f243">
                  <a:pos x="f326" y="f327"/>
                </a:cxn>
                <a:cxn ang="f243">
                  <a:pos x="f328" y="f329"/>
                </a:cxn>
                <a:cxn ang="f243">
                  <a:pos x="f325" y="f330"/>
                </a:cxn>
                <a:cxn ang="f243">
                  <a:pos x="f328" y="f331"/>
                </a:cxn>
                <a:cxn ang="f243">
                  <a:pos x="f325" y="f332"/>
                </a:cxn>
                <a:cxn ang="f243">
                  <a:pos x="f333" y="f334"/>
                </a:cxn>
                <a:cxn ang="f243">
                  <a:pos x="f335" y="f336"/>
                </a:cxn>
                <a:cxn ang="f243">
                  <a:pos x="f337" y="f338"/>
                </a:cxn>
                <a:cxn ang="f243">
                  <a:pos x="f326" y="f339"/>
                </a:cxn>
                <a:cxn ang="f243">
                  <a:pos x="f340" y="f341"/>
                </a:cxn>
                <a:cxn ang="f243">
                  <a:pos x="f342" y="f343"/>
                </a:cxn>
                <a:cxn ang="f243">
                  <a:pos x="f344" y="f345"/>
                </a:cxn>
                <a:cxn ang="f243">
                  <a:pos x="f346" y="f347"/>
                </a:cxn>
                <a:cxn ang="f243">
                  <a:pos x="f348" y="f349"/>
                </a:cxn>
                <a:cxn ang="f243">
                  <a:pos x="f350" y="f351"/>
                </a:cxn>
                <a:cxn ang="f243">
                  <a:pos x="f352" y="f353"/>
                </a:cxn>
                <a:cxn ang="f243">
                  <a:pos x="f354" y="f355"/>
                </a:cxn>
                <a:cxn ang="f243">
                  <a:pos x="f356" y="f357"/>
                </a:cxn>
                <a:cxn ang="f243">
                  <a:pos x="f358" y="f345"/>
                </a:cxn>
                <a:cxn ang="f243">
                  <a:pos x="f359" y="f360"/>
                </a:cxn>
                <a:cxn ang="f243">
                  <a:pos x="f322" y="f361"/>
                </a:cxn>
                <a:cxn ang="f243">
                  <a:pos x="f362" y="f363"/>
                </a:cxn>
                <a:cxn ang="f243">
                  <a:pos x="f364" y="f365"/>
                </a:cxn>
                <a:cxn ang="f243">
                  <a:pos x="f366" y="f367"/>
                </a:cxn>
              </a:cxnLst>
              <a:rect l="f306" t="f309" r="f307" b="f308"/>
              <a:pathLst>
                <a:path w="241" h="601">
                  <a:moveTo>
                    <a:pt x="f8" y="f9"/>
                  </a:moveTo>
                  <a:lnTo>
                    <a:pt x="f10" y="f11"/>
                  </a:lnTo>
                  <a:lnTo>
                    <a:pt x="f12" y="f13"/>
                  </a:lnTo>
                  <a:lnTo>
                    <a:pt x="f12" y="f14"/>
                  </a:lnTo>
                  <a:lnTo>
                    <a:pt x="f12" y="f15"/>
                  </a:lnTo>
                  <a:lnTo>
                    <a:pt x="f12" y="f16"/>
                  </a:lnTo>
                  <a:lnTo>
                    <a:pt x="f12" y="f17"/>
                  </a:lnTo>
                  <a:lnTo>
                    <a:pt x="f12" y="f18"/>
                  </a:lnTo>
                  <a:lnTo>
                    <a:pt x="f5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5"/>
                  </a:lnTo>
                  <a:lnTo>
                    <a:pt x="f33" y="f34"/>
                  </a:lnTo>
                  <a:lnTo>
                    <a:pt x="f35" y="f31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17" y="f40"/>
                  </a:lnTo>
                  <a:lnTo>
                    <a:pt x="f41" y="f42"/>
                  </a:lnTo>
                  <a:lnTo>
                    <a:pt x="f17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38" y="f48"/>
                  </a:lnTo>
                  <a:lnTo>
                    <a:pt x="f49" y="f50"/>
                  </a:lnTo>
                  <a:lnTo>
                    <a:pt x="f44" y="f51"/>
                  </a:lnTo>
                  <a:lnTo>
                    <a:pt x="f45" y="f52"/>
                  </a:lnTo>
                  <a:lnTo>
                    <a:pt x="f45" y="f53"/>
                  </a:lnTo>
                  <a:lnTo>
                    <a:pt x="f45" y="f54"/>
                  </a:lnTo>
                  <a:lnTo>
                    <a:pt x="f36" y="f55"/>
                  </a:lnTo>
                  <a:lnTo>
                    <a:pt x="f56" y="f57"/>
                  </a:lnTo>
                  <a:lnTo>
                    <a:pt x="f56" y="f58"/>
                  </a:lnTo>
                  <a:lnTo>
                    <a:pt x="f44" y="f59"/>
                  </a:lnTo>
                  <a:lnTo>
                    <a:pt x="f49" y="f60"/>
                  </a:lnTo>
                  <a:lnTo>
                    <a:pt x="f61" y="f62"/>
                  </a:lnTo>
                  <a:lnTo>
                    <a:pt x="f63" y="f64"/>
                  </a:lnTo>
                  <a:lnTo>
                    <a:pt x="f47" y="f65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68" y="f70"/>
                  </a:lnTo>
                  <a:lnTo>
                    <a:pt x="f68" y="f71"/>
                  </a:lnTo>
                  <a:lnTo>
                    <a:pt x="f72" y="f73"/>
                  </a:lnTo>
                  <a:lnTo>
                    <a:pt x="f6" y="f74"/>
                  </a:lnTo>
                  <a:lnTo>
                    <a:pt x="f75" y="f76"/>
                  </a:lnTo>
                  <a:lnTo>
                    <a:pt x="f77" y="f78"/>
                  </a:lnTo>
                  <a:lnTo>
                    <a:pt x="f79" y="f80"/>
                  </a:lnTo>
                  <a:lnTo>
                    <a:pt x="f63" y="f81"/>
                  </a:lnTo>
                  <a:lnTo>
                    <a:pt x="f61" y="f82"/>
                  </a:lnTo>
                  <a:lnTo>
                    <a:pt x="f45" y="f7"/>
                  </a:lnTo>
                  <a:lnTo>
                    <a:pt x="f83" y="f84"/>
                  </a:lnTo>
                  <a:lnTo>
                    <a:pt x="f83" y="f85"/>
                  </a:lnTo>
                  <a:lnTo>
                    <a:pt x="f86" y="f87"/>
                  </a:lnTo>
                  <a:lnTo>
                    <a:pt x="f38" y="f88"/>
                  </a:lnTo>
                  <a:lnTo>
                    <a:pt x="f89" y="f90"/>
                  </a:lnTo>
                  <a:lnTo>
                    <a:pt x="f91" y="f92"/>
                  </a:lnTo>
                  <a:lnTo>
                    <a:pt x="f43" y="f73"/>
                  </a:lnTo>
                  <a:lnTo>
                    <a:pt x="f93" y="f94"/>
                  </a:lnTo>
                  <a:lnTo>
                    <a:pt x="f95" y="f96"/>
                  </a:lnTo>
                  <a:lnTo>
                    <a:pt x="f97" y="f98"/>
                  </a:lnTo>
                  <a:lnTo>
                    <a:pt x="f32" y="f99"/>
                  </a:lnTo>
                  <a:lnTo>
                    <a:pt x="f23" y="f100"/>
                  </a:lnTo>
                  <a:lnTo>
                    <a:pt x="f101" y="f102"/>
                  </a:lnTo>
                  <a:lnTo>
                    <a:pt x="f103" y="f104"/>
                  </a:lnTo>
                  <a:lnTo>
                    <a:pt x="f26" y="f105"/>
                  </a:lnTo>
                  <a:lnTo>
                    <a:pt x="f106" y="f107"/>
                  </a:lnTo>
                  <a:lnTo>
                    <a:pt x="f108" y="f109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FD9AB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68" name="Freeform 74"/>
            <p:cNvSpPr/>
            <p:nvPr/>
          </p:nvSpPr>
          <p:spPr>
            <a:xfrm>
              <a:off x="1844820" y="3753483"/>
              <a:ext cx="139674" cy="20727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41"/>
                <a:gd name="f7" fmla="val 184"/>
                <a:gd name="f8" fmla="val 144"/>
                <a:gd name="f9" fmla="val 17"/>
                <a:gd name="f10" fmla="val 130"/>
                <a:gd name="f11" fmla="val 86"/>
                <a:gd name="f12" fmla="val 23"/>
                <a:gd name="f13" fmla="val 49"/>
                <a:gd name="f14" fmla="val 22"/>
                <a:gd name="f15" fmla="val 33"/>
                <a:gd name="f16" fmla="val 21"/>
                <a:gd name="f17" fmla="val 16"/>
                <a:gd name="f18" fmla="val 19"/>
                <a:gd name="f19" fmla="val 8"/>
                <a:gd name="f20" fmla="val 45"/>
                <a:gd name="f21" fmla="val 52"/>
                <a:gd name="f22" fmla="val 6"/>
                <a:gd name="f23" fmla="val 62"/>
                <a:gd name="f24" fmla="val 13"/>
                <a:gd name="f25" fmla="val 76"/>
                <a:gd name="f26" fmla="val 96"/>
                <a:gd name="f27" fmla="val 34"/>
                <a:gd name="f28" fmla="val 115"/>
                <a:gd name="f29" fmla="val 140"/>
                <a:gd name="f30" fmla="val 138"/>
                <a:gd name="f31" fmla="val 57"/>
                <a:gd name="f32" fmla="val 137"/>
                <a:gd name="f33" fmla="val 73"/>
                <a:gd name="f34" fmla="val 136"/>
                <a:gd name="f35" fmla="val 82"/>
                <a:gd name="f36" fmla="val 135"/>
                <a:gd name="f37" fmla="val 93"/>
                <a:gd name="f38" fmla="val 110"/>
                <a:gd name="f39" fmla="val 124"/>
                <a:gd name="f40" fmla="val 143"/>
                <a:gd name="f41" fmla="val 168"/>
                <a:gd name="f42" fmla="val 174"/>
                <a:gd name="f43" fmla="val 106"/>
                <a:gd name="f44" fmla="val 50"/>
                <a:gd name="f45" fmla="val 167"/>
                <a:gd name="f46" fmla="val 25"/>
                <a:gd name="f47" fmla="val 156"/>
                <a:gd name="f48" fmla="+- 0 0 -90"/>
                <a:gd name="f49" fmla="*/ f3 1 141"/>
                <a:gd name="f50" fmla="*/ f4 1 184"/>
                <a:gd name="f51" fmla="+- f7 0 f5"/>
                <a:gd name="f52" fmla="+- f6 0 f5"/>
                <a:gd name="f53" fmla="*/ f48 f0 1"/>
                <a:gd name="f54" fmla="*/ f52 1 141"/>
                <a:gd name="f55" fmla="*/ f51 1 184"/>
                <a:gd name="f56" fmla="*/ 0 f52 1"/>
                <a:gd name="f57" fmla="*/ 77 f51 1"/>
                <a:gd name="f58" fmla="*/ 10 f52 1"/>
                <a:gd name="f59" fmla="*/ 69 f51 1"/>
                <a:gd name="f60" fmla="*/ 46 f51 1"/>
                <a:gd name="f61" fmla="*/ 13 f52 1"/>
                <a:gd name="f62" fmla="*/ 26 f51 1"/>
                <a:gd name="f63" fmla="*/ 12 f52 1"/>
                <a:gd name="f64" fmla="*/ 18 f51 1"/>
                <a:gd name="f65" fmla="*/ 12 f51 1"/>
                <a:gd name="f66" fmla="*/ 9 f51 1"/>
                <a:gd name="f67" fmla="*/ 11 f52 1"/>
                <a:gd name="f68" fmla="*/ 4 f51 1"/>
                <a:gd name="f69" fmla="*/ 26 f52 1"/>
                <a:gd name="f70" fmla="*/ 0 f51 1"/>
                <a:gd name="f71" fmla="*/ 30 f52 1"/>
                <a:gd name="f72" fmla="*/ 3 f51 1"/>
                <a:gd name="f73" fmla="*/ 35 f52 1"/>
                <a:gd name="f74" fmla="*/ 7 f51 1"/>
                <a:gd name="f75" fmla="*/ 43 f52 1"/>
                <a:gd name="f76" fmla="*/ 55 f52 1"/>
                <a:gd name="f77" fmla="*/ 19 f51 1"/>
                <a:gd name="f78" fmla="*/ 66 f52 1"/>
                <a:gd name="f79" fmla="*/ 80 f52 1"/>
                <a:gd name="f80" fmla="*/ 79 f52 1"/>
                <a:gd name="f81" fmla="*/ 30 f51 1"/>
                <a:gd name="f82" fmla="*/ 39 f51 1"/>
                <a:gd name="f83" fmla="*/ 78 f52 1"/>
                <a:gd name="f84" fmla="*/ 43 f51 1"/>
                <a:gd name="f85" fmla="*/ 77 f52 1"/>
                <a:gd name="f86" fmla="*/ 49 f51 1"/>
                <a:gd name="f87" fmla="*/ 58 f51 1"/>
                <a:gd name="f88" fmla="*/ 66 f51 1"/>
                <a:gd name="f89" fmla="*/ 76 f51 1"/>
                <a:gd name="f90" fmla="*/ 89 f51 1"/>
                <a:gd name="f91" fmla="*/ 75 f52 1"/>
                <a:gd name="f92" fmla="*/ 92 f51 1"/>
                <a:gd name="f93" fmla="*/ 61 f52 1"/>
                <a:gd name="f94" fmla="*/ 46 f52 1"/>
                <a:gd name="f95" fmla="*/ 98 f51 1"/>
                <a:gd name="f96" fmla="*/ 96 f51 1"/>
                <a:gd name="f97" fmla="*/ 28 f52 1"/>
                <a:gd name="f98" fmla="*/ 88 f51 1"/>
                <a:gd name="f99" fmla="*/ 14 f52 1"/>
                <a:gd name="f100" fmla="*/ 83 f51 1"/>
                <a:gd name="f101" fmla="*/ 141 f52 1"/>
                <a:gd name="f102" fmla="*/ 184 f51 1"/>
                <a:gd name="f103" fmla="*/ f53 1 f2"/>
                <a:gd name="f104" fmla="*/ f56 1 141"/>
                <a:gd name="f105" fmla="*/ f57 1 184"/>
                <a:gd name="f106" fmla="*/ f58 1 141"/>
                <a:gd name="f107" fmla="*/ f59 1 184"/>
                <a:gd name="f108" fmla="*/ f60 1 184"/>
                <a:gd name="f109" fmla="*/ f61 1 141"/>
                <a:gd name="f110" fmla="*/ f62 1 184"/>
                <a:gd name="f111" fmla="*/ f63 1 141"/>
                <a:gd name="f112" fmla="*/ f64 1 184"/>
                <a:gd name="f113" fmla="*/ f65 1 184"/>
                <a:gd name="f114" fmla="*/ f66 1 184"/>
                <a:gd name="f115" fmla="*/ f67 1 141"/>
                <a:gd name="f116" fmla="*/ f68 1 184"/>
                <a:gd name="f117" fmla="*/ f69 1 141"/>
                <a:gd name="f118" fmla="*/ f70 1 184"/>
                <a:gd name="f119" fmla="*/ f71 1 141"/>
                <a:gd name="f120" fmla="*/ f72 1 184"/>
                <a:gd name="f121" fmla="*/ f73 1 141"/>
                <a:gd name="f122" fmla="*/ f74 1 184"/>
                <a:gd name="f123" fmla="*/ f75 1 141"/>
                <a:gd name="f124" fmla="*/ f76 1 141"/>
                <a:gd name="f125" fmla="*/ f77 1 184"/>
                <a:gd name="f126" fmla="*/ f78 1 141"/>
                <a:gd name="f127" fmla="*/ f79 1 141"/>
                <a:gd name="f128" fmla="*/ f80 1 141"/>
                <a:gd name="f129" fmla="*/ f81 1 184"/>
                <a:gd name="f130" fmla="*/ f82 1 184"/>
                <a:gd name="f131" fmla="*/ f83 1 141"/>
                <a:gd name="f132" fmla="*/ f84 1 184"/>
                <a:gd name="f133" fmla="*/ f85 1 141"/>
                <a:gd name="f134" fmla="*/ f86 1 184"/>
                <a:gd name="f135" fmla="*/ f87 1 184"/>
                <a:gd name="f136" fmla="*/ f88 1 184"/>
                <a:gd name="f137" fmla="*/ f89 1 184"/>
                <a:gd name="f138" fmla="*/ f90 1 184"/>
                <a:gd name="f139" fmla="*/ f91 1 141"/>
                <a:gd name="f140" fmla="*/ f92 1 184"/>
                <a:gd name="f141" fmla="*/ f93 1 141"/>
                <a:gd name="f142" fmla="*/ f94 1 141"/>
                <a:gd name="f143" fmla="*/ f95 1 184"/>
                <a:gd name="f144" fmla="*/ f96 1 184"/>
                <a:gd name="f145" fmla="*/ f97 1 141"/>
                <a:gd name="f146" fmla="*/ f98 1 184"/>
                <a:gd name="f147" fmla="*/ f99 1 141"/>
                <a:gd name="f148" fmla="*/ f100 1 184"/>
                <a:gd name="f149" fmla="*/ f101 1 141"/>
                <a:gd name="f150" fmla="*/ f102 1 184"/>
                <a:gd name="f151" fmla="+- f103 0 f1"/>
                <a:gd name="f152" fmla="*/ f104 1 f54"/>
                <a:gd name="f153" fmla="*/ f105 1 f55"/>
                <a:gd name="f154" fmla="*/ f106 1 f54"/>
                <a:gd name="f155" fmla="*/ f107 1 f55"/>
                <a:gd name="f156" fmla="*/ f108 1 f55"/>
                <a:gd name="f157" fmla="*/ f109 1 f54"/>
                <a:gd name="f158" fmla="*/ f110 1 f55"/>
                <a:gd name="f159" fmla="*/ f111 1 f54"/>
                <a:gd name="f160" fmla="*/ f112 1 f55"/>
                <a:gd name="f161" fmla="*/ f113 1 f55"/>
                <a:gd name="f162" fmla="*/ f114 1 f55"/>
                <a:gd name="f163" fmla="*/ f115 1 f54"/>
                <a:gd name="f164" fmla="*/ f116 1 f55"/>
                <a:gd name="f165" fmla="*/ f117 1 f54"/>
                <a:gd name="f166" fmla="*/ f118 1 f55"/>
                <a:gd name="f167" fmla="*/ f119 1 f54"/>
                <a:gd name="f168" fmla="*/ f120 1 f55"/>
                <a:gd name="f169" fmla="*/ f121 1 f54"/>
                <a:gd name="f170" fmla="*/ f122 1 f55"/>
                <a:gd name="f171" fmla="*/ f123 1 f54"/>
                <a:gd name="f172" fmla="*/ f124 1 f54"/>
                <a:gd name="f173" fmla="*/ f125 1 f55"/>
                <a:gd name="f174" fmla="*/ f126 1 f54"/>
                <a:gd name="f175" fmla="*/ f127 1 f54"/>
                <a:gd name="f176" fmla="*/ f128 1 f54"/>
                <a:gd name="f177" fmla="*/ f129 1 f55"/>
                <a:gd name="f178" fmla="*/ f130 1 f55"/>
                <a:gd name="f179" fmla="*/ f131 1 f54"/>
                <a:gd name="f180" fmla="*/ f132 1 f55"/>
                <a:gd name="f181" fmla="*/ f133 1 f54"/>
                <a:gd name="f182" fmla="*/ f134 1 f55"/>
                <a:gd name="f183" fmla="*/ f135 1 f55"/>
                <a:gd name="f184" fmla="*/ f136 1 f55"/>
                <a:gd name="f185" fmla="*/ f137 1 f55"/>
                <a:gd name="f186" fmla="*/ f138 1 f55"/>
                <a:gd name="f187" fmla="*/ f139 1 f54"/>
                <a:gd name="f188" fmla="*/ f140 1 f55"/>
                <a:gd name="f189" fmla="*/ f141 1 f54"/>
                <a:gd name="f190" fmla="*/ f142 1 f54"/>
                <a:gd name="f191" fmla="*/ f143 1 f55"/>
                <a:gd name="f192" fmla="*/ f144 1 f55"/>
                <a:gd name="f193" fmla="*/ f145 1 f54"/>
                <a:gd name="f194" fmla="*/ f146 1 f55"/>
                <a:gd name="f195" fmla="*/ f147 1 f54"/>
                <a:gd name="f196" fmla="*/ f148 1 f55"/>
                <a:gd name="f197" fmla="*/ f149 1 f54"/>
                <a:gd name="f198" fmla="*/ f150 1 f55"/>
                <a:gd name="f199" fmla="*/ f152 f49 1"/>
                <a:gd name="f200" fmla="*/ f197 f49 1"/>
                <a:gd name="f201" fmla="*/ f198 f50 1"/>
                <a:gd name="f202" fmla="*/ f166 f50 1"/>
                <a:gd name="f203" fmla="*/ f153 f50 1"/>
                <a:gd name="f204" fmla="*/ f154 f49 1"/>
                <a:gd name="f205" fmla="*/ f155 f50 1"/>
                <a:gd name="f206" fmla="*/ f156 f50 1"/>
                <a:gd name="f207" fmla="*/ f157 f49 1"/>
                <a:gd name="f208" fmla="*/ f158 f50 1"/>
                <a:gd name="f209" fmla="*/ f159 f49 1"/>
                <a:gd name="f210" fmla="*/ f160 f50 1"/>
                <a:gd name="f211" fmla="*/ f161 f50 1"/>
                <a:gd name="f212" fmla="*/ f162 f50 1"/>
                <a:gd name="f213" fmla="*/ f163 f49 1"/>
                <a:gd name="f214" fmla="*/ f164 f50 1"/>
                <a:gd name="f215" fmla="*/ f165 f49 1"/>
                <a:gd name="f216" fmla="*/ f167 f49 1"/>
                <a:gd name="f217" fmla="*/ f168 f50 1"/>
                <a:gd name="f218" fmla="*/ f169 f49 1"/>
                <a:gd name="f219" fmla="*/ f170 f50 1"/>
                <a:gd name="f220" fmla="*/ f171 f49 1"/>
                <a:gd name="f221" fmla="*/ f172 f49 1"/>
                <a:gd name="f222" fmla="*/ f173 f50 1"/>
                <a:gd name="f223" fmla="*/ f174 f49 1"/>
                <a:gd name="f224" fmla="*/ f175 f49 1"/>
                <a:gd name="f225" fmla="*/ f176 f49 1"/>
                <a:gd name="f226" fmla="*/ f177 f50 1"/>
                <a:gd name="f227" fmla="*/ f178 f50 1"/>
                <a:gd name="f228" fmla="*/ f179 f49 1"/>
                <a:gd name="f229" fmla="*/ f180 f50 1"/>
                <a:gd name="f230" fmla="*/ f181 f49 1"/>
                <a:gd name="f231" fmla="*/ f182 f50 1"/>
                <a:gd name="f232" fmla="*/ f183 f50 1"/>
                <a:gd name="f233" fmla="*/ f184 f50 1"/>
                <a:gd name="f234" fmla="*/ f185 f50 1"/>
                <a:gd name="f235" fmla="*/ f186 f50 1"/>
                <a:gd name="f236" fmla="*/ f187 f49 1"/>
                <a:gd name="f237" fmla="*/ f188 f50 1"/>
                <a:gd name="f238" fmla="*/ f189 f49 1"/>
                <a:gd name="f239" fmla="*/ f190 f49 1"/>
                <a:gd name="f240" fmla="*/ f191 f50 1"/>
                <a:gd name="f241" fmla="*/ f192 f50 1"/>
                <a:gd name="f242" fmla="*/ f193 f49 1"/>
                <a:gd name="f243" fmla="*/ f194 f50 1"/>
                <a:gd name="f244" fmla="*/ f195 f49 1"/>
                <a:gd name="f245" fmla="*/ f196 f5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51">
                  <a:pos x="f199" y="f203"/>
                </a:cxn>
                <a:cxn ang="f151">
                  <a:pos x="f204" y="f205"/>
                </a:cxn>
                <a:cxn ang="f151">
                  <a:pos x="f204" y="f206"/>
                </a:cxn>
                <a:cxn ang="f151">
                  <a:pos x="f207" y="f208"/>
                </a:cxn>
                <a:cxn ang="f151">
                  <a:pos x="f209" y="f210"/>
                </a:cxn>
                <a:cxn ang="f151">
                  <a:pos x="f209" y="f211"/>
                </a:cxn>
                <a:cxn ang="f151">
                  <a:pos x="f209" y="f212"/>
                </a:cxn>
                <a:cxn ang="f151">
                  <a:pos x="f213" y="f214"/>
                </a:cxn>
                <a:cxn ang="f151">
                  <a:pos x="f215" y="f202"/>
                </a:cxn>
                <a:cxn ang="f151">
                  <a:pos x="f216" y="f217"/>
                </a:cxn>
                <a:cxn ang="f151">
                  <a:pos x="f218" y="f219"/>
                </a:cxn>
                <a:cxn ang="f151">
                  <a:pos x="f220" y="f211"/>
                </a:cxn>
                <a:cxn ang="f151">
                  <a:pos x="f221" y="f222"/>
                </a:cxn>
                <a:cxn ang="f151">
                  <a:pos x="f223" y="f222"/>
                </a:cxn>
                <a:cxn ang="f151">
                  <a:pos x="f224" y="f211"/>
                </a:cxn>
                <a:cxn ang="f151">
                  <a:pos x="f225" y="f226"/>
                </a:cxn>
                <a:cxn ang="f151">
                  <a:pos x="f225" y="f227"/>
                </a:cxn>
                <a:cxn ang="f151">
                  <a:pos x="f228" y="f229"/>
                </a:cxn>
                <a:cxn ang="f151">
                  <a:pos x="f230" y="f231"/>
                </a:cxn>
                <a:cxn ang="f151">
                  <a:pos x="f225" y="f232"/>
                </a:cxn>
                <a:cxn ang="f151">
                  <a:pos x="f230" y="f233"/>
                </a:cxn>
                <a:cxn ang="f151">
                  <a:pos x="f225" y="f234"/>
                </a:cxn>
                <a:cxn ang="f151">
                  <a:pos x="f224" y="f235"/>
                </a:cxn>
                <a:cxn ang="f151">
                  <a:pos x="f236" y="f237"/>
                </a:cxn>
                <a:cxn ang="f151">
                  <a:pos x="f238" y="f237"/>
                </a:cxn>
                <a:cxn ang="f151">
                  <a:pos x="f239" y="f240"/>
                </a:cxn>
                <a:cxn ang="f151">
                  <a:pos x="f218" y="f241"/>
                </a:cxn>
                <a:cxn ang="f151">
                  <a:pos x="f242" y="f243"/>
                </a:cxn>
                <a:cxn ang="f151">
                  <a:pos x="f244" y="f245"/>
                </a:cxn>
                <a:cxn ang="f151">
                  <a:pos x="f199" y="f203"/>
                </a:cxn>
              </a:cxnLst>
              <a:rect l="f199" t="f202" r="f200" b="f201"/>
              <a:pathLst>
                <a:path w="141" h="184">
                  <a:moveTo>
                    <a:pt x="f5" y="f8"/>
                  </a:moveTo>
                  <a:lnTo>
                    <a:pt x="f9" y="f10"/>
                  </a:lnTo>
                  <a:lnTo>
                    <a:pt x="f9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4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5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12"/>
                  </a:lnTo>
                  <a:lnTo>
                    <a:pt x="f26" y="f27"/>
                  </a:lnTo>
                  <a:lnTo>
                    <a:pt x="f28" y="f27"/>
                  </a:lnTo>
                  <a:lnTo>
                    <a:pt x="f29" y="f12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2" y="f38"/>
                  </a:lnTo>
                  <a:lnTo>
                    <a:pt x="f36" y="f39"/>
                  </a:lnTo>
                  <a:lnTo>
                    <a:pt x="f30" y="f40"/>
                  </a:lnTo>
                  <a:lnTo>
                    <a:pt x="f6" y="f41"/>
                  </a:lnTo>
                  <a:lnTo>
                    <a:pt x="f10" y="f42"/>
                  </a:lnTo>
                  <a:lnTo>
                    <a:pt x="f43" y="f42"/>
                  </a:lnTo>
                  <a:lnTo>
                    <a:pt x="f35" y="f7"/>
                  </a:lnTo>
                  <a:lnTo>
                    <a:pt x="f23" y="f2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5" y="f8"/>
                  </a:lnTo>
                  <a:close/>
                </a:path>
              </a:pathLst>
            </a:custGeom>
            <a:solidFill>
              <a:srgbClr val="FFD9AB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69" name="Freeform 75"/>
            <p:cNvSpPr/>
            <p:nvPr/>
          </p:nvSpPr>
          <p:spPr>
            <a:xfrm>
              <a:off x="2025926" y="3874513"/>
              <a:ext cx="351559" cy="40621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61"/>
                <a:gd name="f7" fmla="val 30"/>
                <a:gd name="f8" fmla="val 60"/>
                <a:gd name="f9" fmla="val 78"/>
                <a:gd name="f10" fmla="val 69"/>
                <a:gd name="f11" fmla="val 108"/>
                <a:gd name="f12" fmla="val 58"/>
                <a:gd name="f13" fmla="val 116"/>
                <a:gd name="f14" fmla="val 36"/>
                <a:gd name="f15" fmla="val 124"/>
                <a:gd name="f16" fmla="val 23"/>
                <a:gd name="f17" fmla="val 125"/>
                <a:gd name="f18" fmla="val 146"/>
                <a:gd name="f19" fmla="val 1"/>
                <a:gd name="f20" fmla="val 158"/>
                <a:gd name="f21" fmla="val 192"/>
                <a:gd name="f22" fmla="val 202"/>
                <a:gd name="f23" fmla="val 81"/>
                <a:gd name="f24" fmla="val 226"/>
                <a:gd name="f25" fmla="val 243"/>
                <a:gd name="f26" fmla="val 109"/>
                <a:gd name="f27" fmla="val 265"/>
                <a:gd name="f28" fmla="val 120"/>
                <a:gd name="f29" fmla="val 270"/>
                <a:gd name="f30" fmla="val 293"/>
                <a:gd name="f31" fmla="val 147"/>
                <a:gd name="f32" fmla="val 304"/>
                <a:gd name="f33" fmla="val 170"/>
                <a:gd name="f34" fmla="val 327"/>
                <a:gd name="f35" fmla="val 353"/>
                <a:gd name="f36" fmla="val 175"/>
                <a:gd name="f37" fmla="val 358"/>
                <a:gd name="f38" fmla="val 193"/>
                <a:gd name="f39" fmla="val 227"/>
                <a:gd name="f40" fmla="val 254"/>
                <a:gd name="f41" fmla="val 281"/>
                <a:gd name="f42" fmla="val 351"/>
                <a:gd name="f43" fmla="val 295"/>
                <a:gd name="f44" fmla="val 294"/>
                <a:gd name="f45" fmla="val 317"/>
                <a:gd name="f46" fmla="val 283"/>
                <a:gd name="f47" fmla="val 312"/>
                <a:gd name="f48" fmla="val 282"/>
                <a:gd name="f49" fmla="val 260"/>
                <a:gd name="f50" fmla="val 259"/>
                <a:gd name="f51" fmla="val 272"/>
                <a:gd name="f52" fmla="val 276"/>
                <a:gd name="f53" fmla="val 305"/>
                <a:gd name="f54" fmla="val 279"/>
                <a:gd name="f55" fmla="val 319"/>
                <a:gd name="f56" fmla="val 267"/>
                <a:gd name="f57" fmla="val 342"/>
                <a:gd name="f58" fmla="val 357"/>
                <a:gd name="f59" fmla="val 228"/>
                <a:gd name="f60" fmla="val 205"/>
                <a:gd name="f61" fmla="val 347"/>
                <a:gd name="f62" fmla="val 194"/>
                <a:gd name="f63" fmla="val 186"/>
                <a:gd name="f64" fmla="val 314"/>
                <a:gd name="f65" fmla="val 176"/>
                <a:gd name="f66" fmla="val 297"/>
                <a:gd name="f67" fmla="val 162"/>
                <a:gd name="f68" fmla="val 257"/>
                <a:gd name="f69" fmla="val 136"/>
                <a:gd name="f70" fmla="val 104"/>
                <a:gd name="f71" fmla="val 237"/>
                <a:gd name="f72" fmla="val 76"/>
                <a:gd name="f73" fmla="val 214"/>
                <a:gd name="f74" fmla="val 68"/>
                <a:gd name="f75" fmla="val 63"/>
                <a:gd name="f76" fmla="val 179"/>
                <a:gd name="f77" fmla="val 56"/>
                <a:gd name="f78" fmla="val 160"/>
                <a:gd name="f79" fmla="val 48"/>
                <a:gd name="f80" fmla="val 33"/>
                <a:gd name="f81" fmla="val 145"/>
                <a:gd name="f82" fmla="val 139"/>
                <a:gd name="f83" fmla="val 31"/>
                <a:gd name="f84" fmla="val 96"/>
                <a:gd name="f85" fmla="+- 0 0 -90"/>
                <a:gd name="f86" fmla="*/ f3 1 361"/>
                <a:gd name="f87" fmla="*/ f4 1 361"/>
                <a:gd name="f88" fmla="+- f6 0 f5"/>
                <a:gd name="f89" fmla="*/ f85 f0 1"/>
                <a:gd name="f90" fmla="*/ f88 1 361"/>
                <a:gd name="f91" fmla="*/ 17 f88 1"/>
                <a:gd name="f92" fmla="*/ 32 f88 1"/>
                <a:gd name="f93" fmla="*/ 44 f88 1"/>
                <a:gd name="f94" fmla="*/ 36 f88 1"/>
                <a:gd name="f95" fmla="*/ 60 f88 1"/>
                <a:gd name="f96" fmla="*/ 31 f88 1"/>
                <a:gd name="f97" fmla="*/ 65 f88 1"/>
                <a:gd name="f98" fmla="*/ 19 f88 1"/>
                <a:gd name="f99" fmla="*/ 69 f88 1"/>
                <a:gd name="f100" fmla="*/ 12 f88 1"/>
                <a:gd name="f101" fmla="*/ 70 f88 1"/>
                <a:gd name="f102" fmla="*/ 0 f88 1"/>
                <a:gd name="f103" fmla="*/ 83 f88 1"/>
                <a:gd name="f104" fmla="*/ 1 f88 1"/>
                <a:gd name="f105" fmla="*/ 88 f88 1"/>
                <a:gd name="f106" fmla="*/ 102 f88 1"/>
                <a:gd name="f107" fmla="*/ 107 f88 1"/>
                <a:gd name="f108" fmla="*/ 114 f88 1"/>
                <a:gd name="f109" fmla="*/ 43 f88 1"/>
                <a:gd name="f110" fmla="*/ 127 f88 1"/>
                <a:gd name="f111" fmla="*/ 137 f88 1"/>
                <a:gd name="f112" fmla="*/ 57 f88 1"/>
                <a:gd name="f113" fmla="*/ 149 f88 1"/>
                <a:gd name="f114" fmla="*/ 63 f88 1"/>
                <a:gd name="f115" fmla="*/ 152 f88 1"/>
                <a:gd name="f116" fmla="*/ 66 f88 1"/>
                <a:gd name="f117" fmla="*/ 165 f88 1"/>
                <a:gd name="f118" fmla="*/ 78 f88 1"/>
                <a:gd name="f119" fmla="*/ 171 f88 1"/>
                <a:gd name="f120" fmla="*/ 91 f88 1"/>
                <a:gd name="f121" fmla="*/ 184 f88 1"/>
                <a:gd name="f122" fmla="*/ 198 f88 1"/>
                <a:gd name="f123" fmla="*/ 93 f88 1"/>
                <a:gd name="f124" fmla="*/ 201 f88 1"/>
                <a:gd name="f125" fmla="*/ 203 f88 1"/>
                <a:gd name="f126" fmla="*/ 121 f88 1"/>
                <a:gd name="f127" fmla="*/ 134 f88 1"/>
                <a:gd name="f128" fmla="*/ 197 f88 1"/>
                <a:gd name="f129" fmla="*/ 156 f88 1"/>
                <a:gd name="f130" fmla="*/ 178 f88 1"/>
                <a:gd name="f131" fmla="*/ 150 f88 1"/>
                <a:gd name="f132" fmla="*/ 176 f88 1"/>
                <a:gd name="f133" fmla="*/ 140 f88 1"/>
                <a:gd name="f134" fmla="*/ 158 f88 1"/>
                <a:gd name="f135" fmla="*/ 138 f88 1"/>
                <a:gd name="f136" fmla="*/ 146 f88 1"/>
                <a:gd name="f137" fmla="*/ 144 f88 1"/>
                <a:gd name="f138" fmla="*/ 155 f88 1"/>
                <a:gd name="f139" fmla="*/ 162 f88 1"/>
                <a:gd name="f140" fmla="*/ 157 f88 1"/>
                <a:gd name="f141" fmla="*/ 169 f88 1"/>
                <a:gd name="f142" fmla="*/ 181 f88 1"/>
                <a:gd name="f143" fmla="*/ 189 f88 1"/>
                <a:gd name="f144" fmla="*/ 128 f88 1"/>
                <a:gd name="f145" fmla="*/ 191 f88 1"/>
                <a:gd name="f146" fmla="*/ 116 f88 1"/>
                <a:gd name="f147" fmla="*/ 109 f88 1"/>
                <a:gd name="f148" fmla="*/ 173 f88 1"/>
                <a:gd name="f149" fmla="*/ 105 f88 1"/>
                <a:gd name="f150" fmla="*/ 166 f88 1"/>
                <a:gd name="f151" fmla="*/ 99 f88 1"/>
                <a:gd name="f152" fmla="*/ 92 f88 1"/>
                <a:gd name="f153" fmla="*/ 136 f88 1"/>
                <a:gd name="f154" fmla="*/ 76 f88 1"/>
                <a:gd name="f155" fmla="*/ 59 f88 1"/>
                <a:gd name="f156" fmla="*/ 125 f88 1"/>
                <a:gd name="f157" fmla="*/ 113 f88 1"/>
                <a:gd name="f158" fmla="*/ 38 f88 1"/>
                <a:gd name="f159" fmla="*/ 35 f88 1"/>
                <a:gd name="f160" fmla="*/ 95 f88 1"/>
                <a:gd name="f161" fmla="*/ 84 f88 1"/>
                <a:gd name="f162" fmla="*/ 27 f88 1"/>
                <a:gd name="f163" fmla="*/ 77 f88 1"/>
                <a:gd name="f164" fmla="*/ 18 f88 1"/>
                <a:gd name="f165" fmla="*/ 74 f88 1"/>
                <a:gd name="f166" fmla="*/ 21 f88 1"/>
                <a:gd name="f167" fmla="*/ 51 f88 1"/>
                <a:gd name="f168" fmla="*/ 361 f88 1"/>
                <a:gd name="f169" fmla="*/ f89 1 f2"/>
                <a:gd name="f170" fmla="*/ f91 1 361"/>
                <a:gd name="f171" fmla="*/ f92 1 361"/>
                <a:gd name="f172" fmla="*/ f93 1 361"/>
                <a:gd name="f173" fmla="*/ f94 1 361"/>
                <a:gd name="f174" fmla="*/ f95 1 361"/>
                <a:gd name="f175" fmla="*/ f96 1 361"/>
                <a:gd name="f176" fmla="*/ f97 1 361"/>
                <a:gd name="f177" fmla="*/ f98 1 361"/>
                <a:gd name="f178" fmla="*/ f99 1 361"/>
                <a:gd name="f179" fmla="*/ f100 1 361"/>
                <a:gd name="f180" fmla="*/ f101 1 361"/>
                <a:gd name="f181" fmla="*/ f102 1 361"/>
                <a:gd name="f182" fmla="*/ f103 1 361"/>
                <a:gd name="f183" fmla="*/ f104 1 361"/>
                <a:gd name="f184" fmla="*/ f105 1 361"/>
                <a:gd name="f185" fmla="*/ f106 1 361"/>
                <a:gd name="f186" fmla="*/ f107 1 361"/>
                <a:gd name="f187" fmla="*/ f108 1 361"/>
                <a:gd name="f188" fmla="*/ f109 1 361"/>
                <a:gd name="f189" fmla="*/ f110 1 361"/>
                <a:gd name="f190" fmla="*/ f111 1 361"/>
                <a:gd name="f191" fmla="*/ f112 1 361"/>
                <a:gd name="f192" fmla="*/ f113 1 361"/>
                <a:gd name="f193" fmla="*/ f114 1 361"/>
                <a:gd name="f194" fmla="*/ f115 1 361"/>
                <a:gd name="f195" fmla="*/ f116 1 361"/>
                <a:gd name="f196" fmla="*/ f117 1 361"/>
                <a:gd name="f197" fmla="*/ f118 1 361"/>
                <a:gd name="f198" fmla="*/ f119 1 361"/>
                <a:gd name="f199" fmla="*/ f120 1 361"/>
                <a:gd name="f200" fmla="*/ f121 1 361"/>
                <a:gd name="f201" fmla="*/ f122 1 361"/>
                <a:gd name="f202" fmla="*/ f123 1 361"/>
                <a:gd name="f203" fmla="*/ f124 1 361"/>
                <a:gd name="f204" fmla="*/ f125 1 361"/>
                <a:gd name="f205" fmla="*/ f126 1 361"/>
                <a:gd name="f206" fmla="*/ f127 1 361"/>
                <a:gd name="f207" fmla="*/ f128 1 361"/>
                <a:gd name="f208" fmla="*/ f129 1 361"/>
                <a:gd name="f209" fmla="*/ f130 1 361"/>
                <a:gd name="f210" fmla="*/ f131 1 361"/>
                <a:gd name="f211" fmla="*/ f132 1 361"/>
                <a:gd name="f212" fmla="*/ f133 1 361"/>
                <a:gd name="f213" fmla="*/ f134 1 361"/>
                <a:gd name="f214" fmla="*/ f135 1 361"/>
                <a:gd name="f215" fmla="*/ f136 1 361"/>
                <a:gd name="f216" fmla="*/ f137 1 361"/>
                <a:gd name="f217" fmla="*/ f138 1 361"/>
                <a:gd name="f218" fmla="*/ f139 1 361"/>
                <a:gd name="f219" fmla="*/ f140 1 361"/>
                <a:gd name="f220" fmla="*/ f141 1 361"/>
                <a:gd name="f221" fmla="*/ f142 1 361"/>
                <a:gd name="f222" fmla="*/ f143 1 361"/>
                <a:gd name="f223" fmla="*/ f144 1 361"/>
                <a:gd name="f224" fmla="*/ f145 1 361"/>
                <a:gd name="f225" fmla="*/ f146 1 361"/>
                <a:gd name="f226" fmla="*/ f147 1 361"/>
                <a:gd name="f227" fmla="*/ f148 1 361"/>
                <a:gd name="f228" fmla="*/ f149 1 361"/>
                <a:gd name="f229" fmla="*/ f150 1 361"/>
                <a:gd name="f230" fmla="*/ f151 1 361"/>
                <a:gd name="f231" fmla="*/ f152 1 361"/>
                <a:gd name="f232" fmla="*/ f153 1 361"/>
                <a:gd name="f233" fmla="*/ f154 1 361"/>
                <a:gd name="f234" fmla="*/ f155 1 361"/>
                <a:gd name="f235" fmla="*/ f156 1 361"/>
                <a:gd name="f236" fmla="*/ f157 1 361"/>
                <a:gd name="f237" fmla="*/ f158 1 361"/>
                <a:gd name="f238" fmla="*/ f159 1 361"/>
                <a:gd name="f239" fmla="*/ f160 1 361"/>
                <a:gd name="f240" fmla="*/ f161 1 361"/>
                <a:gd name="f241" fmla="*/ f162 1 361"/>
                <a:gd name="f242" fmla="*/ f163 1 361"/>
                <a:gd name="f243" fmla="*/ f164 1 361"/>
                <a:gd name="f244" fmla="*/ f165 1 361"/>
                <a:gd name="f245" fmla="*/ f166 1 361"/>
                <a:gd name="f246" fmla="*/ f167 1 361"/>
                <a:gd name="f247" fmla="*/ f168 1 361"/>
                <a:gd name="f248" fmla="+- f169 0 f1"/>
                <a:gd name="f249" fmla="*/ f170 1 f90"/>
                <a:gd name="f250" fmla="*/ f171 1 f90"/>
                <a:gd name="f251" fmla="*/ f172 1 f90"/>
                <a:gd name="f252" fmla="*/ f173 1 f90"/>
                <a:gd name="f253" fmla="*/ f174 1 f90"/>
                <a:gd name="f254" fmla="*/ f175 1 f90"/>
                <a:gd name="f255" fmla="*/ f176 1 f90"/>
                <a:gd name="f256" fmla="*/ f177 1 f90"/>
                <a:gd name="f257" fmla="*/ f178 1 f90"/>
                <a:gd name="f258" fmla="*/ f179 1 f90"/>
                <a:gd name="f259" fmla="*/ f180 1 f90"/>
                <a:gd name="f260" fmla="*/ f181 1 f90"/>
                <a:gd name="f261" fmla="*/ f182 1 f90"/>
                <a:gd name="f262" fmla="*/ f183 1 f90"/>
                <a:gd name="f263" fmla="*/ f184 1 f90"/>
                <a:gd name="f264" fmla="*/ f185 1 f90"/>
                <a:gd name="f265" fmla="*/ f186 1 f90"/>
                <a:gd name="f266" fmla="*/ f187 1 f90"/>
                <a:gd name="f267" fmla="*/ f188 1 f90"/>
                <a:gd name="f268" fmla="*/ f189 1 f90"/>
                <a:gd name="f269" fmla="*/ f190 1 f90"/>
                <a:gd name="f270" fmla="*/ f191 1 f90"/>
                <a:gd name="f271" fmla="*/ f192 1 f90"/>
                <a:gd name="f272" fmla="*/ f193 1 f90"/>
                <a:gd name="f273" fmla="*/ f194 1 f90"/>
                <a:gd name="f274" fmla="*/ f195 1 f90"/>
                <a:gd name="f275" fmla="*/ f196 1 f90"/>
                <a:gd name="f276" fmla="*/ f197 1 f90"/>
                <a:gd name="f277" fmla="*/ f198 1 f90"/>
                <a:gd name="f278" fmla="*/ f199 1 f90"/>
                <a:gd name="f279" fmla="*/ f200 1 f90"/>
                <a:gd name="f280" fmla="*/ f201 1 f90"/>
                <a:gd name="f281" fmla="*/ f202 1 f90"/>
                <a:gd name="f282" fmla="*/ f203 1 f90"/>
                <a:gd name="f283" fmla="*/ f204 1 f90"/>
                <a:gd name="f284" fmla="*/ f205 1 f90"/>
                <a:gd name="f285" fmla="*/ f206 1 f90"/>
                <a:gd name="f286" fmla="*/ f207 1 f90"/>
                <a:gd name="f287" fmla="*/ f208 1 f90"/>
                <a:gd name="f288" fmla="*/ f209 1 f90"/>
                <a:gd name="f289" fmla="*/ f210 1 f90"/>
                <a:gd name="f290" fmla="*/ f211 1 f90"/>
                <a:gd name="f291" fmla="*/ f212 1 f90"/>
                <a:gd name="f292" fmla="*/ f213 1 f90"/>
                <a:gd name="f293" fmla="*/ f214 1 f90"/>
                <a:gd name="f294" fmla="*/ f215 1 f90"/>
                <a:gd name="f295" fmla="*/ f216 1 f90"/>
                <a:gd name="f296" fmla="*/ f217 1 f90"/>
                <a:gd name="f297" fmla="*/ f218 1 f90"/>
                <a:gd name="f298" fmla="*/ f219 1 f90"/>
                <a:gd name="f299" fmla="*/ f220 1 f90"/>
                <a:gd name="f300" fmla="*/ f221 1 f90"/>
                <a:gd name="f301" fmla="*/ f222 1 f90"/>
                <a:gd name="f302" fmla="*/ f223 1 f90"/>
                <a:gd name="f303" fmla="*/ f224 1 f90"/>
                <a:gd name="f304" fmla="*/ f225 1 f90"/>
                <a:gd name="f305" fmla="*/ f226 1 f90"/>
                <a:gd name="f306" fmla="*/ f227 1 f90"/>
                <a:gd name="f307" fmla="*/ f228 1 f90"/>
                <a:gd name="f308" fmla="*/ f229 1 f90"/>
                <a:gd name="f309" fmla="*/ f230 1 f90"/>
                <a:gd name="f310" fmla="*/ f231 1 f90"/>
                <a:gd name="f311" fmla="*/ f232 1 f90"/>
                <a:gd name="f312" fmla="*/ f233 1 f90"/>
                <a:gd name="f313" fmla="*/ f234 1 f90"/>
                <a:gd name="f314" fmla="*/ f235 1 f90"/>
                <a:gd name="f315" fmla="*/ f236 1 f90"/>
                <a:gd name="f316" fmla="*/ f237 1 f90"/>
                <a:gd name="f317" fmla="*/ f238 1 f90"/>
                <a:gd name="f318" fmla="*/ f239 1 f90"/>
                <a:gd name="f319" fmla="*/ f240 1 f90"/>
                <a:gd name="f320" fmla="*/ f241 1 f90"/>
                <a:gd name="f321" fmla="*/ f242 1 f90"/>
                <a:gd name="f322" fmla="*/ f243 1 f90"/>
                <a:gd name="f323" fmla="*/ f244 1 f90"/>
                <a:gd name="f324" fmla="*/ f245 1 f90"/>
                <a:gd name="f325" fmla="*/ f246 1 f90"/>
                <a:gd name="f326" fmla="*/ f247 1 f90"/>
                <a:gd name="f327" fmla="*/ f260 f86 1"/>
                <a:gd name="f328" fmla="*/ f326 f86 1"/>
                <a:gd name="f329" fmla="*/ f326 f87 1"/>
                <a:gd name="f330" fmla="*/ f260 f87 1"/>
                <a:gd name="f331" fmla="*/ f249 f86 1"/>
                <a:gd name="f332" fmla="*/ f250 f87 1"/>
                <a:gd name="f333" fmla="*/ f251 f86 1"/>
                <a:gd name="f334" fmla="*/ f252 f87 1"/>
                <a:gd name="f335" fmla="*/ f253 f86 1"/>
                <a:gd name="f336" fmla="*/ f254 f87 1"/>
                <a:gd name="f337" fmla="*/ f255 f86 1"/>
                <a:gd name="f338" fmla="*/ f256 f87 1"/>
                <a:gd name="f339" fmla="*/ f257 f86 1"/>
                <a:gd name="f340" fmla="*/ f258 f87 1"/>
                <a:gd name="f341" fmla="*/ f259 f86 1"/>
                <a:gd name="f342" fmla="*/ f261 f86 1"/>
                <a:gd name="f343" fmla="*/ f262 f87 1"/>
                <a:gd name="f344" fmla="*/ f263 f86 1"/>
                <a:gd name="f345" fmla="*/ f264 f86 1"/>
                <a:gd name="f346" fmla="*/ f265 f86 1"/>
                <a:gd name="f347" fmla="*/ f266 f86 1"/>
                <a:gd name="f348" fmla="*/ f267 f87 1"/>
                <a:gd name="f349" fmla="*/ f268 f86 1"/>
                <a:gd name="f350" fmla="*/ f269 f86 1"/>
                <a:gd name="f351" fmla="*/ f270 f87 1"/>
                <a:gd name="f352" fmla="*/ f271 f86 1"/>
                <a:gd name="f353" fmla="*/ f272 f87 1"/>
                <a:gd name="f354" fmla="*/ f273 f86 1"/>
                <a:gd name="f355" fmla="*/ f274 f87 1"/>
                <a:gd name="f356" fmla="*/ f275 f86 1"/>
                <a:gd name="f357" fmla="*/ f276 f87 1"/>
                <a:gd name="f358" fmla="*/ f277 f86 1"/>
                <a:gd name="f359" fmla="*/ f278 f87 1"/>
                <a:gd name="f360" fmla="*/ f279 f86 1"/>
                <a:gd name="f361" fmla="*/ f280 f86 1"/>
                <a:gd name="f362" fmla="*/ f281 f87 1"/>
                <a:gd name="f363" fmla="*/ f282 f86 1"/>
                <a:gd name="f364" fmla="*/ f264 f87 1"/>
                <a:gd name="f365" fmla="*/ f283 f86 1"/>
                <a:gd name="f366" fmla="*/ f284 f87 1"/>
                <a:gd name="f367" fmla="*/ f285 f87 1"/>
                <a:gd name="f368" fmla="*/ f271 f87 1"/>
                <a:gd name="f369" fmla="*/ f286 f86 1"/>
                <a:gd name="f370" fmla="*/ f287 f87 1"/>
                <a:gd name="f371" fmla="*/ f288 f86 1"/>
                <a:gd name="f372" fmla="*/ f289 f87 1"/>
                <a:gd name="f373" fmla="*/ f290 f86 1"/>
                <a:gd name="f374" fmla="*/ f291 f87 1"/>
                <a:gd name="f375" fmla="*/ f292 f86 1"/>
                <a:gd name="f376" fmla="*/ f293 f87 1"/>
                <a:gd name="f377" fmla="*/ f294 f86 1"/>
                <a:gd name="f378" fmla="*/ f295 f87 1"/>
                <a:gd name="f379" fmla="*/ f296 f86 1"/>
                <a:gd name="f380" fmla="*/ f297 f87 1"/>
                <a:gd name="f381" fmla="*/ f298 f86 1"/>
                <a:gd name="f382" fmla="*/ f299 f87 1"/>
                <a:gd name="f383" fmla="*/ f289 f86 1"/>
                <a:gd name="f384" fmla="*/ f300 f87 1"/>
                <a:gd name="f385" fmla="*/ f301 f87 1"/>
                <a:gd name="f386" fmla="*/ f302 f86 1"/>
                <a:gd name="f387" fmla="*/ f303 f87 1"/>
                <a:gd name="f388" fmla="*/ f304 f86 1"/>
                <a:gd name="f389" fmla="*/ f279 f87 1"/>
                <a:gd name="f390" fmla="*/ f305 f86 1"/>
                <a:gd name="f391" fmla="*/ f306 f87 1"/>
                <a:gd name="f392" fmla="*/ f307 f86 1"/>
                <a:gd name="f393" fmla="*/ f308 f87 1"/>
                <a:gd name="f394" fmla="*/ f309 f86 1"/>
                <a:gd name="f395" fmla="*/ f298 f87 1"/>
                <a:gd name="f396" fmla="*/ f310 f86 1"/>
                <a:gd name="f397" fmla="*/ f311 f87 1"/>
                <a:gd name="f398" fmla="*/ f312 f86 1"/>
                <a:gd name="f399" fmla="*/ f313 f86 1"/>
                <a:gd name="f400" fmla="*/ f314 f87 1"/>
                <a:gd name="f401" fmla="*/ f267 f86 1"/>
                <a:gd name="f402" fmla="*/ f315 f87 1"/>
                <a:gd name="f403" fmla="*/ f316 f86 1"/>
                <a:gd name="f404" fmla="*/ f317 f86 1"/>
                <a:gd name="f405" fmla="*/ f318 f87 1"/>
                <a:gd name="f406" fmla="*/ f254 f86 1"/>
                <a:gd name="f407" fmla="*/ f319 f87 1"/>
                <a:gd name="f408" fmla="*/ f320 f86 1"/>
                <a:gd name="f409" fmla="*/ f321 f87 1"/>
                <a:gd name="f410" fmla="*/ f322 f86 1"/>
                <a:gd name="f411" fmla="*/ f323 f87 1"/>
                <a:gd name="f412" fmla="*/ f324 f86 1"/>
                <a:gd name="f413" fmla="*/ f325 f8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8">
                  <a:pos x="f331" y="f332"/>
                </a:cxn>
                <a:cxn ang="f248">
                  <a:pos x="f333" y="f334"/>
                </a:cxn>
                <a:cxn ang="f248">
                  <a:pos x="f335" y="f336"/>
                </a:cxn>
                <a:cxn ang="f248">
                  <a:pos x="f337" y="f338"/>
                </a:cxn>
                <a:cxn ang="f248">
                  <a:pos x="f339" y="f340"/>
                </a:cxn>
                <a:cxn ang="f248">
                  <a:pos x="f341" y="f330"/>
                </a:cxn>
                <a:cxn ang="f248">
                  <a:pos x="f342" y="f343"/>
                </a:cxn>
                <a:cxn ang="f248">
                  <a:pos x="f344" y="f340"/>
                </a:cxn>
                <a:cxn ang="f248">
                  <a:pos x="f345" y="f338"/>
                </a:cxn>
                <a:cxn ang="f248">
                  <a:pos x="f346" y="f336"/>
                </a:cxn>
                <a:cxn ang="f248">
                  <a:pos x="f347" y="f348"/>
                </a:cxn>
                <a:cxn ang="f248">
                  <a:pos x="f349" y="f348"/>
                </a:cxn>
                <a:cxn ang="f248">
                  <a:pos x="f350" y="f351"/>
                </a:cxn>
                <a:cxn ang="f248">
                  <a:pos x="f352" y="f353"/>
                </a:cxn>
                <a:cxn ang="f248">
                  <a:pos x="f354" y="f355"/>
                </a:cxn>
                <a:cxn ang="f248">
                  <a:pos x="f356" y="f357"/>
                </a:cxn>
                <a:cxn ang="f248">
                  <a:pos x="f358" y="f359"/>
                </a:cxn>
                <a:cxn ang="f248">
                  <a:pos x="f360" y="f359"/>
                </a:cxn>
                <a:cxn ang="f248">
                  <a:pos x="f361" y="f362"/>
                </a:cxn>
                <a:cxn ang="f248">
                  <a:pos x="f363" y="f364"/>
                </a:cxn>
                <a:cxn ang="f248">
                  <a:pos x="f365" y="f366"/>
                </a:cxn>
                <a:cxn ang="f248">
                  <a:pos x="f363" y="f367"/>
                </a:cxn>
                <a:cxn ang="f248">
                  <a:pos x="f363" y="f368"/>
                </a:cxn>
                <a:cxn ang="f248">
                  <a:pos x="f369" y="f370"/>
                </a:cxn>
                <a:cxn ang="f248">
                  <a:pos x="f360" y="f370"/>
                </a:cxn>
                <a:cxn ang="f248">
                  <a:pos x="f371" y="f372"/>
                </a:cxn>
                <a:cxn ang="f248">
                  <a:pos x="f373" y="f374"/>
                </a:cxn>
                <a:cxn ang="f248">
                  <a:pos x="f375" y="f376"/>
                </a:cxn>
                <a:cxn ang="f248">
                  <a:pos x="f377" y="f378"/>
                </a:cxn>
                <a:cxn ang="f248">
                  <a:pos x="f379" y="f380"/>
                </a:cxn>
                <a:cxn ang="f248">
                  <a:pos x="f381" y="f382"/>
                </a:cxn>
                <a:cxn ang="f248">
                  <a:pos x="f383" y="f384"/>
                </a:cxn>
                <a:cxn ang="f248">
                  <a:pos x="f377" y="f385"/>
                </a:cxn>
                <a:cxn ang="f248">
                  <a:pos x="f386" y="f387"/>
                </a:cxn>
                <a:cxn ang="f248">
                  <a:pos x="f388" y="f389"/>
                </a:cxn>
                <a:cxn ang="f248">
                  <a:pos x="f390" y="f391"/>
                </a:cxn>
                <a:cxn ang="f248">
                  <a:pos x="f392" y="f393"/>
                </a:cxn>
                <a:cxn ang="f248">
                  <a:pos x="f394" y="f395"/>
                </a:cxn>
                <a:cxn ang="f248">
                  <a:pos x="f396" y="f372"/>
                </a:cxn>
                <a:cxn ang="f248">
                  <a:pos x="f344" y="f397"/>
                </a:cxn>
                <a:cxn ang="f248">
                  <a:pos x="f398" y="f397"/>
                </a:cxn>
                <a:cxn ang="f248">
                  <a:pos x="f399" y="f400"/>
                </a:cxn>
                <a:cxn ang="f248">
                  <a:pos x="f401" y="f402"/>
                </a:cxn>
                <a:cxn ang="f248">
                  <a:pos x="f403" y="f364"/>
                </a:cxn>
                <a:cxn ang="f248">
                  <a:pos x="f404" y="f405"/>
                </a:cxn>
                <a:cxn ang="f248">
                  <a:pos x="f406" y="f407"/>
                </a:cxn>
                <a:cxn ang="f248">
                  <a:pos x="f408" y="f409"/>
                </a:cxn>
                <a:cxn ang="f248">
                  <a:pos x="f410" y="f409"/>
                </a:cxn>
                <a:cxn ang="f248">
                  <a:pos x="f327" y="f409"/>
                </a:cxn>
                <a:cxn ang="f248">
                  <a:pos x="f327" y="f411"/>
                </a:cxn>
                <a:cxn ang="f248">
                  <a:pos x="f331" y="f353"/>
                </a:cxn>
                <a:cxn ang="f248">
                  <a:pos x="f412" y="f413"/>
                </a:cxn>
                <a:cxn ang="f248">
                  <a:pos x="f331" y="f332"/>
                </a:cxn>
              </a:cxnLst>
              <a:rect l="f327" t="f330" r="f328" b="f329"/>
              <a:pathLst>
                <a:path w="361" h="361">
                  <a:moveTo>
                    <a:pt x="f7" y="f8"/>
                  </a:move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5"/>
                  </a:lnTo>
                  <a:lnTo>
                    <a:pt x="f18" y="f19"/>
                  </a:lnTo>
                  <a:lnTo>
                    <a:pt x="f20" y="f16"/>
                  </a:lnTo>
                  <a:lnTo>
                    <a:pt x="f2" y="f14"/>
                  </a:lnTo>
                  <a:lnTo>
                    <a:pt x="f21" y="f12"/>
                  </a:lnTo>
                  <a:lnTo>
                    <a:pt x="f22" y="f23"/>
                  </a:lnTo>
                  <a:lnTo>
                    <a:pt x="f24" y="f23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17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3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6" y="f39"/>
                  </a:lnTo>
                  <a:lnTo>
                    <a:pt x="f37" y="f40"/>
                  </a:lnTo>
                  <a:lnTo>
                    <a:pt x="f37" y="f41"/>
                  </a:lnTo>
                  <a:lnTo>
                    <a:pt x="f42" y="f43"/>
                  </a:lnTo>
                  <a:lnTo>
                    <a:pt x="f34" y="f44"/>
                  </a:lnTo>
                  <a:lnTo>
                    <a:pt x="f45" y="f46"/>
                  </a:lnTo>
                  <a:lnTo>
                    <a:pt x="f47" y="f2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0" y="f58"/>
                  </a:lnTo>
                  <a:lnTo>
                    <a:pt x="f59" y="f6"/>
                  </a:lnTo>
                  <a:lnTo>
                    <a:pt x="f60" y="f61"/>
                  </a:lnTo>
                  <a:lnTo>
                    <a:pt x="f62" y="f34"/>
                  </a:lnTo>
                  <a:lnTo>
                    <a:pt x="f63" y="f64"/>
                  </a:lnTo>
                  <a:lnTo>
                    <a:pt x="f65" y="f66"/>
                  </a:lnTo>
                  <a:lnTo>
                    <a:pt x="f67" y="f46"/>
                  </a:lnTo>
                  <a:lnTo>
                    <a:pt x="f20" y="f68"/>
                  </a:lnTo>
                  <a:lnTo>
                    <a:pt x="f69" y="f68"/>
                  </a:lnTo>
                  <a:lnTo>
                    <a:pt x="f70" y="f71"/>
                  </a:lnTo>
                  <a:lnTo>
                    <a:pt x="f72" y="f73"/>
                  </a:lnTo>
                  <a:lnTo>
                    <a:pt x="f74" y="f38"/>
                  </a:lnTo>
                  <a:lnTo>
                    <a:pt x="f75" y="f76"/>
                  </a:lnTo>
                  <a:lnTo>
                    <a:pt x="f77" y="f78"/>
                  </a:lnTo>
                  <a:lnTo>
                    <a:pt x="f79" y="f18"/>
                  </a:lnTo>
                  <a:lnTo>
                    <a:pt x="f80" y="f81"/>
                  </a:lnTo>
                  <a:lnTo>
                    <a:pt x="f5" y="f81"/>
                  </a:lnTo>
                  <a:lnTo>
                    <a:pt x="f5" y="f82"/>
                  </a:lnTo>
                  <a:lnTo>
                    <a:pt x="f83" y="f28"/>
                  </a:lnTo>
                  <a:lnTo>
                    <a:pt x="f14" y="f84"/>
                  </a:lnTo>
                  <a:lnTo>
                    <a:pt x="f7" y="f8"/>
                  </a:lnTo>
                  <a:close/>
                </a:path>
              </a:pathLst>
            </a:custGeom>
            <a:solidFill>
              <a:srgbClr val="FFD9AB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70" name="Freeform 76"/>
            <p:cNvSpPr/>
            <p:nvPr/>
          </p:nvSpPr>
          <p:spPr>
            <a:xfrm>
              <a:off x="1589144" y="3173379"/>
              <a:ext cx="215432" cy="36308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20"/>
                <a:gd name="f7" fmla="val 322"/>
                <a:gd name="f8" fmla="val 64"/>
                <a:gd name="f9" fmla="val 310"/>
                <a:gd name="f10" fmla="val 68"/>
                <a:gd name="f11" fmla="val 286"/>
                <a:gd name="f12" fmla="val 63"/>
                <a:gd name="f13" fmla="val 266"/>
                <a:gd name="f14" fmla="val 42"/>
                <a:gd name="f15" fmla="val 261"/>
                <a:gd name="f16" fmla="val 40"/>
                <a:gd name="f17" fmla="val 244"/>
                <a:gd name="f18" fmla="val 17"/>
                <a:gd name="f19" fmla="val 7"/>
                <a:gd name="f20" fmla="val 233"/>
                <a:gd name="f21" fmla="val 169"/>
                <a:gd name="f22" fmla="val 150"/>
                <a:gd name="f23" fmla="val 135"/>
                <a:gd name="f24" fmla="val 118"/>
                <a:gd name="f25" fmla="val 101"/>
                <a:gd name="f26" fmla="val 30"/>
                <a:gd name="f27" fmla="val 84"/>
                <a:gd name="f28" fmla="val 53"/>
                <a:gd name="f29" fmla="val 80"/>
                <a:gd name="f30" fmla="val 66"/>
                <a:gd name="f31" fmla="val 89"/>
                <a:gd name="f32" fmla="val 82"/>
                <a:gd name="f33" fmla="val 85"/>
                <a:gd name="f34" fmla="val 93"/>
                <a:gd name="f35" fmla="val 92"/>
                <a:gd name="f36" fmla="val 102"/>
                <a:gd name="f37" fmla="val 67"/>
                <a:gd name="f38" fmla="val 116"/>
                <a:gd name="f39" fmla="val 60"/>
                <a:gd name="f40" fmla="val 121"/>
                <a:gd name="f41" fmla="val 39"/>
                <a:gd name="f42" fmla="val 132"/>
                <a:gd name="f43" fmla="val 25"/>
                <a:gd name="f44" fmla="val 145"/>
                <a:gd name="f45" fmla="val 4"/>
                <a:gd name="f46" fmla="val 152"/>
                <a:gd name="f47" fmla="val 186"/>
                <a:gd name="f48" fmla="val 33"/>
                <a:gd name="f49" fmla="val 50"/>
                <a:gd name="f50" fmla="val 178"/>
                <a:gd name="f51" fmla="val 161"/>
                <a:gd name="f52" fmla="val 160"/>
                <a:gd name="f53" fmla="val 177"/>
                <a:gd name="f54" fmla="val 155"/>
                <a:gd name="f55" fmla="val 195"/>
                <a:gd name="f56" fmla="val 210"/>
                <a:gd name="f57" fmla="val 153"/>
                <a:gd name="f58" fmla="val 222"/>
                <a:gd name="f59" fmla="val 159"/>
                <a:gd name="f60" fmla="val 253"/>
                <a:gd name="f61" fmla="val 171"/>
                <a:gd name="f62" fmla="val 270"/>
                <a:gd name="f63" fmla="val 278"/>
                <a:gd name="f64" fmla="val 196"/>
                <a:gd name="f65" fmla="val 304"/>
                <a:gd name="f66" fmla="val 183"/>
                <a:gd name="f67" fmla="val 307"/>
                <a:gd name="f68" fmla="val 137"/>
                <a:gd name="f69" fmla="val 309"/>
                <a:gd name="f70" fmla="val 127"/>
                <a:gd name="f71" fmla="val 312"/>
                <a:gd name="f72" fmla="val 107"/>
                <a:gd name="f73" fmla="val 317"/>
                <a:gd name="f74" fmla="val 95"/>
                <a:gd name="f75" fmla="val 320"/>
                <a:gd name="f76" fmla="val 77"/>
                <a:gd name="f77" fmla="+- 0 0 -90"/>
                <a:gd name="f78" fmla="*/ f3 1 220"/>
                <a:gd name="f79" fmla="*/ f4 1 322"/>
                <a:gd name="f80" fmla="+- f7 0 f5"/>
                <a:gd name="f81" fmla="+- f6 0 f5"/>
                <a:gd name="f82" fmla="*/ f77 f0 1"/>
                <a:gd name="f83" fmla="*/ f81 1 220"/>
                <a:gd name="f84" fmla="*/ f80 1 322"/>
                <a:gd name="f85" fmla="*/ 36 f81 1"/>
                <a:gd name="f86" fmla="*/ 165 f80 1"/>
                <a:gd name="f87" fmla="*/ 38 f81 1"/>
                <a:gd name="f88" fmla="*/ 152 f80 1"/>
                <a:gd name="f89" fmla="*/ 35 f81 1"/>
                <a:gd name="f90" fmla="*/ 142 f80 1"/>
                <a:gd name="f91" fmla="*/ 24 f81 1"/>
                <a:gd name="f92" fmla="*/ 139 f80 1"/>
                <a:gd name="f93" fmla="*/ 22 f81 1"/>
                <a:gd name="f94" fmla="*/ 130 f80 1"/>
                <a:gd name="f95" fmla="*/ 10 f81 1"/>
                <a:gd name="f96" fmla="*/ 4 f81 1"/>
                <a:gd name="f97" fmla="*/ 124 f80 1"/>
                <a:gd name="f98" fmla="*/ 0 f81 1"/>
                <a:gd name="f99" fmla="*/ 90 f80 1"/>
                <a:gd name="f100" fmla="*/ 80 f80 1"/>
                <a:gd name="f101" fmla="*/ 71 f80 1"/>
                <a:gd name="f102" fmla="*/ 63 f80 1"/>
                <a:gd name="f103" fmla="*/ 53 f80 1"/>
                <a:gd name="f104" fmla="*/ 17 f81 1"/>
                <a:gd name="f105" fmla="*/ 45 f80 1"/>
                <a:gd name="f106" fmla="*/ 30 f81 1"/>
                <a:gd name="f107" fmla="*/ 43 f80 1"/>
                <a:gd name="f108" fmla="*/ 47 f80 1"/>
                <a:gd name="f109" fmla="*/ 45 f81 1"/>
                <a:gd name="f110" fmla="*/ 52 f81 1"/>
                <a:gd name="f111" fmla="*/ 49 f80 1"/>
                <a:gd name="f112" fmla="*/ 57 f81 1"/>
                <a:gd name="f113" fmla="*/ 36 f80 1"/>
                <a:gd name="f114" fmla="*/ 64 f81 1"/>
                <a:gd name="f115" fmla="*/ 32 f80 1"/>
                <a:gd name="f116" fmla="*/ 67 f81 1"/>
                <a:gd name="f117" fmla="*/ 21 f80 1"/>
                <a:gd name="f118" fmla="*/ 74 f81 1"/>
                <a:gd name="f119" fmla="*/ 13 f80 1"/>
                <a:gd name="f120" fmla="*/ 81 f81 1"/>
                <a:gd name="f121" fmla="*/ 2 f80 1"/>
                <a:gd name="f122" fmla="*/ 85 f81 1"/>
                <a:gd name="f123" fmla="*/ 0 f80 1"/>
                <a:gd name="f124" fmla="*/ 94 f81 1"/>
                <a:gd name="f125" fmla="*/ 104 f81 1"/>
                <a:gd name="f126" fmla="*/ 9 f80 1"/>
                <a:gd name="f127" fmla="*/ 18 f80 1"/>
                <a:gd name="f128" fmla="*/ 27 f80 1"/>
                <a:gd name="f129" fmla="*/ 99 f81 1"/>
                <a:gd name="f130" fmla="*/ 90 f81 1"/>
                <a:gd name="f131" fmla="*/ 85 f80 1"/>
                <a:gd name="f132" fmla="*/ 94 f80 1"/>
                <a:gd name="f133" fmla="*/ 86 f81 1"/>
                <a:gd name="f134" fmla="*/ 104 f80 1"/>
                <a:gd name="f135" fmla="*/ 112 f80 1"/>
                <a:gd name="f136" fmla="*/ 118 f80 1"/>
                <a:gd name="f137" fmla="*/ 89 f81 1"/>
                <a:gd name="f138" fmla="*/ 135 f80 1"/>
                <a:gd name="f139" fmla="*/ 95 f81 1"/>
                <a:gd name="f140" fmla="*/ 144 f80 1"/>
                <a:gd name="f141" fmla="*/ 148 f80 1"/>
                <a:gd name="f142" fmla="*/ 123 f81 1"/>
                <a:gd name="f143" fmla="*/ 109 f81 1"/>
                <a:gd name="f144" fmla="*/ 161 f80 1"/>
                <a:gd name="f145" fmla="*/ 102 f81 1"/>
                <a:gd name="f146" fmla="*/ 164 f80 1"/>
                <a:gd name="f147" fmla="*/ 77 f81 1"/>
                <a:gd name="f148" fmla="*/ 71 f81 1"/>
                <a:gd name="f149" fmla="*/ 166 f80 1"/>
                <a:gd name="f150" fmla="*/ 59 f81 1"/>
                <a:gd name="f151" fmla="*/ 169 f80 1"/>
                <a:gd name="f152" fmla="*/ 53 f81 1"/>
                <a:gd name="f153" fmla="*/ 170 f80 1"/>
                <a:gd name="f154" fmla="*/ 43 f81 1"/>
                <a:gd name="f155" fmla="*/ 172 f80 1"/>
                <a:gd name="f156" fmla="*/ 220 f81 1"/>
                <a:gd name="f157" fmla="*/ 322 f80 1"/>
                <a:gd name="f158" fmla="*/ f82 1 f2"/>
                <a:gd name="f159" fmla="*/ f85 1 220"/>
                <a:gd name="f160" fmla="*/ f86 1 322"/>
                <a:gd name="f161" fmla="*/ f87 1 220"/>
                <a:gd name="f162" fmla="*/ f88 1 322"/>
                <a:gd name="f163" fmla="*/ f89 1 220"/>
                <a:gd name="f164" fmla="*/ f90 1 322"/>
                <a:gd name="f165" fmla="*/ f91 1 220"/>
                <a:gd name="f166" fmla="*/ f92 1 322"/>
                <a:gd name="f167" fmla="*/ f93 1 220"/>
                <a:gd name="f168" fmla="*/ f94 1 322"/>
                <a:gd name="f169" fmla="*/ f95 1 220"/>
                <a:gd name="f170" fmla="*/ f96 1 220"/>
                <a:gd name="f171" fmla="*/ f97 1 322"/>
                <a:gd name="f172" fmla="*/ f98 1 220"/>
                <a:gd name="f173" fmla="*/ f99 1 322"/>
                <a:gd name="f174" fmla="*/ f100 1 322"/>
                <a:gd name="f175" fmla="*/ f101 1 322"/>
                <a:gd name="f176" fmla="*/ f102 1 322"/>
                <a:gd name="f177" fmla="*/ f103 1 322"/>
                <a:gd name="f178" fmla="*/ f104 1 220"/>
                <a:gd name="f179" fmla="*/ f105 1 322"/>
                <a:gd name="f180" fmla="*/ f106 1 220"/>
                <a:gd name="f181" fmla="*/ f107 1 322"/>
                <a:gd name="f182" fmla="*/ f108 1 322"/>
                <a:gd name="f183" fmla="*/ f109 1 220"/>
                <a:gd name="f184" fmla="*/ f110 1 220"/>
                <a:gd name="f185" fmla="*/ f111 1 322"/>
                <a:gd name="f186" fmla="*/ f112 1 220"/>
                <a:gd name="f187" fmla="*/ f113 1 322"/>
                <a:gd name="f188" fmla="*/ f114 1 220"/>
                <a:gd name="f189" fmla="*/ f115 1 322"/>
                <a:gd name="f190" fmla="*/ f116 1 220"/>
                <a:gd name="f191" fmla="*/ f117 1 322"/>
                <a:gd name="f192" fmla="*/ f118 1 220"/>
                <a:gd name="f193" fmla="*/ f119 1 322"/>
                <a:gd name="f194" fmla="*/ f120 1 220"/>
                <a:gd name="f195" fmla="*/ f121 1 322"/>
                <a:gd name="f196" fmla="*/ f122 1 220"/>
                <a:gd name="f197" fmla="*/ f123 1 322"/>
                <a:gd name="f198" fmla="*/ f124 1 220"/>
                <a:gd name="f199" fmla="*/ f125 1 220"/>
                <a:gd name="f200" fmla="*/ f126 1 322"/>
                <a:gd name="f201" fmla="*/ f127 1 322"/>
                <a:gd name="f202" fmla="*/ f128 1 322"/>
                <a:gd name="f203" fmla="*/ f129 1 220"/>
                <a:gd name="f204" fmla="*/ f130 1 220"/>
                <a:gd name="f205" fmla="*/ f131 1 322"/>
                <a:gd name="f206" fmla="*/ f132 1 322"/>
                <a:gd name="f207" fmla="*/ f133 1 220"/>
                <a:gd name="f208" fmla="*/ f134 1 322"/>
                <a:gd name="f209" fmla="*/ f135 1 322"/>
                <a:gd name="f210" fmla="*/ f136 1 322"/>
                <a:gd name="f211" fmla="*/ f137 1 220"/>
                <a:gd name="f212" fmla="*/ f138 1 322"/>
                <a:gd name="f213" fmla="*/ f139 1 220"/>
                <a:gd name="f214" fmla="*/ f140 1 322"/>
                <a:gd name="f215" fmla="*/ f141 1 322"/>
                <a:gd name="f216" fmla="*/ f142 1 220"/>
                <a:gd name="f217" fmla="*/ f143 1 220"/>
                <a:gd name="f218" fmla="*/ f144 1 322"/>
                <a:gd name="f219" fmla="*/ f145 1 220"/>
                <a:gd name="f220" fmla="*/ f146 1 322"/>
                <a:gd name="f221" fmla="*/ f147 1 220"/>
                <a:gd name="f222" fmla="*/ f148 1 220"/>
                <a:gd name="f223" fmla="*/ f149 1 322"/>
                <a:gd name="f224" fmla="*/ f150 1 220"/>
                <a:gd name="f225" fmla="*/ f151 1 322"/>
                <a:gd name="f226" fmla="*/ f152 1 220"/>
                <a:gd name="f227" fmla="*/ f153 1 322"/>
                <a:gd name="f228" fmla="*/ f154 1 220"/>
                <a:gd name="f229" fmla="*/ f155 1 322"/>
                <a:gd name="f230" fmla="*/ f156 1 220"/>
                <a:gd name="f231" fmla="*/ f157 1 322"/>
                <a:gd name="f232" fmla="+- f158 0 f1"/>
                <a:gd name="f233" fmla="*/ f159 1 f83"/>
                <a:gd name="f234" fmla="*/ f160 1 f84"/>
                <a:gd name="f235" fmla="*/ f161 1 f83"/>
                <a:gd name="f236" fmla="*/ f162 1 f84"/>
                <a:gd name="f237" fmla="*/ f163 1 f83"/>
                <a:gd name="f238" fmla="*/ f164 1 f84"/>
                <a:gd name="f239" fmla="*/ f165 1 f83"/>
                <a:gd name="f240" fmla="*/ f166 1 f84"/>
                <a:gd name="f241" fmla="*/ f167 1 f83"/>
                <a:gd name="f242" fmla="*/ f168 1 f84"/>
                <a:gd name="f243" fmla="*/ f169 1 f83"/>
                <a:gd name="f244" fmla="*/ f170 1 f83"/>
                <a:gd name="f245" fmla="*/ f171 1 f84"/>
                <a:gd name="f246" fmla="*/ f172 1 f83"/>
                <a:gd name="f247" fmla="*/ f173 1 f84"/>
                <a:gd name="f248" fmla="*/ f174 1 f84"/>
                <a:gd name="f249" fmla="*/ f175 1 f84"/>
                <a:gd name="f250" fmla="*/ f176 1 f84"/>
                <a:gd name="f251" fmla="*/ f177 1 f84"/>
                <a:gd name="f252" fmla="*/ f178 1 f83"/>
                <a:gd name="f253" fmla="*/ f179 1 f84"/>
                <a:gd name="f254" fmla="*/ f180 1 f83"/>
                <a:gd name="f255" fmla="*/ f181 1 f84"/>
                <a:gd name="f256" fmla="*/ f182 1 f84"/>
                <a:gd name="f257" fmla="*/ f183 1 f83"/>
                <a:gd name="f258" fmla="*/ f184 1 f83"/>
                <a:gd name="f259" fmla="*/ f185 1 f84"/>
                <a:gd name="f260" fmla="*/ f186 1 f83"/>
                <a:gd name="f261" fmla="*/ f187 1 f84"/>
                <a:gd name="f262" fmla="*/ f188 1 f83"/>
                <a:gd name="f263" fmla="*/ f189 1 f84"/>
                <a:gd name="f264" fmla="*/ f190 1 f83"/>
                <a:gd name="f265" fmla="*/ f191 1 f84"/>
                <a:gd name="f266" fmla="*/ f192 1 f83"/>
                <a:gd name="f267" fmla="*/ f193 1 f84"/>
                <a:gd name="f268" fmla="*/ f194 1 f83"/>
                <a:gd name="f269" fmla="*/ f195 1 f84"/>
                <a:gd name="f270" fmla="*/ f196 1 f83"/>
                <a:gd name="f271" fmla="*/ f197 1 f84"/>
                <a:gd name="f272" fmla="*/ f198 1 f83"/>
                <a:gd name="f273" fmla="*/ f199 1 f83"/>
                <a:gd name="f274" fmla="*/ f200 1 f84"/>
                <a:gd name="f275" fmla="*/ f201 1 f84"/>
                <a:gd name="f276" fmla="*/ f202 1 f84"/>
                <a:gd name="f277" fmla="*/ f203 1 f83"/>
                <a:gd name="f278" fmla="*/ f204 1 f83"/>
                <a:gd name="f279" fmla="*/ f205 1 f84"/>
                <a:gd name="f280" fmla="*/ f206 1 f84"/>
                <a:gd name="f281" fmla="*/ f207 1 f83"/>
                <a:gd name="f282" fmla="*/ f208 1 f84"/>
                <a:gd name="f283" fmla="*/ f209 1 f84"/>
                <a:gd name="f284" fmla="*/ f210 1 f84"/>
                <a:gd name="f285" fmla="*/ f211 1 f83"/>
                <a:gd name="f286" fmla="*/ f212 1 f84"/>
                <a:gd name="f287" fmla="*/ f213 1 f83"/>
                <a:gd name="f288" fmla="*/ f214 1 f84"/>
                <a:gd name="f289" fmla="*/ f215 1 f84"/>
                <a:gd name="f290" fmla="*/ f216 1 f83"/>
                <a:gd name="f291" fmla="*/ f217 1 f83"/>
                <a:gd name="f292" fmla="*/ f218 1 f84"/>
                <a:gd name="f293" fmla="*/ f219 1 f83"/>
                <a:gd name="f294" fmla="*/ f220 1 f84"/>
                <a:gd name="f295" fmla="*/ f221 1 f83"/>
                <a:gd name="f296" fmla="*/ f222 1 f83"/>
                <a:gd name="f297" fmla="*/ f223 1 f84"/>
                <a:gd name="f298" fmla="*/ f224 1 f83"/>
                <a:gd name="f299" fmla="*/ f225 1 f84"/>
                <a:gd name="f300" fmla="*/ f226 1 f83"/>
                <a:gd name="f301" fmla="*/ f227 1 f84"/>
                <a:gd name="f302" fmla="*/ f228 1 f83"/>
                <a:gd name="f303" fmla="*/ f229 1 f84"/>
                <a:gd name="f304" fmla="*/ f230 1 f83"/>
                <a:gd name="f305" fmla="*/ f231 1 f84"/>
                <a:gd name="f306" fmla="*/ f246 f78 1"/>
                <a:gd name="f307" fmla="*/ f304 f78 1"/>
                <a:gd name="f308" fmla="*/ f305 f79 1"/>
                <a:gd name="f309" fmla="*/ f271 f79 1"/>
                <a:gd name="f310" fmla="*/ f233 f78 1"/>
                <a:gd name="f311" fmla="*/ f234 f79 1"/>
                <a:gd name="f312" fmla="*/ f235 f78 1"/>
                <a:gd name="f313" fmla="*/ f236 f79 1"/>
                <a:gd name="f314" fmla="*/ f237 f78 1"/>
                <a:gd name="f315" fmla="*/ f238 f79 1"/>
                <a:gd name="f316" fmla="*/ f239 f78 1"/>
                <a:gd name="f317" fmla="*/ f240 f79 1"/>
                <a:gd name="f318" fmla="*/ f241 f78 1"/>
                <a:gd name="f319" fmla="*/ f242 f79 1"/>
                <a:gd name="f320" fmla="*/ f243 f78 1"/>
                <a:gd name="f321" fmla="*/ f244 f78 1"/>
                <a:gd name="f322" fmla="*/ f245 f79 1"/>
                <a:gd name="f323" fmla="*/ f247 f79 1"/>
                <a:gd name="f324" fmla="*/ f248 f79 1"/>
                <a:gd name="f325" fmla="*/ f249 f79 1"/>
                <a:gd name="f326" fmla="*/ f250 f79 1"/>
                <a:gd name="f327" fmla="*/ f251 f79 1"/>
                <a:gd name="f328" fmla="*/ f252 f78 1"/>
                <a:gd name="f329" fmla="*/ f253 f79 1"/>
                <a:gd name="f330" fmla="*/ f254 f78 1"/>
                <a:gd name="f331" fmla="*/ f255 f79 1"/>
                <a:gd name="f332" fmla="*/ f256 f79 1"/>
                <a:gd name="f333" fmla="*/ f257 f78 1"/>
                <a:gd name="f334" fmla="*/ f258 f78 1"/>
                <a:gd name="f335" fmla="*/ f259 f79 1"/>
                <a:gd name="f336" fmla="*/ f260 f78 1"/>
                <a:gd name="f337" fmla="*/ f261 f79 1"/>
                <a:gd name="f338" fmla="*/ f262 f78 1"/>
                <a:gd name="f339" fmla="*/ f263 f79 1"/>
                <a:gd name="f340" fmla="*/ f264 f78 1"/>
                <a:gd name="f341" fmla="*/ f265 f79 1"/>
                <a:gd name="f342" fmla="*/ f266 f78 1"/>
                <a:gd name="f343" fmla="*/ f267 f79 1"/>
                <a:gd name="f344" fmla="*/ f268 f78 1"/>
                <a:gd name="f345" fmla="*/ f269 f79 1"/>
                <a:gd name="f346" fmla="*/ f270 f78 1"/>
                <a:gd name="f347" fmla="*/ f272 f78 1"/>
                <a:gd name="f348" fmla="*/ f273 f78 1"/>
                <a:gd name="f349" fmla="*/ f274 f79 1"/>
                <a:gd name="f350" fmla="*/ f275 f79 1"/>
                <a:gd name="f351" fmla="*/ f276 f79 1"/>
                <a:gd name="f352" fmla="*/ f277 f78 1"/>
                <a:gd name="f353" fmla="*/ f278 f78 1"/>
                <a:gd name="f354" fmla="*/ f279 f79 1"/>
                <a:gd name="f355" fmla="*/ f280 f79 1"/>
                <a:gd name="f356" fmla="*/ f281 f78 1"/>
                <a:gd name="f357" fmla="*/ f282 f79 1"/>
                <a:gd name="f358" fmla="*/ f283 f79 1"/>
                <a:gd name="f359" fmla="*/ f284 f79 1"/>
                <a:gd name="f360" fmla="*/ f285 f78 1"/>
                <a:gd name="f361" fmla="*/ f286 f79 1"/>
                <a:gd name="f362" fmla="*/ f287 f78 1"/>
                <a:gd name="f363" fmla="*/ f288 f79 1"/>
                <a:gd name="f364" fmla="*/ f289 f79 1"/>
                <a:gd name="f365" fmla="*/ f290 f78 1"/>
                <a:gd name="f366" fmla="*/ f291 f78 1"/>
                <a:gd name="f367" fmla="*/ f292 f79 1"/>
                <a:gd name="f368" fmla="*/ f293 f78 1"/>
                <a:gd name="f369" fmla="*/ f294 f79 1"/>
                <a:gd name="f370" fmla="*/ f295 f78 1"/>
                <a:gd name="f371" fmla="*/ f296 f78 1"/>
                <a:gd name="f372" fmla="*/ f297 f79 1"/>
                <a:gd name="f373" fmla="*/ f298 f78 1"/>
                <a:gd name="f374" fmla="*/ f299 f79 1"/>
                <a:gd name="f375" fmla="*/ f300 f78 1"/>
                <a:gd name="f376" fmla="*/ f301 f79 1"/>
                <a:gd name="f377" fmla="*/ f302 f78 1"/>
                <a:gd name="f378" fmla="*/ f303 f7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2">
                  <a:pos x="f310" y="f311"/>
                </a:cxn>
                <a:cxn ang="f232">
                  <a:pos x="f312" y="f313"/>
                </a:cxn>
                <a:cxn ang="f232">
                  <a:pos x="f314" y="f315"/>
                </a:cxn>
                <a:cxn ang="f232">
                  <a:pos x="f316" y="f317"/>
                </a:cxn>
                <a:cxn ang="f232">
                  <a:pos x="f318" y="f319"/>
                </a:cxn>
                <a:cxn ang="f232">
                  <a:pos x="f320" y="f319"/>
                </a:cxn>
                <a:cxn ang="f232">
                  <a:pos x="f321" y="f322"/>
                </a:cxn>
                <a:cxn ang="f232">
                  <a:pos x="f306" y="f323"/>
                </a:cxn>
                <a:cxn ang="f232">
                  <a:pos x="f306" y="f324"/>
                </a:cxn>
                <a:cxn ang="f232">
                  <a:pos x="f306" y="f325"/>
                </a:cxn>
                <a:cxn ang="f232">
                  <a:pos x="f306" y="f326"/>
                </a:cxn>
                <a:cxn ang="f232">
                  <a:pos x="f321" y="f327"/>
                </a:cxn>
                <a:cxn ang="f232">
                  <a:pos x="f328" y="f329"/>
                </a:cxn>
                <a:cxn ang="f232">
                  <a:pos x="f330" y="f331"/>
                </a:cxn>
                <a:cxn ang="f232">
                  <a:pos x="f310" y="f332"/>
                </a:cxn>
                <a:cxn ang="f232">
                  <a:pos x="f333" y="f329"/>
                </a:cxn>
                <a:cxn ang="f232">
                  <a:pos x="f334" y="f335"/>
                </a:cxn>
                <a:cxn ang="f232">
                  <a:pos x="f336" y="f337"/>
                </a:cxn>
                <a:cxn ang="f232">
                  <a:pos x="f338" y="f339"/>
                </a:cxn>
                <a:cxn ang="f232">
                  <a:pos x="f340" y="f341"/>
                </a:cxn>
                <a:cxn ang="f232">
                  <a:pos x="f342" y="f343"/>
                </a:cxn>
                <a:cxn ang="f232">
                  <a:pos x="f344" y="f345"/>
                </a:cxn>
                <a:cxn ang="f232">
                  <a:pos x="f346" y="f309"/>
                </a:cxn>
                <a:cxn ang="f232">
                  <a:pos x="f347" y="f309"/>
                </a:cxn>
                <a:cxn ang="f232">
                  <a:pos x="f348" y="f349"/>
                </a:cxn>
                <a:cxn ang="f232">
                  <a:pos x="f348" y="f350"/>
                </a:cxn>
                <a:cxn ang="f232">
                  <a:pos x="f348" y="f351"/>
                </a:cxn>
                <a:cxn ang="f232">
                  <a:pos x="f348" y="f337"/>
                </a:cxn>
                <a:cxn ang="f232">
                  <a:pos x="f348" y="f329"/>
                </a:cxn>
                <a:cxn ang="f232">
                  <a:pos x="f348" y="f327"/>
                </a:cxn>
                <a:cxn ang="f232">
                  <a:pos x="f348" y="f326"/>
                </a:cxn>
                <a:cxn ang="f232">
                  <a:pos x="f352" y="f325"/>
                </a:cxn>
                <a:cxn ang="f232">
                  <a:pos x="f352" y="f324"/>
                </a:cxn>
                <a:cxn ang="f232">
                  <a:pos x="f353" y="f354"/>
                </a:cxn>
                <a:cxn ang="f232">
                  <a:pos x="f346" y="f355"/>
                </a:cxn>
                <a:cxn ang="f232">
                  <a:pos x="f356" y="f357"/>
                </a:cxn>
                <a:cxn ang="f232">
                  <a:pos x="f356" y="f358"/>
                </a:cxn>
                <a:cxn ang="f232">
                  <a:pos x="f356" y="f359"/>
                </a:cxn>
                <a:cxn ang="f232">
                  <a:pos x="f360" y="f361"/>
                </a:cxn>
                <a:cxn ang="f232">
                  <a:pos x="f362" y="f361"/>
                </a:cxn>
                <a:cxn ang="f232">
                  <a:pos x="f347" y="f363"/>
                </a:cxn>
                <a:cxn ang="f232">
                  <a:pos x="f348" y="f364"/>
                </a:cxn>
                <a:cxn ang="f232">
                  <a:pos x="f365" y="f364"/>
                </a:cxn>
                <a:cxn ang="f232">
                  <a:pos x="f366" y="f367"/>
                </a:cxn>
                <a:cxn ang="f232">
                  <a:pos x="f368" y="f369"/>
                </a:cxn>
                <a:cxn ang="f232">
                  <a:pos x="f370" y="f311"/>
                </a:cxn>
                <a:cxn ang="f232">
                  <a:pos x="f371" y="f372"/>
                </a:cxn>
                <a:cxn ang="f232">
                  <a:pos x="f373" y="f374"/>
                </a:cxn>
                <a:cxn ang="f232">
                  <a:pos x="f375" y="f376"/>
                </a:cxn>
                <a:cxn ang="f232">
                  <a:pos x="f377" y="f378"/>
                </a:cxn>
                <a:cxn ang="f232">
                  <a:pos x="f310" y="f311"/>
                </a:cxn>
              </a:cxnLst>
              <a:rect l="f306" t="f309" r="f307" b="f308"/>
              <a:pathLst>
                <a:path w="220" h="322">
                  <a:moveTo>
                    <a:pt x="f8" y="f9"/>
                  </a:move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7"/>
                  </a:lnTo>
                  <a:lnTo>
                    <a:pt x="f19" y="f20"/>
                  </a:lnTo>
                  <a:lnTo>
                    <a:pt x="f5" y="f21"/>
                  </a:lnTo>
                  <a:lnTo>
                    <a:pt x="f5" y="f22"/>
                  </a:lnTo>
                  <a:lnTo>
                    <a:pt x="f5" y="f23"/>
                  </a:lnTo>
                  <a:lnTo>
                    <a:pt x="f5" y="f24"/>
                  </a:lnTo>
                  <a:lnTo>
                    <a:pt x="f19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5"/>
                  </a:lnTo>
                  <a:lnTo>
                    <a:pt x="f21" y="f5"/>
                  </a:lnTo>
                  <a:lnTo>
                    <a:pt x="f47" y="f18"/>
                  </a:lnTo>
                  <a:lnTo>
                    <a:pt x="f47" y="f48"/>
                  </a:lnTo>
                  <a:lnTo>
                    <a:pt x="f47" y="f49"/>
                  </a:lnTo>
                  <a:lnTo>
                    <a:pt x="f47" y="f37"/>
                  </a:lnTo>
                  <a:lnTo>
                    <a:pt x="f47" y="f27"/>
                  </a:lnTo>
                  <a:lnTo>
                    <a:pt x="f47" y="f25"/>
                  </a:lnTo>
                  <a:lnTo>
                    <a:pt x="f47" y="f24"/>
                  </a:lnTo>
                  <a:lnTo>
                    <a:pt x="f50" y="f23"/>
                  </a:lnTo>
                  <a:lnTo>
                    <a:pt x="f50" y="f22"/>
                  </a:lnTo>
                  <a:lnTo>
                    <a:pt x="f51" y="f52"/>
                  </a:lnTo>
                  <a:lnTo>
                    <a:pt x="f46" y="f53"/>
                  </a:lnTo>
                  <a:lnTo>
                    <a:pt x="f54" y="f55"/>
                  </a:lnTo>
                  <a:lnTo>
                    <a:pt x="f54" y="f56"/>
                  </a:lnTo>
                  <a:lnTo>
                    <a:pt x="f57" y="f58"/>
                  </a:lnTo>
                  <a:lnTo>
                    <a:pt x="f59" y="f60"/>
                  </a:lnTo>
                  <a:lnTo>
                    <a:pt x="f61" y="f60"/>
                  </a:lnTo>
                  <a:lnTo>
                    <a:pt x="f21" y="f62"/>
                  </a:lnTo>
                  <a:lnTo>
                    <a:pt x="f47" y="f63"/>
                  </a:lnTo>
                  <a:lnTo>
                    <a:pt x="f6" y="f63"/>
                  </a:lnTo>
                  <a:lnTo>
                    <a:pt x="f64" y="f65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72" y="f73"/>
                  </a:lnTo>
                  <a:lnTo>
                    <a:pt x="f74" y="f75"/>
                  </a:lnTo>
                  <a:lnTo>
                    <a:pt x="f76" y="f7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FFF99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71" name="Freeform 77"/>
            <p:cNvSpPr/>
            <p:nvPr/>
          </p:nvSpPr>
          <p:spPr>
            <a:xfrm>
              <a:off x="1977399" y="3764612"/>
              <a:ext cx="171632" cy="19058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76"/>
                <a:gd name="f7" fmla="val 168"/>
                <a:gd name="f8" fmla="val 2"/>
                <a:gd name="f9" fmla="val 62"/>
                <a:gd name="f10" fmla="val 5"/>
                <a:gd name="f11" fmla="val 15"/>
                <a:gd name="f12" fmla="val 29"/>
                <a:gd name="f13" fmla="val 12"/>
                <a:gd name="f14" fmla="val 40"/>
                <a:gd name="f15" fmla="val 58"/>
                <a:gd name="f16" fmla="val 9"/>
                <a:gd name="f17" fmla="val 73"/>
                <a:gd name="f18" fmla="val 24"/>
                <a:gd name="f19" fmla="val 89"/>
                <a:gd name="f20" fmla="val 41"/>
                <a:gd name="f21" fmla="val 106"/>
                <a:gd name="f22" fmla="val 118"/>
                <a:gd name="f23" fmla="val 69"/>
                <a:gd name="f24" fmla="val 134"/>
                <a:gd name="f25" fmla="val 78"/>
                <a:gd name="f26" fmla="val 153"/>
                <a:gd name="f27" fmla="val 88"/>
                <a:gd name="f28" fmla="val 98"/>
                <a:gd name="f29" fmla="val 122"/>
                <a:gd name="f30" fmla="val 167"/>
                <a:gd name="f31" fmla="val 159"/>
                <a:gd name="f32" fmla="val 157"/>
                <a:gd name="f33" fmla="val 140"/>
                <a:gd name="f34" fmla="val 164"/>
                <a:gd name="f35" fmla="val 129"/>
                <a:gd name="f36" fmla="val 80"/>
                <a:gd name="f37" fmla="val 54"/>
                <a:gd name="f38" fmla="val 154"/>
                <a:gd name="f39" fmla="val 161"/>
                <a:gd name="f40" fmla="val 13"/>
                <a:gd name="f41" fmla="val 156"/>
                <a:gd name="f42" fmla="val 6"/>
                <a:gd name="f43" fmla="val 160"/>
                <a:gd name="f44" fmla="val 116"/>
                <a:gd name="f45" fmla="val 1"/>
                <a:gd name="f46" fmla="val 99"/>
                <a:gd name="f47" fmla="val 83"/>
                <a:gd name="f48" fmla="+- 0 0 -90"/>
                <a:gd name="f49" fmla="*/ f3 1 176"/>
                <a:gd name="f50" fmla="*/ f4 1 168"/>
                <a:gd name="f51" fmla="+- f7 0 f5"/>
                <a:gd name="f52" fmla="+- f6 0 f5"/>
                <a:gd name="f53" fmla="*/ f48 f0 1"/>
                <a:gd name="f54" fmla="*/ f52 1 176"/>
                <a:gd name="f55" fmla="*/ f51 1 168"/>
                <a:gd name="f56" fmla="*/ 2 f52 1"/>
                <a:gd name="f57" fmla="*/ 32 f51 1"/>
                <a:gd name="f58" fmla="*/ 8 f51 1"/>
                <a:gd name="f59" fmla="*/ 16 f52 1"/>
                <a:gd name="f60" fmla="*/ 6 f51 1"/>
                <a:gd name="f61" fmla="*/ 22 f52 1"/>
                <a:gd name="f62" fmla="*/ 0 f51 1"/>
                <a:gd name="f63" fmla="*/ 33 f52 1"/>
                <a:gd name="f64" fmla="*/ 5 f51 1"/>
                <a:gd name="f65" fmla="*/ 40 f52 1"/>
                <a:gd name="f66" fmla="*/ 12 f51 1"/>
                <a:gd name="f67" fmla="*/ 49 f52 1"/>
                <a:gd name="f68" fmla="*/ 22 f51 1"/>
                <a:gd name="f69" fmla="*/ 59 f52 1"/>
                <a:gd name="f70" fmla="*/ 31 f51 1"/>
                <a:gd name="f71" fmla="*/ 66 f52 1"/>
                <a:gd name="f72" fmla="*/ 35 f51 1"/>
                <a:gd name="f73" fmla="*/ 75 f52 1"/>
                <a:gd name="f74" fmla="*/ 41 f51 1"/>
                <a:gd name="f75" fmla="*/ 86 f52 1"/>
                <a:gd name="f76" fmla="*/ 46 f51 1"/>
                <a:gd name="f77" fmla="*/ 98 f52 1"/>
                <a:gd name="f78" fmla="*/ 51 f51 1"/>
                <a:gd name="f79" fmla="*/ 63 f51 1"/>
                <a:gd name="f80" fmla="*/ 94 f52 1"/>
                <a:gd name="f81" fmla="*/ 70 f51 1"/>
                <a:gd name="f82" fmla="*/ 89 f52 1"/>
                <a:gd name="f83" fmla="*/ 81 f51 1"/>
                <a:gd name="f84" fmla="*/ 78 f52 1"/>
                <a:gd name="f85" fmla="*/ 85 f51 1"/>
                <a:gd name="f86" fmla="*/ 72 f52 1"/>
                <a:gd name="f87" fmla="*/ 87 f51 1"/>
                <a:gd name="f88" fmla="*/ 55 f52 1"/>
                <a:gd name="f89" fmla="*/ 44 f52 1"/>
                <a:gd name="f90" fmla="*/ 83 f51 1"/>
                <a:gd name="f91" fmla="*/ 30 f52 1"/>
                <a:gd name="f92" fmla="*/ 80 f51 1"/>
                <a:gd name="f93" fmla="*/ 23 f52 1"/>
                <a:gd name="f94" fmla="*/ 84 f51 1"/>
                <a:gd name="f95" fmla="*/ 7 f52 1"/>
                <a:gd name="f96" fmla="*/ 3 f52 1"/>
                <a:gd name="f97" fmla="*/ 0 f52 1"/>
                <a:gd name="f98" fmla="*/ 60 f51 1"/>
                <a:gd name="f99" fmla="*/ 1 f52 1"/>
                <a:gd name="f100" fmla="*/ 43 f51 1"/>
                <a:gd name="f101" fmla="*/ 176 f52 1"/>
                <a:gd name="f102" fmla="*/ 168 f51 1"/>
                <a:gd name="f103" fmla="*/ f53 1 f2"/>
                <a:gd name="f104" fmla="*/ f56 1 176"/>
                <a:gd name="f105" fmla="*/ f57 1 168"/>
                <a:gd name="f106" fmla="*/ f58 1 168"/>
                <a:gd name="f107" fmla="*/ f59 1 176"/>
                <a:gd name="f108" fmla="*/ f60 1 168"/>
                <a:gd name="f109" fmla="*/ f61 1 176"/>
                <a:gd name="f110" fmla="*/ f62 1 168"/>
                <a:gd name="f111" fmla="*/ f63 1 176"/>
                <a:gd name="f112" fmla="*/ f64 1 168"/>
                <a:gd name="f113" fmla="*/ f65 1 176"/>
                <a:gd name="f114" fmla="*/ f66 1 168"/>
                <a:gd name="f115" fmla="*/ f67 1 176"/>
                <a:gd name="f116" fmla="*/ f68 1 168"/>
                <a:gd name="f117" fmla="*/ f69 1 176"/>
                <a:gd name="f118" fmla="*/ f70 1 168"/>
                <a:gd name="f119" fmla="*/ f71 1 176"/>
                <a:gd name="f120" fmla="*/ f72 1 168"/>
                <a:gd name="f121" fmla="*/ f73 1 176"/>
                <a:gd name="f122" fmla="*/ f74 1 168"/>
                <a:gd name="f123" fmla="*/ f75 1 176"/>
                <a:gd name="f124" fmla="*/ f76 1 168"/>
                <a:gd name="f125" fmla="*/ f77 1 176"/>
                <a:gd name="f126" fmla="*/ f78 1 168"/>
                <a:gd name="f127" fmla="*/ f79 1 168"/>
                <a:gd name="f128" fmla="*/ f80 1 176"/>
                <a:gd name="f129" fmla="*/ f81 1 168"/>
                <a:gd name="f130" fmla="*/ f82 1 176"/>
                <a:gd name="f131" fmla="*/ f83 1 168"/>
                <a:gd name="f132" fmla="*/ f84 1 176"/>
                <a:gd name="f133" fmla="*/ f85 1 168"/>
                <a:gd name="f134" fmla="*/ f86 1 176"/>
                <a:gd name="f135" fmla="*/ f87 1 168"/>
                <a:gd name="f136" fmla="*/ f88 1 176"/>
                <a:gd name="f137" fmla="*/ f89 1 176"/>
                <a:gd name="f138" fmla="*/ f90 1 168"/>
                <a:gd name="f139" fmla="*/ f91 1 176"/>
                <a:gd name="f140" fmla="*/ f92 1 168"/>
                <a:gd name="f141" fmla="*/ f93 1 176"/>
                <a:gd name="f142" fmla="*/ f94 1 168"/>
                <a:gd name="f143" fmla="*/ f95 1 176"/>
                <a:gd name="f144" fmla="*/ f96 1 176"/>
                <a:gd name="f145" fmla="*/ f97 1 176"/>
                <a:gd name="f146" fmla="*/ f98 1 168"/>
                <a:gd name="f147" fmla="*/ f99 1 176"/>
                <a:gd name="f148" fmla="*/ f100 1 168"/>
                <a:gd name="f149" fmla="*/ f101 1 176"/>
                <a:gd name="f150" fmla="*/ f102 1 168"/>
                <a:gd name="f151" fmla="+- f103 0 f1"/>
                <a:gd name="f152" fmla="*/ f104 1 f54"/>
                <a:gd name="f153" fmla="*/ f105 1 f55"/>
                <a:gd name="f154" fmla="*/ f106 1 f55"/>
                <a:gd name="f155" fmla="*/ f107 1 f54"/>
                <a:gd name="f156" fmla="*/ f108 1 f55"/>
                <a:gd name="f157" fmla="*/ f109 1 f54"/>
                <a:gd name="f158" fmla="*/ f110 1 f55"/>
                <a:gd name="f159" fmla="*/ f111 1 f54"/>
                <a:gd name="f160" fmla="*/ f112 1 f55"/>
                <a:gd name="f161" fmla="*/ f113 1 f54"/>
                <a:gd name="f162" fmla="*/ f114 1 f55"/>
                <a:gd name="f163" fmla="*/ f115 1 f54"/>
                <a:gd name="f164" fmla="*/ f116 1 f55"/>
                <a:gd name="f165" fmla="*/ f117 1 f54"/>
                <a:gd name="f166" fmla="*/ f118 1 f55"/>
                <a:gd name="f167" fmla="*/ f119 1 f54"/>
                <a:gd name="f168" fmla="*/ f120 1 f55"/>
                <a:gd name="f169" fmla="*/ f121 1 f54"/>
                <a:gd name="f170" fmla="*/ f122 1 f55"/>
                <a:gd name="f171" fmla="*/ f123 1 f54"/>
                <a:gd name="f172" fmla="*/ f124 1 f55"/>
                <a:gd name="f173" fmla="*/ f125 1 f54"/>
                <a:gd name="f174" fmla="*/ f126 1 f55"/>
                <a:gd name="f175" fmla="*/ f127 1 f55"/>
                <a:gd name="f176" fmla="*/ f128 1 f54"/>
                <a:gd name="f177" fmla="*/ f129 1 f55"/>
                <a:gd name="f178" fmla="*/ f130 1 f54"/>
                <a:gd name="f179" fmla="*/ f131 1 f55"/>
                <a:gd name="f180" fmla="*/ f132 1 f54"/>
                <a:gd name="f181" fmla="*/ f133 1 f55"/>
                <a:gd name="f182" fmla="*/ f134 1 f54"/>
                <a:gd name="f183" fmla="*/ f135 1 f55"/>
                <a:gd name="f184" fmla="*/ f136 1 f54"/>
                <a:gd name="f185" fmla="*/ f137 1 f54"/>
                <a:gd name="f186" fmla="*/ f138 1 f55"/>
                <a:gd name="f187" fmla="*/ f139 1 f54"/>
                <a:gd name="f188" fmla="*/ f140 1 f55"/>
                <a:gd name="f189" fmla="*/ f141 1 f54"/>
                <a:gd name="f190" fmla="*/ f142 1 f55"/>
                <a:gd name="f191" fmla="*/ f143 1 f54"/>
                <a:gd name="f192" fmla="*/ f144 1 f54"/>
                <a:gd name="f193" fmla="*/ f145 1 f54"/>
                <a:gd name="f194" fmla="*/ f146 1 f55"/>
                <a:gd name="f195" fmla="*/ f147 1 f54"/>
                <a:gd name="f196" fmla="*/ f148 1 f55"/>
                <a:gd name="f197" fmla="*/ f149 1 f54"/>
                <a:gd name="f198" fmla="*/ f150 1 f55"/>
                <a:gd name="f199" fmla="*/ f193 f49 1"/>
                <a:gd name="f200" fmla="*/ f197 f49 1"/>
                <a:gd name="f201" fmla="*/ f198 f50 1"/>
                <a:gd name="f202" fmla="*/ f158 f50 1"/>
                <a:gd name="f203" fmla="*/ f152 f49 1"/>
                <a:gd name="f204" fmla="*/ f153 f50 1"/>
                <a:gd name="f205" fmla="*/ f154 f50 1"/>
                <a:gd name="f206" fmla="*/ f155 f49 1"/>
                <a:gd name="f207" fmla="*/ f156 f50 1"/>
                <a:gd name="f208" fmla="*/ f157 f49 1"/>
                <a:gd name="f209" fmla="*/ f159 f49 1"/>
                <a:gd name="f210" fmla="*/ f160 f50 1"/>
                <a:gd name="f211" fmla="*/ f161 f49 1"/>
                <a:gd name="f212" fmla="*/ f162 f50 1"/>
                <a:gd name="f213" fmla="*/ f163 f49 1"/>
                <a:gd name="f214" fmla="*/ f164 f50 1"/>
                <a:gd name="f215" fmla="*/ f165 f49 1"/>
                <a:gd name="f216" fmla="*/ f166 f50 1"/>
                <a:gd name="f217" fmla="*/ f167 f49 1"/>
                <a:gd name="f218" fmla="*/ f168 f50 1"/>
                <a:gd name="f219" fmla="*/ f169 f49 1"/>
                <a:gd name="f220" fmla="*/ f170 f50 1"/>
                <a:gd name="f221" fmla="*/ f171 f49 1"/>
                <a:gd name="f222" fmla="*/ f172 f50 1"/>
                <a:gd name="f223" fmla="*/ f173 f49 1"/>
                <a:gd name="f224" fmla="*/ f174 f50 1"/>
                <a:gd name="f225" fmla="*/ f175 f50 1"/>
                <a:gd name="f226" fmla="*/ f176 f49 1"/>
                <a:gd name="f227" fmla="*/ f177 f50 1"/>
                <a:gd name="f228" fmla="*/ f178 f49 1"/>
                <a:gd name="f229" fmla="*/ f179 f50 1"/>
                <a:gd name="f230" fmla="*/ f180 f49 1"/>
                <a:gd name="f231" fmla="*/ f181 f50 1"/>
                <a:gd name="f232" fmla="*/ f182 f49 1"/>
                <a:gd name="f233" fmla="*/ f183 f50 1"/>
                <a:gd name="f234" fmla="*/ f184 f49 1"/>
                <a:gd name="f235" fmla="*/ f185 f49 1"/>
                <a:gd name="f236" fmla="*/ f186 f50 1"/>
                <a:gd name="f237" fmla="*/ f187 f49 1"/>
                <a:gd name="f238" fmla="*/ f188 f50 1"/>
                <a:gd name="f239" fmla="*/ f189 f49 1"/>
                <a:gd name="f240" fmla="*/ f190 f50 1"/>
                <a:gd name="f241" fmla="*/ f191 f49 1"/>
                <a:gd name="f242" fmla="*/ f192 f49 1"/>
                <a:gd name="f243" fmla="*/ f194 f50 1"/>
                <a:gd name="f244" fmla="*/ f195 f49 1"/>
                <a:gd name="f245" fmla="*/ f196 f5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51">
                  <a:pos x="f203" y="f204"/>
                </a:cxn>
                <a:cxn ang="f151">
                  <a:pos x="f203" y="f205"/>
                </a:cxn>
                <a:cxn ang="f151">
                  <a:pos x="f206" y="f207"/>
                </a:cxn>
                <a:cxn ang="f151">
                  <a:pos x="f208" y="f202"/>
                </a:cxn>
                <a:cxn ang="f151">
                  <a:pos x="f209" y="f210"/>
                </a:cxn>
                <a:cxn ang="f151">
                  <a:pos x="f211" y="f212"/>
                </a:cxn>
                <a:cxn ang="f151">
                  <a:pos x="f213" y="f214"/>
                </a:cxn>
                <a:cxn ang="f151">
                  <a:pos x="f215" y="f216"/>
                </a:cxn>
                <a:cxn ang="f151">
                  <a:pos x="f217" y="f218"/>
                </a:cxn>
                <a:cxn ang="f151">
                  <a:pos x="f219" y="f220"/>
                </a:cxn>
                <a:cxn ang="f151">
                  <a:pos x="f221" y="f222"/>
                </a:cxn>
                <a:cxn ang="f151">
                  <a:pos x="f223" y="f224"/>
                </a:cxn>
                <a:cxn ang="f151">
                  <a:pos x="f223" y="f225"/>
                </a:cxn>
                <a:cxn ang="f151">
                  <a:pos x="f226" y="f227"/>
                </a:cxn>
                <a:cxn ang="f151">
                  <a:pos x="f228" y="f229"/>
                </a:cxn>
                <a:cxn ang="f151">
                  <a:pos x="f230" y="f231"/>
                </a:cxn>
                <a:cxn ang="f151">
                  <a:pos x="f232" y="f233"/>
                </a:cxn>
                <a:cxn ang="f151">
                  <a:pos x="f234" y="f231"/>
                </a:cxn>
                <a:cxn ang="f151">
                  <a:pos x="f235" y="f236"/>
                </a:cxn>
                <a:cxn ang="f151">
                  <a:pos x="f237" y="f238"/>
                </a:cxn>
                <a:cxn ang="f151">
                  <a:pos x="f239" y="f240"/>
                </a:cxn>
                <a:cxn ang="f151">
                  <a:pos x="f241" y="f238"/>
                </a:cxn>
                <a:cxn ang="f151">
                  <a:pos x="f242" y="f240"/>
                </a:cxn>
                <a:cxn ang="f151">
                  <a:pos x="f199" y="f243"/>
                </a:cxn>
                <a:cxn ang="f151">
                  <a:pos x="f244" y="f224"/>
                </a:cxn>
                <a:cxn ang="f151">
                  <a:pos x="f199" y="f245"/>
                </a:cxn>
                <a:cxn ang="f151">
                  <a:pos x="f203" y="f204"/>
                </a:cxn>
              </a:cxnLst>
              <a:rect l="f199" t="f202" r="f200" b="f201"/>
              <a:pathLst>
                <a:path w="176" h="168">
                  <a:moveTo>
                    <a:pt x="f8" y="f9"/>
                  </a:moveTo>
                  <a:lnTo>
                    <a:pt x="f10" y="f11"/>
                  </a:lnTo>
                  <a:lnTo>
                    <a:pt x="f12" y="f13"/>
                  </a:lnTo>
                  <a:lnTo>
                    <a:pt x="f14" y="f5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15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6" y="f28"/>
                  </a:lnTo>
                  <a:lnTo>
                    <a:pt x="f6" y="f29"/>
                  </a:lnTo>
                  <a:lnTo>
                    <a:pt x="f30" y="f24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7"/>
                  </a:lnTo>
                  <a:lnTo>
                    <a:pt x="f28" y="f34"/>
                  </a:lnTo>
                  <a:lnTo>
                    <a:pt x="f36" y="f31"/>
                  </a:lnTo>
                  <a:lnTo>
                    <a:pt x="f37" y="f38"/>
                  </a:lnTo>
                  <a:lnTo>
                    <a:pt x="f20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5" y="f44"/>
                  </a:lnTo>
                  <a:lnTo>
                    <a:pt x="f45" y="f46"/>
                  </a:lnTo>
                  <a:lnTo>
                    <a:pt x="f5" y="f47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603000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72" name="Freeform 78"/>
            <p:cNvSpPr/>
            <p:nvPr/>
          </p:nvSpPr>
          <p:spPr>
            <a:xfrm>
              <a:off x="1584408" y="3173379"/>
              <a:ext cx="215432" cy="36169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21"/>
                <a:gd name="f7" fmla="val 321"/>
                <a:gd name="f8" fmla="val 76"/>
                <a:gd name="f9" fmla="val 64"/>
                <a:gd name="f10" fmla="val 307"/>
                <a:gd name="f11" fmla="val 68"/>
                <a:gd name="f12" fmla="val 286"/>
                <a:gd name="f13" fmla="val 266"/>
                <a:gd name="f14" fmla="val 43"/>
                <a:gd name="f15" fmla="val 261"/>
                <a:gd name="f16" fmla="val 41"/>
                <a:gd name="f17" fmla="val 244"/>
                <a:gd name="f18" fmla="val 17"/>
                <a:gd name="f19" fmla="val 7"/>
                <a:gd name="f20" fmla="val 233"/>
                <a:gd name="f21" fmla="val 169"/>
                <a:gd name="f22" fmla="val 150"/>
                <a:gd name="f23" fmla="val 135"/>
                <a:gd name="f24" fmla="val 118"/>
                <a:gd name="f25" fmla="val 8"/>
                <a:gd name="f26" fmla="val 101"/>
                <a:gd name="f27" fmla="val 31"/>
                <a:gd name="f28" fmla="val 84"/>
                <a:gd name="f29" fmla="val 53"/>
                <a:gd name="f30" fmla="val 80"/>
                <a:gd name="f31" fmla="val 66"/>
                <a:gd name="f32" fmla="val 89"/>
                <a:gd name="f33" fmla="val 83"/>
                <a:gd name="f34" fmla="val 85"/>
                <a:gd name="f35" fmla="val 94"/>
                <a:gd name="f36" fmla="val 92"/>
                <a:gd name="f37" fmla="val 103"/>
                <a:gd name="f38" fmla="val 67"/>
                <a:gd name="f39" fmla="val 116"/>
                <a:gd name="f40" fmla="val 60"/>
                <a:gd name="f41" fmla="val 122"/>
                <a:gd name="f42" fmla="val 39"/>
                <a:gd name="f43" fmla="val 133"/>
                <a:gd name="f44" fmla="val 25"/>
                <a:gd name="f45" fmla="val 145"/>
                <a:gd name="f46" fmla="val 4"/>
                <a:gd name="f47" fmla="val 152"/>
                <a:gd name="f48" fmla="val 186"/>
                <a:gd name="f49" fmla="val 33"/>
                <a:gd name="f50" fmla="val 50"/>
                <a:gd name="f51" fmla="val 178"/>
                <a:gd name="f52" fmla="val 161"/>
                <a:gd name="f53" fmla="val 160"/>
                <a:gd name="f54" fmla="val 177"/>
                <a:gd name="f55" fmla="val 155"/>
                <a:gd name="f56" fmla="val 195"/>
                <a:gd name="f57" fmla="val 210"/>
                <a:gd name="f58" fmla="val 154"/>
                <a:gd name="f59" fmla="val 222"/>
                <a:gd name="f60" fmla="val 159"/>
                <a:gd name="f61" fmla="val 253"/>
                <a:gd name="f62" fmla="val 171"/>
                <a:gd name="f63" fmla="val 270"/>
                <a:gd name="f64" fmla="val 278"/>
                <a:gd name="f65" fmla="+- 0 0 -90"/>
                <a:gd name="f66" fmla="*/ f3 1 221"/>
                <a:gd name="f67" fmla="*/ f4 1 321"/>
                <a:gd name="f68" fmla="+- f7 0 f5"/>
                <a:gd name="f69" fmla="+- f6 0 f5"/>
                <a:gd name="f70" fmla="*/ f65 f0 1"/>
                <a:gd name="f71" fmla="*/ f69 1 221"/>
                <a:gd name="f72" fmla="*/ f68 1 321"/>
                <a:gd name="f73" fmla="*/ 43 f69 1"/>
                <a:gd name="f74" fmla="*/ 171 f68 1"/>
                <a:gd name="f75" fmla="*/ 36 f69 1"/>
                <a:gd name="f76" fmla="*/ 164 f68 1"/>
                <a:gd name="f77" fmla="*/ 38 f69 1"/>
                <a:gd name="f78" fmla="*/ 152 f68 1"/>
                <a:gd name="f79" fmla="*/ 141 f68 1"/>
                <a:gd name="f80" fmla="*/ 25 f69 1"/>
                <a:gd name="f81" fmla="*/ 139 f68 1"/>
                <a:gd name="f82" fmla="*/ 23 f69 1"/>
                <a:gd name="f83" fmla="*/ 130 f68 1"/>
                <a:gd name="f84" fmla="*/ 10 f69 1"/>
                <a:gd name="f85" fmla="*/ 4 f69 1"/>
                <a:gd name="f86" fmla="*/ 124 f68 1"/>
                <a:gd name="f87" fmla="*/ 0 f69 1"/>
                <a:gd name="f88" fmla="*/ 90 f68 1"/>
                <a:gd name="f89" fmla="*/ 79 f68 1"/>
                <a:gd name="f90" fmla="*/ 71 f68 1"/>
                <a:gd name="f91" fmla="*/ 63 f68 1"/>
                <a:gd name="f92" fmla="*/ 5 f69 1"/>
                <a:gd name="f93" fmla="*/ 53 f68 1"/>
                <a:gd name="f94" fmla="*/ 18 f69 1"/>
                <a:gd name="f95" fmla="*/ 45 f68 1"/>
                <a:gd name="f96" fmla="*/ 30 f69 1"/>
                <a:gd name="f97" fmla="*/ 43 f68 1"/>
                <a:gd name="f98" fmla="*/ 47 f68 1"/>
                <a:gd name="f99" fmla="*/ 47 f69 1"/>
                <a:gd name="f100" fmla="*/ 54 f69 1"/>
                <a:gd name="f101" fmla="*/ 49 f68 1"/>
                <a:gd name="f102" fmla="*/ 58 f69 1"/>
                <a:gd name="f103" fmla="*/ 36 f68 1"/>
                <a:gd name="f104" fmla="*/ 65 f69 1"/>
                <a:gd name="f105" fmla="*/ 32 f68 1"/>
                <a:gd name="f106" fmla="*/ 70 f69 1"/>
                <a:gd name="f107" fmla="*/ 21 f68 1"/>
                <a:gd name="f108" fmla="*/ 75 f69 1"/>
                <a:gd name="f109" fmla="*/ 13 f68 1"/>
                <a:gd name="f110" fmla="*/ 82 f69 1"/>
                <a:gd name="f111" fmla="*/ 2 f68 1"/>
                <a:gd name="f112" fmla="*/ 86 f69 1"/>
                <a:gd name="f113" fmla="*/ 0 f68 1"/>
                <a:gd name="f114" fmla="*/ 96 f69 1"/>
                <a:gd name="f115" fmla="*/ 106 f69 1"/>
                <a:gd name="f116" fmla="*/ 9 f68 1"/>
                <a:gd name="f117" fmla="*/ 18 f68 1"/>
                <a:gd name="f118" fmla="*/ 26 f68 1"/>
                <a:gd name="f119" fmla="*/ 101 f69 1"/>
                <a:gd name="f120" fmla="*/ 91 f69 1"/>
                <a:gd name="f121" fmla="*/ 85 f68 1"/>
                <a:gd name="f122" fmla="*/ 94 f68 1"/>
                <a:gd name="f123" fmla="*/ 88 f69 1"/>
                <a:gd name="f124" fmla="*/ 104 f68 1"/>
                <a:gd name="f125" fmla="*/ 112 f68 1"/>
                <a:gd name="f126" fmla="*/ 118 f68 1"/>
                <a:gd name="f127" fmla="*/ 90 f69 1"/>
                <a:gd name="f128" fmla="*/ 134 f68 1"/>
                <a:gd name="f129" fmla="*/ 98 f69 1"/>
                <a:gd name="f130" fmla="*/ 143 f68 1"/>
                <a:gd name="f131" fmla="*/ 147 f68 1"/>
                <a:gd name="f132" fmla="*/ 126 f69 1"/>
                <a:gd name="f133" fmla="*/ 221 f69 1"/>
                <a:gd name="f134" fmla="*/ 321 f68 1"/>
                <a:gd name="f135" fmla="*/ f70 1 f2"/>
                <a:gd name="f136" fmla="*/ f73 1 221"/>
                <a:gd name="f137" fmla="*/ f74 1 321"/>
                <a:gd name="f138" fmla="*/ f75 1 221"/>
                <a:gd name="f139" fmla="*/ f76 1 321"/>
                <a:gd name="f140" fmla="*/ f77 1 221"/>
                <a:gd name="f141" fmla="*/ f78 1 321"/>
                <a:gd name="f142" fmla="*/ f79 1 321"/>
                <a:gd name="f143" fmla="*/ f80 1 221"/>
                <a:gd name="f144" fmla="*/ f81 1 321"/>
                <a:gd name="f145" fmla="*/ f82 1 221"/>
                <a:gd name="f146" fmla="*/ f83 1 321"/>
                <a:gd name="f147" fmla="*/ f84 1 221"/>
                <a:gd name="f148" fmla="*/ f85 1 221"/>
                <a:gd name="f149" fmla="*/ f86 1 321"/>
                <a:gd name="f150" fmla="*/ f87 1 221"/>
                <a:gd name="f151" fmla="*/ f88 1 321"/>
                <a:gd name="f152" fmla="*/ f89 1 321"/>
                <a:gd name="f153" fmla="*/ f90 1 321"/>
                <a:gd name="f154" fmla="*/ f91 1 321"/>
                <a:gd name="f155" fmla="*/ f92 1 221"/>
                <a:gd name="f156" fmla="*/ f93 1 321"/>
                <a:gd name="f157" fmla="*/ f94 1 221"/>
                <a:gd name="f158" fmla="*/ f95 1 321"/>
                <a:gd name="f159" fmla="*/ f96 1 221"/>
                <a:gd name="f160" fmla="*/ f97 1 321"/>
                <a:gd name="f161" fmla="*/ f98 1 321"/>
                <a:gd name="f162" fmla="*/ f99 1 221"/>
                <a:gd name="f163" fmla="*/ f100 1 221"/>
                <a:gd name="f164" fmla="*/ f101 1 321"/>
                <a:gd name="f165" fmla="*/ f102 1 221"/>
                <a:gd name="f166" fmla="*/ f103 1 321"/>
                <a:gd name="f167" fmla="*/ f104 1 221"/>
                <a:gd name="f168" fmla="*/ f105 1 321"/>
                <a:gd name="f169" fmla="*/ f106 1 221"/>
                <a:gd name="f170" fmla="*/ f107 1 321"/>
                <a:gd name="f171" fmla="*/ f108 1 221"/>
                <a:gd name="f172" fmla="*/ f109 1 321"/>
                <a:gd name="f173" fmla="*/ f110 1 221"/>
                <a:gd name="f174" fmla="*/ f111 1 321"/>
                <a:gd name="f175" fmla="*/ f112 1 221"/>
                <a:gd name="f176" fmla="*/ f113 1 321"/>
                <a:gd name="f177" fmla="*/ f114 1 221"/>
                <a:gd name="f178" fmla="*/ f115 1 221"/>
                <a:gd name="f179" fmla="*/ f116 1 321"/>
                <a:gd name="f180" fmla="*/ f117 1 321"/>
                <a:gd name="f181" fmla="*/ f118 1 321"/>
                <a:gd name="f182" fmla="*/ f119 1 221"/>
                <a:gd name="f183" fmla="*/ f120 1 221"/>
                <a:gd name="f184" fmla="*/ f121 1 321"/>
                <a:gd name="f185" fmla="*/ f122 1 321"/>
                <a:gd name="f186" fmla="*/ f123 1 221"/>
                <a:gd name="f187" fmla="*/ f124 1 321"/>
                <a:gd name="f188" fmla="*/ f125 1 321"/>
                <a:gd name="f189" fmla="*/ f126 1 321"/>
                <a:gd name="f190" fmla="*/ f127 1 221"/>
                <a:gd name="f191" fmla="*/ f128 1 321"/>
                <a:gd name="f192" fmla="*/ f129 1 221"/>
                <a:gd name="f193" fmla="*/ f130 1 321"/>
                <a:gd name="f194" fmla="*/ f131 1 321"/>
                <a:gd name="f195" fmla="*/ f132 1 221"/>
                <a:gd name="f196" fmla="*/ f133 1 221"/>
                <a:gd name="f197" fmla="*/ f134 1 321"/>
                <a:gd name="f198" fmla="+- f135 0 f1"/>
                <a:gd name="f199" fmla="*/ f136 1 f71"/>
                <a:gd name="f200" fmla="*/ f137 1 f72"/>
                <a:gd name="f201" fmla="*/ f138 1 f71"/>
                <a:gd name="f202" fmla="*/ f139 1 f72"/>
                <a:gd name="f203" fmla="*/ f140 1 f71"/>
                <a:gd name="f204" fmla="*/ f141 1 f72"/>
                <a:gd name="f205" fmla="*/ f142 1 f72"/>
                <a:gd name="f206" fmla="*/ f143 1 f71"/>
                <a:gd name="f207" fmla="*/ f144 1 f72"/>
                <a:gd name="f208" fmla="*/ f145 1 f71"/>
                <a:gd name="f209" fmla="*/ f146 1 f72"/>
                <a:gd name="f210" fmla="*/ f147 1 f71"/>
                <a:gd name="f211" fmla="*/ f148 1 f71"/>
                <a:gd name="f212" fmla="*/ f149 1 f72"/>
                <a:gd name="f213" fmla="*/ f150 1 f71"/>
                <a:gd name="f214" fmla="*/ f151 1 f72"/>
                <a:gd name="f215" fmla="*/ f152 1 f72"/>
                <a:gd name="f216" fmla="*/ f153 1 f72"/>
                <a:gd name="f217" fmla="*/ f154 1 f72"/>
                <a:gd name="f218" fmla="*/ f155 1 f71"/>
                <a:gd name="f219" fmla="*/ f156 1 f72"/>
                <a:gd name="f220" fmla="*/ f157 1 f71"/>
                <a:gd name="f221" fmla="*/ f158 1 f72"/>
                <a:gd name="f222" fmla="*/ f159 1 f71"/>
                <a:gd name="f223" fmla="*/ f160 1 f72"/>
                <a:gd name="f224" fmla="*/ f161 1 f72"/>
                <a:gd name="f225" fmla="*/ f162 1 f71"/>
                <a:gd name="f226" fmla="*/ f163 1 f71"/>
                <a:gd name="f227" fmla="*/ f164 1 f72"/>
                <a:gd name="f228" fmla="*/ f165 1 f71"/>
                <a:gd name="f229" fmla="*/ f166 1 f72"/>
                <a:gd name="f230" fmla="*/ f167 1 f71"/>
                <a:gd name="f231" fmla="*/ f168 1 f72"/>
                <a:gd name="f232" fmla="*/ f169 1 f71"/>
                <a:gd name="f233" fmla="*/ f170 1 f72"/>
                <a:gd name="f234" fmla="*/ f171 1 f71"/>
                <a:gd name="f235" fmla="*/ f172 1 f72"/>
                <a:gd name="f236" fmla="*/ f173 1 f71"/>
                <a:gd name="f237" fmla="*/ f174 1 f72"/>
                <a:gd name="f238" fmla="*/ f175 1 f71"/>
                <a:gd name="f239" fmla="*/ f176 1 f72"/>
                <a:gd name="f240" fmla="*/ f177 1 f71"/>
                <a:gd name="f241" fmla="*/ f178 1 f71"/>
                <a:gd name="f242" fmla="*/ f179 1 f72"/>
                <a:gd name="f243" fmla="*/ f180 1 f72"/>
                <a:gd name="f244" fmla="*/ f181 1 f72"/>
                <a:gd name="f245" fmla="*/ f182 1 f71"/>
                <a:gd name="f246" fmla="*/ f183 1 f71"/>
                <a:gd name="f247" fmla="*/ f184 1 f72"/>
                <a:gd name="f248" fmla="*/ f185 1 f72"/>
                <a:gd name="f249" fmla="*/ f186 1 f71"/>
                <a:gd name="f250" fmla="*/ f187 1 f72"/>
                <a:gd name="f251" fmla="*/ f188 1 f72"/>
                <a:gd name="f252" fmla="*/ f189 1 f72"/>
                <a:gd name="f253" fmla="*/ f190 1 f71"/>
                <a:gd name="f254" fmla="*/ f191 1 f72"/>
                <a:gd name="f255" fmla="*/ f192 1 f71"/>
                <a:gd name="f256" fmla="*/ f193 1 f72"/>
                <a:gd name="f257" fmla="*/ f194 1 f72"/>
                <a:gd name="f258" fmla="*/ f195 1 f71"/>
                <a:gd name="f259" fmla="*/ f196 1 f71"/>
                <a:gd name="f260" fmla="*/ f197 1 f72"/>
                <a:gd name="f261" fmla="*/ f213 f66 1"/>
                <a:gd name="f262" fmla="*/ f259 f66 1"/>
                <a:gd name="f263" fmla="*/ f260 f67 1"/>
                <a:gd name="f264" fmla="*/ f239 f67 1"/>
                <a:gd name="f265" fmla="*/ f199 f66 1"/>
                <a:gd name="f266" fmla="*/ f200 f67 1"/>
                <a:gd name="f267" fmla="*/ f201 f66 1"/>
                <a:gd name="f268" fmla="*/ f202 f67 1"/>
                <a:gd name="f269" fmla="*/ f203 f66 1"/>
                <a:gd name="f270" fmla="*/ f204 f67 1"/>
                <a:gd name="f271" fmla="*/ f205 f67 1"/>
                <a:gd name="f272" fmla="*/ f206 f66 1"/>
                <a:gd name="f273" fmla="*/ f207 f67 1"/>
                <a:gd name="f274" fmla="*/ f208 f66 1"/>
                <a:gd name="f275" fmla="*/ f209 f67 1"/>
                <a:gd name="f276" fmla="*/ f210 f66 1"/>
                <a:gd name="f277" fmla="*/ f211 f66 1"/>
                <a:gd name="f278" fmla="*/ f212 f67 1"/>
                <a:gd name="f279" fmla="*/ f214 f67 1"/>
                <a:gd name="f280" fmla="*/ f215 f67 1"/>
                <a:gd name="f281" fmla="*/ f216 f67 1"/>
                <a:gd name="f282" fmla="*/ f217 f67 1"/>
                <a:gd name="f283" fmla="*/ f218 f66 1"/>
                <a:gd name="f284" fmla="*/ f219 f67 1"/>
                <a:gd name="f285" fmla="*/ f220 f66 1"/>
                <a:gd name="f286" fmla="*/ f221 f67 1"/>
                <a:gd name="f287" fmla="*/ f222 f66 1"/>
                <a:gd name="f288" fmla="*/ f223 f67 1"/>
                <a:gd name="f289" fmla="*/ f224 f67 1"/>
                <a:gd name="f290" fmla="*/ f225 f66 1"/>
                <a:gd name="f291" fmla="*/ f226 f66 1"/>
                <a:gd name="f292" fmla="*/ f227 f67 1"/>
                <a:gd name="f293" fmla="*/ f228 f66 1"/>
                <a:gd name="f294" fmla="*/ f229 f67 1"/>
                <a:gd name="f295" fmla="*/ f230 f66 1"/>
                <a:gd name="f296" fmla="*/ f231 f67 1"/>
                <a:gd name="f297" fmla="*/ f232 f66 1"/>
                <a:gd name="f298" fmla="*/ f233 f67 1"/>
                <a:gd name="f299" fmla="*/ f234 f66 1"/>
                <a:gd name="f300" fmla="*/ f235 f67 1"/>
                <a:gd name="f301" fmla="*/ f236 f66 1"/>
                <a:gd name="f302" fmla="*/ f237 f67 1"/>
                <a:gd name="f303" fmla="*/ f238 f66 1"/>
                <a:gd name="f304" fmla="*/ f240 f66 1"/>
                <a:gd name="f305" fmla="*/ f241 f66 1"/>
                <a:gd name="f306" fmla="*/ f242 f67 1"/>
                <a:gd name="f307" fmla="*/ f243 f67 1"/>
                <a:gd name="f308" fmla="*/ f244 f67 1"/>
                <a:gd name="f309" fmla="*/ f245 f66 1"/>
                <a:gd name="f310" fmla="*/ f246 f66 1"/>
                <a:gd name="f311" fmla="*/ f247 f67 1"/>
                <a:gd name="f312" fmla="*/ f248 f67 1"/>
                <a:gd name="f313" fmla="*/ f249 f66 1"/>
                <a:gd name="f314" fmla="*/ f250 f67 1"/>
                <a:gd name="f315" fmla="*/ f251 f67 1"/>
                <a:gd name="f316" fmla="*/ f252 f67 1"/>
                <a:gd name="f317" fmla="*/ f253 f66 1"/>
                <a:gd name="f318" fmla="*/ f254 f67 1"/>
                <a:gd name="f319" fmla="*/ f255 f66 1"/>
                <a:gd name="f320" fmla="*/ f256 f67 1"/>
                <a:gd name="f321" fmla="*/ f257 f67 1"/>
                <a:gd name="f322" fmla="*/ f258 f6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98">
                  <a:pos x="f265" y="f266"/>
                </a:cxn>
                <a:cxn ang="f198">
                  <a:pos x="f267" y="f268"/>
                </a:cxn>
                <a:cxn ang="f198">
                  <a:pos x="f269" y="f270"/>
                </a:cxn>
                <a:cxn ang="f198">
                  <a:pos x="f267" y="f271"/>
                </a:cxn>
                <a:cxn ang="f198">
                  <a:pos x="f272" y="f273"/>
                </a:cxn>
                <a:cxn ang="f198">
                  <a:pos x="f274" y="f275"/>
                </a:cxn>
                <a:cxn ang="f198">
                  <a:pos x="f276" y="f275"/>
                </a:cxn>
                <a:cxn ang="f198">
                  <a:pos x="f277" y="f278"/>
                </a:cxn>
                <a:cxn ang="f198">
                  <a:pos x="f261" y="f279"/>
                </a:cxn>
                <a:cxn ang="f198">
                  <a:pos x="f261" y="f280"/>
                </a:cxn>
                <a:cxn ang="f198">
                  <a:pos x="f261" y="f281"/>
                </a:cxn>
                <a:cxn ang="f198">
                  <a:pos x="f261" y="f282"/>
                </a:cxn>
                <a:cxn ang="f198">
                  <a:pos x="f283" y="f284"/>
                </a:cxn>
                <a:cxn ang="f198">
                  <a:pos x="f285" y="f286"/>
                </a:cxn>
                <a:cxn ang="f198">
                  <a:pos x="f287" y="f288"/>
                </a:cxn>
                <a:cxn ang="f198">
                  <a:pos x="f269" y="f289"/>
                </a:cxn>
                <a:cxn ang="f198">
                  <a:pos x="f290" y="f286"/>
                </a:cxn>
                <a:cxn ang="f198">
                  <a:pos x="f291" y="f292"/>
                </a:cxn>
                <a:cxn ang="f198">
                  <a:pos x="f293" y="f294"/>
                </a:cxn>
                <a:cxn ang="f198">
                  <a:pos x="f295" y="f296"/>
                </a:cxn>
                <a:cxn ang="f198">
                  <a:pos x="f297" y="f298"/>
                </a:cxn>
                <a:cxn ang="f198">
                  <a:pos x="f299" y="f300"/>
                </a:cxn>
                <a:cxn ang="f198">
                  <a:pos x="f301" y="f302"/>
                </a:cxn>
                <a:cxn ang="f198">
                  <a:pos x="f303" y="f264"/>
                </a:cxn>
                <a:cxn ang="f198">
                  <a:pos x="f304" y="f264"/>
                </a:cxn>
                <a:cxn ang="f198">
                  <a:pos x="f305" y="f306"/>
                </a:cxn>
                <a:cxn ang="f198">
                  <a:pos x="f305" y="f307"/>
                </a:cxn>
                <a:cxn ang="f198">
                  <a:pos x="f305" y="f308"/>
                </a:cxn>
                <a:cxn ang="f198">
                  <a:pos x="f305" y="f294"/>
                </a:cxn>
                <a:cxn ang="f198">
                  <a:pos x="f305" y="f286"/>
                </a:cxn>
                <a:cxn ang="f198">
                  <a:pos x="f305" y="f284"/>
                </a:cxn>
                <a:cxn ang="f198">
                  <a:pos x="f305" y="f282"/>
                </a:cxn>
                <a:cxn ang="f198">
                  <a:pos x="f309" y="f281"/>
                </a:cxn>
                <a:cxn ang="f198">
                  <a:pos x="f309" y="f280"/>
                </a:cxn>
                <a:cxn ang="f198">
                  <a:pos x="f310" y="f311"/>
                </a:cxn>
                <a:cxn ang="f198">
                  <a:pos x="f303" y="f312"/>
                </a:cxn>
                <a:cxn ang="f198">
                  <a:pos x="f313" y="f314"/>
                </a:cxn>
                <a:cxn ang="f198">
                  <a:pos x="f313" y="f315"/>
                </a:cxn>
                <a:cxn ang="f198">
                  <a:pos x="f313" y="f316"/>
                </a:cxn>
                <a:cxn ang="f198">
                  <a:pos x="f317" y="f318"/>
                </a:cxn>
                <a:cxn ang="f198">
                  <a:pos x="f319" y="f318"/>
                </a:cxn>
                <a:cxn ang="f198">
                  <a:pos x="f304" y="f320"/>
                </a:cxn>
                <a:cxn ang="f198">
                  <a:pos x="f305" y="f321"/>
                </a:cxn>
                <a:cxn ang="f198">
                  <a:pos x="f322" y="f321"/>
                </a:cxn>
              </a:cxnLst>
              <a:rect l="f261" t="f264" r="f262" b="f263"/>
              <a:pathLst>
                <a:path w="221" h="321">
                  <a:moveTo>
                    <a:pt x="f8" y="f7"/>
                  </a:moveTo>
                  <a:lnTo>
                    <a:pt x="f9" y="f10"/>
                  </a:lnTo>
                  <a:lnTo>
                    <a:pt x="f11" y="f12"/>
                  </a:lnTo>
                  <a:lnTo>
                    <a:pt x="f9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7"/>
                  </a:lnTo>
                  <a:lnTo>
                    <a:pt x="f19" y="f20"/>
                  </a:lnTo>
                  <a:lnTo>
                    <a:pt x="f5" y="f21"/>
                  </a:lnTo>
                  <a:lnTo>
                    <a:pt x="f5" y="f22"/>
                  </a:lnTo>
                  <a:lnTo>
                    <a:pt x="f5" y="f23"/>
                  </a:lnTo>
                  <a:lnTo>
                    <a:pt x="f5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43" y="f44"/>
                  </a:lnTo>
                  <a:lnTo>
                    <a:pt x="f45" y="f46"/>
                  </a:lnTo>
                  <a:lnTo>
                    <a:pt x="f47" y="f5"/>
                  </a:lnTo>
                  <a:lnTo>
                    <a:pt x="f21" y="f5"/>
                  </a:lnTo>
                  <a:lnTo>
                    <a:pt x="f48" y="f18"/>
                  </a:lnTo>
                  <a:lnTo>
                    <a:pt x="f48" y="f49"/>
                  </a:lnTo>
                  <a:lnTo>
                    <a:pt x="f48" y="f50"/>
                  </a:lnTo>
                  <a:lnTo>
                    <a:pt x="f48" y="f38"/>
                  </a:lnTo>
                  <a:lnTo>
                    <a:pt x="f48" y="f28"/>
                  </a:lnTo>
                  <a:lnTo>
                    <a:pt x="f48" y="f26"/>
                  </a:lnTo>
                  <a:lnTo>
                    <a:pt x="f48" y="f24"/>
                  </a:lnTo>
                  <a:lnTo>
                    <a:pt x="f51" y="f23"/>
                  </a:lnTo>
                  <a:lnTo>
                    <a:pt x="f51" y="f22"/>
                  </a:lnTo>
                  <a:lnTo>
                    <a:pt x="f52" y="f53"/>
                  </a:lnTo>
                  <a:lnTo>
                    <a:pt x="f47" y="f54"/>
                  </a:lnTo>
                  <a:lnTo>
                    <a:pt x="f55" y="f56"/>
                  </a:lnTo>
                  <a:lnTo>
                    <a:pt x="f55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61"/>
                  </a:lnTo>
                  <a:lnTo>
                    <a:pt x="f21" y="f63"/>
                  </a:lnTo>
                  <a:lnTo>
                    <a:pt x="f48" y="f64"/>
                  </a:lnTo>
                  <a:lnTo>
                    <a:pt x="f6" y="f64"/>
                  </a:lnTo>
                </a:path>
              </a:pathLst>
            </a:custGeom>
            <a:noFill/>
            <a:ln w="30166">
              <a:solidFill>
                <a:srgbClr val="603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73" name="Freeform 79"/>
            <p:cNvSpPr/>
            <p:nvPr/>
          </p:nvSpPr>
          <p:spPr>
            <a:xfrm>
              <a:off x="1477880" y="3533680"/>
              <a:ext cx="172821" cy="37282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31"/>
                <a:gd name="f7" fmla="val 158"/>
                <a:gd name="f8" fmla="val 147"/>
                <a:gd name="f9" fmla="val 304"/>
                <a:gd name="f10" fmla="val 125"/>
                <a:gd name="f11" fmla="val 102"/>
                <a:gd name="f12" fmla="val 79"/>
                <a:gd name="f13" fmla="val 292"/>
                <a:gd name="f14" fmla="val 67"/>
                <a:gd name="f15" fmla="val 270"/>
                <a:gd name="f16" fmla="val 248"/>
                <a:gd name="f17" fmla="val 226"/>
                <a:gd name="f18" fmla="val 56"/>
                <a:gd name="f19" fmla="val 203"/>
                <a:gd name="f20" fmla="val 45"/>
                <a:gd name="f21" fmla="val 181"/>
                <a:gd name="f22" fmla="val 22"/>
                <a:gd name="f23" fmla="val 170"/>
                <a:gd name="f24" fmla="val 11"/>
                <a:gd name="f25" fmla="val 124"/>
                <a:gd name="f26" fmla="val 12"/>
                <a:gd name="f27" fmla="val 99"/>
                <a:gd name="f28" fmla="val 68"/>
                <a:gd name="f29" fmla="val 76"/>
                <a:gd name="f30" fmla="val 77"/>
                <a:gd name="f31" fmla="val 111"/>
                <a:gd name="f32" fmla="val 86"/>
                <a:gd name="f33" fmla="val 132"/>
                <a:gd name="f34" fmla="val 95"/>
                <a:gd name="f35" fmla="val 92"/>
                <a:gd name="f36" fmla="val 157"/>
                <a:gd name="f37" fmla="val 46"/>
                <a:gd name="f38" fmla="val 23"/>
                <a:gd name="f39" fmla="val 163"/>
                <a:gd name="f40" fmla="val 8"/>
                <a:gd name="f41" fmla="val 165"/>
                <a:gd name="f42" fmla="val 5"/>
                <a:gd name="f43" fmla="val 167"/>
                <a:gd name="f44" fmla="+- 0 0 -90"/>
                <a:gd name="f45" fmla="*/ f3 1 180"/>
                <a:gd name="f46" fmla="*/ f4 1 331"/>
                <a:gd name="f47" fmla="+- f6 0 f5"/>
                <a:gd name="f48" fmla="+- f2 0 f5"/>
                <a:gd name="f49" fmla="*/ f44 f0 1"/>
                <a:gd name="f50" fmla="*/ f48 1 180"/>
                <a:gd name="f51" fmla="*/ f47 1 331"/>
                <a:gd name="f52" fmla="*/ 88 f48 1"/>
                <a:gd name="f53" fmla="*/ 176 f47 1"/>
                <a:gd name="f54" fmla="*/ 81 f48 1"/>
                <a:gd name="f55" fmla="*/ 161 f47 1"/>
                <a:gd name="f56" fmla="*/ 70 f48 1"/>
                <a:gd name="f57" fmla="*/ 57 f48 1"/>
                <a:gd name="f58" fmla="*/ 44 f48 1"/>
                <a:gd name="f59" fmla="*/ 155 f47 1"/>
                <a:gd name="f60" fmla="*/ 37 f48 1"/>
                <a:gd name="f61" fmla="*/ 143 f47 1"/>
                <a:gd name="f62" fmla="*/ 132 f47 1"/>
                <a:gd name="f63" fmla="*/ 120 f47 1"/>
                <a:gd name="f64" fmla="*/ 31 f48 1"/>
                <a:gd name="f65" fmla="*/ 108 f47 1"/>
                <a:gd name="f66" fmla="*/ 25 f48 1"/>
                <a:gd name="f67" fmla="*/ 96 f47 1"/>
                <a:gd name="f68" fmla="*/ 12 f48 1"/>
                <a:gd name="f69" fmla="*/ 91 f47 1"/>
                <a:gd name="f70" fmla="*/ 6 f48 1"/>
                <a:gd name="f71" fmla="*/ 78 f47 1"/>
                <a:gd name="f72" fmla="*/ 66 f47 1"/>
                <a:gd name="f73" fmla="*/ 0 f48 1"/>
                <a:gd name="f74" fmla="*/ 54 f47 1"/>
                <a:gd name="f75" fmla="*/ 7 f48 1"/>
                <a:gd name="f76" fmla="*/ 53 f47 1"/>
                <a:gd name="f77" fmla="*/ 36 f47 1"/>
                <a:gd name="f78" fmla="*/ 42 f48 1"/>
                <a:gd name="f79" fmla="*/ 40 f47 1"/>
                <a:gd name="f80" fmla="*/ 62 f48 1"/>
                <a:gd name="f81" fmla="*/ 46 f47 1"/>
                <a:gd name="f82" fmla="*/ 74 f48 1"/>
                <a:gd name="f83" fmla="*/ 50 f47 1"/>
                <a:gd name="f84" fmla="*/ 49 f47 1"/>
                <a:gd name="f85" fmla="*/ 87 f48 1"/>
                <a:gd name="f86" fmla="*/ 24 f47 1"/>
                <a:gd name="f87" fmla="*/ 12 f47 1"/>
                <a:gd name="f88" fmla="*/ 90 f48 1"/>
                <a:gd name="f89" fmla="*/ 4 f47 1"/>
                <a:gd name="f90" fmla="*/ 92 f48 1"/>
                <a:gd name="f91" fmla="*/ 2 f47 1"/>
                <a:gd name="f92" fmla="*/ 93 f48 1"/>
                <a:gd name="f93" fmla="*/ 0 f47 1"/>
                <a:gd name="f94" fmla="*/ 100 f48 1"/>
                <a:gd name="f95" fmla="*/ 180 f48 1"/>
                <a:gd name="f96" fmla="*/ 331 f47 1"/>
                <a:gd name="f97" fmla="*/ f49 1 f2"/>
                <a:gd name="f98" fmla="*/ f52 1 180"/>
                <a:gd name="f99" fmla="*/ f53 1 331"/>
                <a:gd name="f100" fmla="*/ f54 1 180"/>
                <a:gd name="f101" fmla="*/ f55 1 331"/>
                <a:gd name="f102" fmla="*/ f56 1 180"/>
                <a:gd name="f103" fmla="*/ f57 1 180"/>
                <a:gd name="f104" fmla="*/ f58 1 180"/>
                <a:gd name="f105" fmla="*/ f59 1 331"/>
                <a:gd name="f106" fmla="*/ f60 1 180"/>
                <a:gd name="f107" fmla="*/ f61 1 331"/>
                <a:gd name="f108" fmla="*/ f62 1 331"/>
                <a:gd name="f109" fmla="*/ f63 1 331"/>
                <a:gd name="f110" fmla="*/ f64 1 180"/>
                <a:gd name="f111" fmla="*/ f65 1 331"/>
                <a:gd name="f112" fmla="*/ f66 1 180"/>
                <a:gd name="f113" fmla="*/ f67 1 331"/>
                <a:gd name="f114" fmla="*/ f68 1 180"/>
                <a:gd name="f115" fmla="*/ f69 1 331"/>
                <a:gd name="f116" fmla="*/ f70 1 180"/>
                <a:gd name="f117" fmla="*/ f71 1 331"/>
                <a:gd name="f118" fmla="*/ f72 1 331"/>
                <a:gd name="f119" fmla="*/ f73 1 180"/>
                <a:gd name="f120" fmla="*/ f74 1 331"/>
                <a:gd name="f121" fmla="*/ f75 1 180"/>
                <a:gd name="f122" fmla="*/ f76 1 331"/>
                <a:gd name="f123" fmla="*/ f77 1 331"/>
                <a:gd name="f124" fmla="*/ f78 1 180"/>
                <a:gd name="f125" fmla="*/ f79 1 331"/>
                <a:gd name="f126" fmla="*/ f80 1 180"/>
                <a:gd name="f127" fmla="*/ f81 1 331"/>
                <a:gd name="f128" fmla="*/ f82 1 180"/>
                <a:gd name="f129" fmla="*/ f83 1 331"/>
                <a:gd name="f130" fmla="*/ f84 1 331"/>
                <a:gd name="f131" fmla="*/ f85 1 180"/>
                <a:gd name="f132" fmla="*/ f86 1 331"/>
                <a:gd name="f133" fmla="*/ f87 1 331"/>
                <a:gd name="f134" fmla="*/ f88 1 180"/>
                <a:gd name="f135" fmla="*/ f89 1 331"/>
                <a:gd name="f136" fmla="*/ f90 1 180"/>
                <a:gd name="f137" fmla="*/ f91 1 331"/>
                <a:gd name="f138" fmla="*/ f92 1 180"/>
                <a:gd name="f139" fmla="*/ f93 1 331"/>
                <a:gd name="f140" fmla="*/ f94 1 180"/>
                <a:gd name="f141" fmla="*/ f95 1 180"/>
                <a:gd name="f142" fmla="*/ f96 1 331"/>
                <a:gd name="f143" fmla="+- f97 0 f1"/>
                <a:gd name="f144" fmla="*/ f98 1 f50"/>
                <a:gd name="f145" fmla="*/ f99 1 f51"/>
                <a:gd name="f146" fmla="*/ f100 1 f50"/>
                <a:gd name="f147" fmla="*/ f101 1 f51"/>
                <a:gd name="f148" fmla="*/ f102 1 f50"/>
                <a:gd name="f149" fmla="*/ f103 1 f50"/>
                <a:gd name="f150" fmla="*/ f104 1 f50"/>
                <a:gd name="f151" fmla="*/ f105 1 f51"/>
                <a:gd name="f152" fmla="*/ f106 1 f50"/>
                <a:gd name="f153" fmla="*/ f107 1 f51"/>
                <a:gd name="f154" fmla="*/ f108 1 f51"/>
                <a:gd name="f155" fmla="*/ f109 1 f51"/>
                <a:gd name="f156" fmla="*/ f110 1 f50"/>
                <a:gd name="f157" fmla="*/ f111 1 f51"/>
                <a:gd name="f158" fmla="*/ f112 1 f50"/>
                <a:gd name="f159" fmla="*/ f113 1 f51"/>
                <a:gd name="f160" fmla="*/ f114 1 f50"/>
                <a:gd name="f161" fmla="*/ f115 1 f51"/>
                <a:gd name="f162" fmla="*/ f116 1 f50"/>
                <a:gd name="f163" fmla="*/ f117 1 f51"/>
                <a:gd name="f164" fmla="*/ f118 1 f51"/>
                <a:gd name="f165" fmla="*/ f119 1 f50"/>
                <a:gd name="f166" fmla="*/ f120 1 f51"/>
                <a:gd name="f167" fmla="*/ f121 1 f50"/>
                <a:gd name="f168" fmla="*/ f122 1 f51"/>
                <a:gd name="f169" fmla="*/ f123 1 f51"/>
                <a:gd name="f170" fmla="*/ f124 1 f50"/>
                <a:gd name="f171" fmla="*/ f125 1 f51"/>
                <a:gd name="f172" fmla="*/ f126 1 f50"/>
                <a:gd name="f173" fmla="*/ f127 1 f51"/>
                <a:gd name="f174" fmla="*/ f128 1 f50"/>
                <a:gd name="f175" fmla="*/ f129 1 f51"/>
                <a:gd name="f176" fmla="*/ f130 1 f51"/>
                <a:gd name="f177" fmla="*/ f131 1 f50"/>
                <a:gd name="f178" fmla="*/ f132 1 f51"/>
                <a:gd name="f179" fmla="*/ f133 1 f51"/>
                <a:gd name="f180" fmla="*/ f134 1 f50"/>
                <a:gd name="f181" fmla="*/ f135 1 f51"/>
                <a:gd name="f182" fmla="*/ f136 1 f50"/>
                <a:gd name="f183" fmla="*/ f137 1 f51"/>
                <a:gd name="f184" fmla="*/ f138 1 f50"/>
                <a:gd name="f185" fmla="*/ f139 1 f51"/>
                <a:gd name="f186" fmla="*/ f140 1 f50"/>
                <a:gd name="f187" fmla="*/ f141 1 f50"/>
                <a:gd name="f188" fmla="*/ f142 1 f51"/>
                <a:gd name="f189" fmla="*/ f165 f45 1"/>
                <a:gd name="f190" fmla="*/ f187 f45 1"/>
                <a:gd name="f191" fmla="*/ f188 f46 1"/>
                <a:gd name="f192" fmla="*/ f185 f46 1"/>
                <a:gd name="f193" fmla="*/ f144 f45 1"/>
                <a:gd name="f194" fmla="*/ f145 f46 1"/>
                <a:gd name="f195" fmla="*/ f146 f45 1"/>
                <a:gd name="f196" fmla="*/ f147 f46 1"/>
                <a:gd name="f197" fmla="*/ f148 f45 1"/>
                <a:gd name="f198" fmla="*/ f149 f45 1"/>
                <a:gd name="f199" fmla="*/ f150 f45 1"/>
                <a:gd name="f200" fmla="*/ f151 f46 1"/>
                <a:gd name="f201" fmla="*/ f152 f45 1"/>
                <a:gd name="f202" fmla="*/ f153 f46 1"/>
                <a:gd name="f203" fmla="*/ f154 f46 1"/>
                <a:gd name="f204" fmla="*/ f155 f46 1"/>
                <a:gd name="f205" fmla="*/ f156 f45 1"/>
                <a:gd name="f206" fmla="*/ f157 f46 1"/>
                <a:gd name="f207" fmla="*/ f158 f45 1"/>
                <a:gd name="f208" fmla="*/ f159 f46 1"/>
                <a:gd name="f209" fmla="*/ f160 f45 1"/>
                <a:gd name="f210" fmla="*/ f161 f46 1"/>
                <a:gd name="f211" fmla="*/ f162 f45 1"/>
                <a:gd name="f212" fmla="*/ f163 f46 1"/>
                <a:gd name="f213" fmla="*/ f164 f46 1"/>
                <a:gd name="f214" fmla="*/ f166 f46 1"/>
                <a:gd name="f215" fmla="*/ f167 f45 1"/>
                <a:gd name="f216" fmla="*/ f168 f46 1"/>
                <a:gd name="f217" fmla="*/ f169 f46 1"/>
                <a:gd name="f218" fmla="*/ f170 f45 1"/>
                <a:gd name="f219" fmla="*/ f171 f46 1"/>
                <a:gd name="f220" fmla="*/ f172 f45 1"/>
                <a:gd name="f221" fmla="*/ f173 f46 1"/>
                <a:gd name="f222" fmla="*/ f174 f45 1"/>
                <a:gd name="f223" fmla="*/ f175 f46 1"/>
                <a:gd name="f224" fmla="*/ f176 f46 1"/>
                <a:gd name="f225" fmla="*/ f177 f45 1"/>
                <a:gd name="f226" fmla="*/ f178 f46 1"/>
                <a:gd name="f227" fmla="*/ f179 f46 1"/>
                <a:gd name="f228" fmla="*/ f180 f45 1"/>
                <a:gd name="f229" fmla="*/ f181 f46 1"/>
                <a:gd name="f230" fmla="*/ f182 f45 1"/>
                <a:gd name="f231" fmla="*/ f183 f46 1"/>
                <a:gd name="f232" fmla="*/ f184 f45 1"/>
                <a:gd name="f233" fmla="*/ f186 f4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43">
                  <a:pos x="f193" y="f194"/>
                </a:cxn>
                <a:cxn ang="f143">
                  <a:pos x="f195" y="f196"/>
                </a:cxn>
                <a:cxn ang="f143">
                  <a:pos x="f197" y="f196"/>
                </a:cxn>
                <a:cxn ang="f143">
                  <a:pos x="f198" y="f196"/>
                </a:cxn>
                <a:cxn ang="f143">
                  <a:pos x="f199" y="f200"/>
                </a:cxn>
                <a:cxn ang="f143">
                  <a:pos x="f201" y="f202"/>
                </a:cxn>
                <a:cxn ang="f143">
                  <a:pos x="f201" y="f203"/>
                </a:cxn>
                <a:cxn ang="f143">
                  <a:pos x="f201" y="f204"/>
                </a:cxn>
                <a:cxn ang="f143">
                  <a:pos x="f205" y="f206"/>
                </a:cxn>
                <a:cxn ang="f143">
                  <a:pos x="f207" y="f208"/>
                </a:cxn>
                <a:cxn ang="f143">
                  <a:pos x="f209" y="f210"/>
                </a:cxn>
                <a:cxn ang="f143">
                  <a:pos x="f211" y="f212"/>
                </a:cxn>
                <a:cxn ang="f143">
                  <a:pos x="f211" y="f213"/>
                </a:cxn>
                <a:cxn ang="f143">
                  <a:pos x="f189" y="f214"/>
                </a:cxn>
                <a:cxn ang="f143">
                  <a:pos x="f215" y="f216"/>
                </a:cxn>
                <a:cxn ang="f143">
                  <a:pos x="f209" y="f217"/>
                </a:cxn>
                <a:cxn ang="f143">
                  <a:pos x="f207" y="f217"/>
                </a:cxn>
                <a:cxn ang="f143">
                  <a:pos x="f218" y="f219"/>
                </a:cxn>
                <a:cxn ang="f143">
                  <a:pos x="f220" y="f221"/>
                </a:cxn>
                <a:cxn ang="f143">
                  <a:pos x="f222" y="f223"/>
                </a:cxn>
                <a:cxn ang="f143">
                  <a:pos x="f195" y="f224"/>
                </a:cxn>
                <a:cxn ang="f143">
                  <a:pos x="f225" y="f217"/>
                </a:cxn>
                <a:cxn ang="f143">
                  <a:pos x="f225" y="f226"/>
                </a:cxn>
                <a:cxn ang="f143">
                  <a:pos x="f225" y="f227"/>
                </a:cxn>
                <a:cxn ang="f143">
                  <a:pos x="f228" y="f229"/>
                </a:cxn>
                <a:cxn ang="f143">
                  <a:pos x="f230" y="f231"/>
                </a:cxn>
                <a:cxn ang="f143">
                  <a:pos x="f232" y="f192"/>
                </a:cxn>
                <a:cxn ang="f143">
                  <a:pos x="f233" y="f192"/>
                </a:cxn>
                <a:cxn ang="f143">
                  <a:pos x="f232" y="f192"/>
                </a:cxn>
              </a:cxnLst>
              <a:rect l="f189" t="f192" r="f190" b="f191"/>
              <a:pathLst>
                <a:path w="180" h="331">
                  <a:moveTo>
                    <a:pt x="f7" y="f6"/>
                  </a:moveTo>
                  <a:lnTo>
                    <a:pt x="f8" y="f9"/>
                  </a:lnTo>
                  <a:lnTo>
                    <a:pt x="f10" y="f9"/>
                  </a:lnTo>
                  <a:lnTo>
                    <a:pt x="f11" y="f9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4" y="f16"/>
                  </a:lnTo>
                  <a:lnTo>
                    <a:pt x="f14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8"/>
                  </a:lnTo>
                  <a:lnTo>
                    <a:pt x="f24" y="f25"/>
                  </a:lnTo>
                  <a:lnTo>
                    <a:pt x="f5" y="f11"/>
                  </a:lnTo>
                  <a:lnTo>
                    <a:pt x="f26" y="f27"/>
                  </a:lnTo>
                  <a:lnTo>
                    <a:pt x="f22" y="f28"/>
                  </a:lnTo>
                  <a:lnTo>
                    <a:pt x="f20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8" y="f35"/>
                  </a:lnTo>
                  <a:lnTo>
                    <a:pt x="f36" y="f28"/>
                  </a:lnTo>
                  <a:lnTo>
                    <a:pt x="f36" y="f37"/>
                  </a:lnTo>
                  <a:lnTo>
                    <a:pt x="f36" y="f38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43" y="f5"/>
                  </a:lnTo>
                  <a:lnTo>
                    <a:pt x="f2" y="f5"/>
                  </a:lnTo>
                  <a:lnTo>
                    <a:pt x="f43" y="f5"/>
                  </a:lnTo>
                </a:path>
              </a:pathLst>
            </a:custGeom>
            <a:noFill/>
            <a:ln w="30166">
              <a:solidFill>
                <a:srgbClr val="603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74" name="Freeform 80"/>
            <p:cNvSpPr/>
            <p:nvPr/>
          </p:nvSpPr>
          <p:spPr>
            <a:xfrm>
              <a:off x="1499186" y="3907898"/>
              <a:ext cx="131390" cy="18085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35"/>
                <a:gd name="f7" fmla="val 161"/>
                <a:gd name="f8" fmla="val 6"/>
                <a:gd name="f9" fmla="val 112"/>
                <a:gd name="f10" fmla="val 91"/>
                <a:gd name="f11" fmla="val 57"/>
                <a:gd name="f12" fmla="val 22"/>
                <a:gd name="f13" fmla="val 30"/>
                <a:gd name="f14" fmla="val 50"/>
                <a:gd name="f15" fmla="val 33"/>
                <a:gd name="f16" fmla="val 67"/>
                <a:gd name="f17" fmla="val 55"/>
                <a:gd name="f18" fmla="val 92"/>
                <a:gd name="f19" fmla="val 71"/>
                <a:gd name="f20" fmla="val 115"/>
                <a:gd name="f21" fmla="val 45"/>
                <a:gd name="f22" fmla="+- 0 0 -90"/>
                <a:gd name="f23" fmla="*/ f3 1 135"/>
                <a:gd name="f24" fmla="*/ f4 1 161"/>
                <a:gd name="f25" fmla="+- f7 0 f5"/>
                <a:gd name="f26" fmla="+- f6 0 f5"/>
                <a:gd name="f27" fmla="*/ f22 f0 1"/>
                <a:gd name="f28" fmla="*/ f26 1 135"/>
                <a:gd name="f29" fmla="*/ f25 1 161"/>
                <a:gd name="f30" fmla="*/ 3 f26 1"/>
                <a:gd name="f31" fmla="*/ 85 f25 1"/>
                <a:gd name="f32" fmla="*/ 0 f26 1"/>
                <a:gd name="f33" fmla="*/ 59 f25 1"/>
                <a:gd name="f34" fmla="*/ 48 f25 1"/>
                <a:gd name="f35" fmla="*/ 30 f25 1"/>
                <a:gd name="f36" fmla="*/ 12 f26 1"/>
                <a:gd name="f37" fmla="*/ 15 f25 1"/>
                <a:gd name="f38" fmla="*/ 28 f26 1"/>
                <a:gd name="f39" fmla="*/ 18 f25 1"/>
                <a:gd name="f40" fmla="*/ 37 f26 1"/>
                <a:gd name="f41" fmla="*/ 29 f25 1"/>
                <a:gd name="f42" fmla="*/ 51 f26 1"/>
                <a:gd name="f43" fmla="*/ 37 f25 1"/>
                <a:gd name="f44" fmla="*/ 64 f26 1"/>
                <a:gd name="f45" fmla="*/ 75 f26 1"/>
                <a:gd name="f46" fmla="*/ 23 f25 1"/>
                <a:gd name="f47" fmla="*/ 12 f25 1"/>
                <a:gd name="f48" fmla="*/ 0 f25 1"/>
                <a:gd name="f49" fmla="*/ 135 f26 1"/>
                <a:gd name="f50" fmla="*/ 161 f25 1"/>
                <a:gd name="f51" fmla="*/ f27 1 f2"/>
                <a:gd name="f52" fmla="*/ f30 1 135"/>
                <a:gd name="f53" fmla="*/ f31 1 161"/>
                <a:gd name="f54" fmla="*/ f32 1 135"/>
                <a:gd name="f55" fmla="*/ f33 1 161"/>
                <a:gd name="f56" fmla="*/ f34 1 161"/>
                <a:gd name="f57" fmla="*/ f35 1 161"/>
                <a:gd name="f58" fmla="*/ f36 1 135"/>
                <a:gd name="f59" fmla="*/ f37 1 161"/>
                <a:gd name="f60" fmla="*/ f38 1 135"/>
                <a:gd name="f61" fmla="*/ f39 1 161"/>
                <a:gd name="f62" fmla="*/ f40 1 135"/>
                <a:gd name="f63" fmla="*/ f41 1 161"/>
                <a:gd name="f64" fmla="*/ f42 1 135"/>
                <a:gd name="f65" fmla="*/ f43 1 161"/>
                <a:gd name="f66" fmla="*/ f44 1 135"/>
                <a:gd name="f67" fmla="*/ f45 1 135"/>
                <a:gd name="f68" fmla="*/ f46 1 161"/>
                <a:gd name="f69" fmla="*/ f47 1 161"/>
                <a:gd name="f70" fmla="*/ f48 1 161"/>
                <a:gd name="f71" fmla="*/ f49 1 135"/>
                <a:gd name="f72" fmla="*/ f50 1 161"/>
                <a:gd name="f73" fmla="+- f51 0 f1"/>
                <a:gd name="f74" fmla="*/ f52 1 f28"/>
                <a:gd name="f75" fmla="*/ f53 1 f29"/>
                <a:gd name="f76" fmla="*/ f54 1 f28"/>
                <a:gd name="f77" fmla="*/ f55 1 f29"/>
                <a:gd name="f78" fmla="*/ f56 1 f29"/>
                <a:gd name="f79" fmla="*/ f57 1 f29"/>
                <a:gd name="f80" fmla="*/ f58 1 f28"/>
                <a:gd name="f81" fmla="*/ f59 1 f29"/>
                <a:gd name="f82" fmla="*/ f60 1 f28"/>
                <a:gd name="f83" fmla="*/ f61 1 f29"/>
                <a:gd name="f84" fmla="*/ f62 1 f28"/>
                <a:gd name="f85" fmla="*/ f63 1 f29"/>
                <a:gd name="f86" fmla="*/ f64 1 f28"/>
                <a:gd name="f87" fmla="*/ f65 1 f29"/>
                <a:gd name="f88" fmla="*/ f66 1 f28"/>
                <a:gd name="f89" fmla="*/ f67 1 f28"/>
                <a:gd name="f90" fmla="*/ f68 1 f29"/>
                <a:gd name="f91" fmla="*/ f69 1 f29"/>
                <a:gd name="f92" fmla="*/ f70 1 f29"/>
                <a:gd name="f93" fmla="*/ f71 1 f28"/>
                <a:gd name="f94" fmla="*/ f72 1 f29"/>
                <a:gd name="f95" fmla="*/ f76 f23 1"/>
                <a:gd name="f96" fmla="*/ f93 f23 1"/>
                <a:gd name="f97" fmla="*/ f94 f24 1"/>
                <a:gd name="f98" fmla="*/ f92 f24 1"/>
                <a:gd name="f99" fmla="*/ f74 f23 1"/>
                <a:gd name="f100" fmla="*/ f75 f24 1"/>
                <a:gd name="f101" fmla="*/ f77 f24 1"/>
                <a:gd name="f102" fmla="*/ f78 f24 1"/>
                <a:gd name="f103" fmla="*/ f79 f24 1"/>
                <a:gd name="f104" fmla="*/ f80 f23 1"/>
                <a:gd name="f105" fmla="*/ f81 f24 1"/>
                <a:gd name="f106" fmla="*/ f82 f23 1"/>
                <a:gd name="f107" fmla="*/ f83 f24 1"/>
                <a:gd name="f108" fmla="*/ f84 f23 1"/>
                <a:gd name="f109" fmla="*/ f85 f24 1"/>
                <a:gd name="f110" fmla="*/ f86 f23 1"/>
                <a:gd name="f111" fmla="*/ f87 f24 1"/>
                <a:gd name="f112" fmla="*/ f88 f23 1"/>
                <a:gd name="f113" fmla="*/ f89 f23 1"/>
                <a:gd name="f114" fmla="*/ f90 f24 1"/>
                <a:gd name="f115" fmla="*/ f91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3">
                  <a:pos x="f99" y="f100"/>
                </a:cxn>
                <a:cxn ang="f73">
                  <a:pos x="f95" y="f101"/>
                </a:cxn>
                <a:cxn ang="f73">
                  <a:pos x="f95" y="f102"/>
                </a:cxn>
                <a:cxn ang="f73">
                  <a:pos x="f95" y="f103"/>
                </a:cxn>
                <a:cxn ang="f73">
                  <a:pos x="f104" y="f105"/>
                </a:cxn>
                <a:cxn ang="f73">
                  <a:pos x="f106" y="f107"/>
                </a:cxn>
                <a:cxn ang="f73">
                  <a:pos x="f108" y="f109"/>
                </a:cxn>
                <a:cxn ang="f73">
                  <a:pos x="f110" y="f111"/>
                </a:cxn>
                <a:cxn ang="f73">
                  <a:pos x="f112" y="f111"/>
                </a:cxn>
                <a:cxn ang="f73">
                  <a:pos x="f113" y="f114"/>
                </a:cxn>
                <a:cxn ang="f73">
                  <a:pos x="f113" y="f115"/>
                </a:cxn>
                <a:cxn ang="f73">
                  <a:pos x="f113" y="f98"/>
                </a:cxn>
              </a:cxnLst>
              <a:rect l="f95" t="f98" r="f96" b="f97"/>
              <a:pathLst>
                <a:path w="135" h="161">
                  <a:moveTo>
                    <a:pt x="f8" y="f7"/>
                  </a:moveTo>
                  <a:lnTo>
                    <a:pt x="f5" y="f9"/>
                  </a:lnTo>
                  <a:lnTo>
                    <a:pt x="f5" y="f10"/>
                  </a:lnTo>
                  <a:lnTo>
                    <a:pt x="f5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19"/>
                  </a:lnTo>
                  <a:lnTo>
                    <a:pt x="f6" y="f21"/>
                  </a:lnTo>
                  <a:lnTo>
                    <a:pt x="f6" y="f12"/>
                  </a:lnTo>
                  <a:lnTo>
                    <a:pt x="f6" y="f5"/>
                  </a:lnTo>
                </a:path>
              </a:pathLst>
            </a:custGeom>
            <a:noFill/>
            <a:ln w="30166">
              <a:solidFill>
                <a:srgbClr val="603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75" name="Freeform 81"/>
            <p:cNvSpPr/>
            <p:nvPr/>
          </p:nvSpPr>
          <p:spPr>
            <a:xfrm>
              <a:off x="1841272" y="2594664"/>
              <a:ext cx="448622" cy="696955"/>
            </a:xfrm>
            <a:custGeom>
              <a:avLst/>
              <a:gdLst>
                <a:gd name="f0" fmla="val 10800000"/>
                <a:gd name="f1" fmla="val 5400000"/>
                <a:gd name="f2" fmla="val 360"/>
                <a:gd name="f3" fmla="val 180"/>
                <a:gd name="f4" fmla="val w"/>
                <a:gd name="f5" fmla="val h"/>
                <a:gd name="f6" fmla="val 0"/>
                <a:gd name="f7" fmla="val 459"/>
                <a:gd name="f8" fmla="val 615"/>
                <a:gd name="f9" fmla="val 142"/>
                <a:gd name="f10" fmla="val 484"/>
                <a:gd name="f11" fmla="val 113"/>
                <a:gd name="f12" fmla="val 448"/>
                <a:gd name="f13" fmla="val 121"/>
                <a:gd name="f14" fmla="val 423"/>
                <a:gd name="f15" fmla="val 399"/>
                <a:gd name="f16" fmla="val 123"/>
                <a:gd name="f17" fmla="val 379"/>
                <a:gd name="f18" fmla="val 95"/>
                <a:gd name="f19" fmla="val 87"/>
                <a:gd name="f20" fmla="val 352"/>
                <a:gd name="f21" fmla="val 72"/>
                <a:gd name="f22" fmla="val 345"/>
                <a:gd name="f23" fmla="val 33"/>
                <a:gd name="f24" fmla="val 334"/>
                <a:gd name="f25" fmla="val 26"/>
                <a:gd name="f26" fmla="val 321"/>
                <a:gd name="f27" fmla="val 22"/>
                <a:gd name="f28" fmla="val 316"/>
                <a:gd name="f29" fmla="val 15"/>
                <a:gd name="f30" fmla="val 298"/>
                <a:gd name="f31" fmla="val 290"/>
                <a:gd name="f32" fmla="val 11"/>
                <a:gd name="f33" fmla="val 260"/>
                <a:gd name="f34" fmla="val 240"/>
                <a:gd name="f35" fmla="val 227"/>
                <a:gd name="f36" fmla="val 27"/>
                <a:gd name="f37" fmla="val 207"/>
                <a:gd name="f38" fmla="val 43"/>
                <a:gd name="f39" fmla="val 196"/>
                <a:gd name="f40" fmla="val 65"/>
                <a:gd name="f41" fmla="val 183"/>
                <a:gd name="f42" fmla="val 75"/>
                <a:gd name="f43" fmla="val 177"/>
                <a:gd name="f44" fmla="val 86"/>
                <a:gd name="f45" fmla="val 167"/>
                <a:gd name="f46" fmla="val 105"/>
                <a:gd name="f47" fmla="val 162"/>
                <a:gd name="f48" fmla="val 132"/>
                <a:gd name="f49" fmla="val 157"/>
                <a:gd name="f50" fmla="val 143"/>
                <a:gd name="f51" fmla="val 131"/>
                <a:gd name="f52" fmla="val 127"/>
                <a:gd name="f53" fmla="val 108"/>
                <a:gd name="f54" fmla="val 107"/>
                <a:gd name="f55" fmla="val 84"/>
                <a:gd name="f56" fmla="val 91"/>
                <a:gd name="f57" fmla="val 54"/>
                <a:gd name="f58" fmla="val 31"/>
                <a:gd name="f59" fmla="val 100"/>
                <a:gd name="f60" fmla="val 24"/>
                <a:gd name="f61" fmla="val 115"/>
                <a:gd name="f62" fmla="val 133"/>
                <a:gd name="f63" fmla="val 171"/>
                <a:gd name="f64" fmla="val 25"/>
                <a:gd name="f65" fmla="val 188"/>
                <a:gd name="f66" fmla="val 51"/>
                <a:gd name="f67" fmla="val 217"/>
                <a:gd name="f68" fmla="val 57"/>
                <a:gd name="f69" fmla="val 238"/>
                <a:gd name="f70" fmla="val 55"/>
                <a:gd name="f71" fmla="val 268"/>
                <a:gd name="f72" fmla="val 281"/>
                <a:gd name="f73" fmla="val 41"/>
                <a:gd name="f74" fmla="val 304"/>
                <a:gd name="f75" fmla="val 18"/>
                <a:gd name="f76" fmla="val 327"/>
                <a:gd name="f77" fmla="val 8"/>
                <a:gd name="f78" fmla="val 347"/>
                <a:gd name="f79" fmla="val 370"/>
                <a:gd name="f80" fmla="val 1"/>
                <a:gd name="f81" fmla="val 397"/>
                <a:gd name="f82" fmla="val 2"/>
                <a:gd name="f83" fmla="val 418"/>
                <a:gd name="f84" fmla="val 20"/>
                <a:gd name="f85" fmla="val 30"/>
                <a:gd name="f86" fmla="val 424"/>
                <a:gd name="f87" fmla="val 80"/>
                <a:gd name="f88" fmla="val 417"/>
                <a:gd name="f89" fmla="val 99"/>
                <a:gd name="f90" fmla="val 415"/>
                <a:gd name="f91" fmla="val 124"/>
                <a:gd name="f92" fmla="val 406"/>
                <a:gd name="f93" fmla="val 174"/>
                <a:gd name="f94" fmla="val 193"/>
                <a:gd name="f95" fmla="val 395"/>
                <a:gd name="f96" fmla="val 222"/>
                <a:gd name="f97" fmla="val 390"/>
                <a:gd name="f98" fmla="val 249"/>
                <a:gd name="f99" fmla="val 372"/>
                <a:gd name="f100" fmla="val 255"/>
                <a:gd name="f101" fmla="val 358"/>
                <a:gd name="f102" fmla="val 277"/>
                <a:gd name="f103" fmla="val 348"/>
                <a:gd name="f104" fmla="val 301"/>
                <a:gd name="f105" fmla="val 344"/>
                <a:gd name="f106" fmla="val 323"/>
                <a:gd name="f107" fmla="val 339"/>
                <a:gd name="f108" fmla="val 343"/>
                <a:gd name="f109" fmla="val 367"/>
                <a:gd name="f110" fmla="val 328"/>
                <a:gd name="f111" fmla="val 401"/>
                <a:gd name="f112" fmla="val 318"/>
                <a:gd name="f113" fmla="val 412"/>
                <a:gd name="f114" fmla="val 435"/>
                <a:gd name="f115" fmla="val 294"/>
                <a:gd name="f116" fmla="val 469"/>
                <a:gd name="f117" fmla="val 286"/>
                <a:gd name="f118" fmla="val 488"/>
                <a:gd name="f119" fmla="val 272"/>
                <a:gd name="f120" fmla="val 503"/>
                <a:gd name="f121" fmla="val 262"/>
                <a:gd name="f122" fmla="val 527"/>
                <a:gd name="f123" fmla="val 265"/>
                <a:gd name="f124" fmla="val 549"/>
                <a:gd name="f125" fmla="val 241"/>
                <a:gd name="f126" fmla="val 571"/>
                <a:gd name="f127" fmla="val 228"/>
                <a:gd name="f128" fmla="val 582"/>
                <a:gd name="f129" fmla="val 214"/>
                <a:gd name="f130" fmla="val 192"/>
                <a:gd name="f131" fmla="val 175"/>
                <a:gd name="f132" fmla="val 564"/>
                <a:gd name="f133" fmla="val 168"/>
                <a:gd name="f134" fmla="val 535"/>
                <a:gd name="f135" fmla="val 161"/>
                <a:gd name="f136" fmla="val 502"/>
                <a:gd name="f137" fmla="val 155"/>
                <a:gd name="f138" fmla="val 491"/>
                <a:gd name="f139" fmla="+- 0 0 -90"/>
                <a:gd name="f140" fmla="*/ f4 1 459"/>
                <a:gd name="f141" fmla="*/ f5 1 615"/>
                <a:gd name="f142" fmla="+- f8 0 f6"/>
                <a:gd name="f143" fmla="+- f7 0 f6"/>
                <a:gd name="f144" fmla="*/ f139 f0 1"/>
                <a:gd name="f145" fmla="*/ f143 1 459"/>
                <a:gd name="f146" fmla="*/ f142 1 615"/>
                <a:gd name="f147" fmla="*/ 64 f143 1"/>
                <a:gd name="f148" fmla="*/ 238 f142 1"/>
                <a:gd name="f149" fmla="*/ 69 f143 1"/>
                <a:gd name="f150" fmla="*/ 212 f142 1"/>
                <a:gd name="f151" fmla="*/ 53 f143 1"/>
                <a:gd name="f152" fmla="*/ 191 f142 1"/>
                <a:gd name="f153" fmla="*/ 40 f143 1"/>
                <a:gd name="f154" fmla="*/ 183 f142 1"/>
                <a:gd name="f155" fmla="*/ 14 f143 1"/>
                <a:gd name="f156" fmla="*/ 171 f142 1"/>
                <a:gd name="f157" fmla="*/ 8 f143 1"/>
                <a:gd name="f158" fmla="*/ 158 f142 1"/>
                <a:gd name="f159" fmla="*/ 6 f143 1"/>
                <a:gd name="f160" fmla="*/ 138 f142 1"/>
                <a:gd name="f161" fmla="*/ 0 f143 1"/>
                <a:gd name="f162" fmla="*/ 121 f142 1"/>
                <a:gd name="f163" fmla="*/ 25 f143 1"/>
                <a:gd name="f164" fmla="*/ 104 f142 1"/>
                <a:gd name="f165" fmla="*/ 42 f143 1"/>
                <a:gd name="f166" fmla="*/ 94 f142 1"/>
                <a:gd name="f167" fmla="*/ 59 f143 1"/>
                <a:gd name="f168" fmla="*/ 86 f142 1"/>
                <a:gd name="f169" fmla="*/ 80 f143 1"/>
                <a:gd name="f170" fmla="*/ 70 f142 1"/>
                <a:gd name="f171" fmla="*/ 60 f143 1"/>
                <a:gd name="f172" fmla="*/ 45 f142 1"/>
                <a:gd name="f173" fmla="*/ 51 f143 1"/>
                <a:gd name="f174" fmla="*/ 16 f142 1"/>
                <a:gd name="f175" fmla="*/ 8 f142 1"/>
                <a:gd name="f176" fmla="*/ 88 f143 1"/>
                <a:gd name="f177" fmla="*/ 106 f143 1"/>
                <a:gd name="f178" fmla="*/ 27 f142 1"/>
                <a:gd name="f179" fmla="*/ 135 f143 1"/>
                <a:gd name="f180" fmla="*/ 29 f142 1"/>
                <a:gd name="f181" fmla="*/ 159 f143 1"/>
                <a:gd name="f182" fmla="*/ 22 f142 1"/>
                <a:gd name="f183" fmla="*/ 171 f143 1"/>
                <a:gd name="f184" fmla="*/ 10 f142 1"/>
                <a:gd name="f185" fmla="*/ 196 f143 1"/>
                <a:gd name="f186" fmla="*/ 0 f142 1"/>
                <a:gd name="f187" fmla="*/ 224 f143 1"/>
                <a:gd name="f188" fmla="*/ 2 f142 1"/>
                <a:gd name="f189" fmla="*/ 235 f143 1"/>
                <a:gd name="f190" fmla="*/ 15 f142 1"/>
                <a:gd name="f191" fmla="*/ 258 f143 1"/>
                <a:gd name="f192" fmla="*/ 43 f142 1"/>
                <a:gd name="f193" fmla="*/ 234 f143 1"/>
                <a:gd name="f194" fmla="*/ 66 f142 1"/>
                <a:gd name="f195" fmla="*/ 229 f143 1"/>
                <a:gd name="f196" fmla="*/ 92 f142 1"/>
                <a:gd name="f197" fmla="*/ 222 f143 1"/>
                <a:gd name="f198" fmla="*/ 118 f142 1"/>
                <a:gd name="f199" fmla="*/ 209 f143 1"/>
                <a:gd name="f200" fmla="*/ 135 f142 1"/>
                <a:gd name="f201" fmla="*/ 160 f142 1"/>
                <a:gd name="f202" fmla="*/ 191 f143 1"/>
                <a:gd name="f203" fmla="*/ 182 f142 1"/>
                <a:gd name="f204" fmla="*/ 185 f143 1"/>
                <a:gd name="f205" fmla="*/ 213 f142 1"/>
                <a:gd name="f206" fmla="*/ 231 f142 1"/>
                <a:gd name="f207" fmla="*/ 161 f143 1"/>
                <a:gd name="f208" fmla="*/ 259 f142 1"/>
                <a:gd name="f209" fmla="*/ 147 f143 1"/>
                <a:gd name="f210" fmla="*/ 280 f142 1"/>
                <a:gd name="f211" fmla="*/ 303 f142 1"/>
                <a:gd name="f212" fmla="*/ 121 f143 1"/>
                <a:gd name="f213" fmla="*/ 326 f142 1"/>
                <a:gd name="f214" fmla="*/ 102 f143 1"/>
                <a:gd name="f215" fmla="*/ 309 f142 1"/>
                <a:gd name="f216" fmla="*/ 95 f143 1"/>
                <a:gd name="f217" fmla="*/ 284 f142 1"/>
                <a:gd name="f218" fmla="*/ 261 f142 1"/>
                <a:gd name="f219" fmla="*/ 459 f143 1"/>
                <a:gd name="f220" fmla="*/ 615 f142 1"/>
                <a:gd name="f221" fmla="*/ f144 1 f3"/>
                <a:gd name="f222" fmla="*/ f147 1 459"/>
                <a:gd name="f223" fmla="*/ f148 1 615"/>
                <a:gd name="f224" fmla="*/ f149 1 459"/>
                <a:gd name="f225" fmla="*/ f150 1 615"/>
                <a:gd name="f226" fmla="*/ f151 1 459"/>
                <a:gd name="f227" fmla="*/ f152 1 615"/>
                <a:gd name="f228" fmla="*/ f153 1 459"/>
                <a:gd name="f229" fmla="*/ f154 1 615"/>
                <a:gd name="f230" fmla="*/ f155 1 459"/>
                <a:gd name="f231" fmla="*/ f156 1 615"/>
                <a:gd name="f232" fmla="*/ f157 1 459"/>
                <a:gd name="f233" fmla="*/ f158 1 615"/>
                <a:gd name="f234" fmla="*/ f159 1 459"/>
                <a:gd name="f235" fmla="*/ f160 1 615"/>
                <a:gd name="f236" fmla="*/ f161 1 459"/>
                <a:gd name="f237" fmla="*/ f162 1 615"/>
                <a:gd name="f238" fmla="*/ f163 1 459"/>
                <a:gd name="f239" fmla="*/ f164 1 615"/>
                <a:gd name="f240" fmla="*/ f165 1 459"/>
                <a:gd name="f241" fmla="*/ f166 1 615"/>
                <a:gd name="f242" fmla="*/ f167 1 459"/>
                <a:gd name="f243" fmla="*/ f168 1 615"/>
                <a:gd name="f244" fmla="*/ f169 1 459"/>
                <a:gd name="f245" fmla="*/ f170 1 615"/>
                <a:gd name="f246" fmla="*/ f171 1 459"/>
                <a:gd name="f247" fmla="*/ f172 1 615"/>
                <a:gd name="f248" fmla="*/ f173 1 459"/>
                <a:gd name="f249" fmla="*/ f174 1 615"/>
                <a:gd name="f250" fmla="*/ f175 1 615"/>
                <a:gd name="f251" fmla="*/ f176 1 459"/>
                <a:gd name="f252" fmla="*/ f177 1 459"/>
                <a:gd name="f253" fmla="*/ f178 1 615"/>
                <a:gd name="f254" fmla="*/ f179 1 459"/>
                <a:gd name="f255" fmla="*/ f180 1 615"/>
                <a:gd name="f256" fmla="*/ f181 1 459"/>
                <a:gd name="f257" fmla="*/ f182 1 615"/>
                <a:gd name="f258" fmla="*/ f183 1 459"/>
                <a:gd name="f259" fmla="*/ f184 1 615"/>
                <a:gd name="f260" fmla="*/ f185 1 459"/>
                <a:gd name="f261" fmla="*/ f186 1 615"/>
                <a:gd name="f262" fmla="*/ f187 1 459"/>
                <a:gd name="f263" fmla="*/ f188 1 615"/>
                <a:gd name="f264" fmla="*/ f189 1 459"/>
                <a:gd name="f265" fmla="*/ f190 1 615"/>
                <a:gd name="f266" fmla="*/ f191 1 459"/>
                <a:gd name="f267" fmla="*/ f192 1 615"/>
                <a:gd name="f268" fmla="*/ f193 1 459"/>
                <a:gd name="f269" fmla="*/ f194 1 615"/>
                <a:gd name="f270" fmla="*/ f195 1 459"/>
                <a:gd name="f271" fmla="*/ f196 1 615"/>
                <a:gd name="f272" fmla="*/ f197 1 459"/>
                <a:gd name="f273" fmla="*/ f198 1 615"/>
                <a:gd name="f274" fmla="*/ f199 1 459"/>
                <a:gd name="f275" fmla="*/ f200 1 615"/>
                <a:gd name="f276" fmla="*/ f201 1 615"/>
                <a:gd name="f277" fmla="*/ f202 1 459"/>
                <a:gd name="f278" fmla="*/ f203 1 615"/>
                <a:gd name="f279" fmla="*/ f204 1 459"/>
                <a:gd name="f280" fmla="*/ f205 1 615"/>
                <a:gd name="f281" fmla="*/ f206 1 615"/>
                <a:gd name="f282" fmla="*/ f207 1 459"/>
                <a:gd name="f283" fmla="*/ f208 1 615"/>
                <a:gd name="f284" fmla="*/ f209 1 459"/>
                <a:gd name="f285" fmla="*/ f210 1 615"/>
                <a:gd name="f286" fmla="*/ f211 1 615"/>
                <a:gd name="f287" fmla="*/ f212 1 459"/>
                <a:gd name="f288" fmla="*/ f213 1 615"/>
                <a:gd name="f289" fmla="*/ f214 1 459"/>
                <a:gd name="f290" fmla="*/ f215 1 615"/>
                <a:gd name="f291" fmla="*/ f216 1 459"/>
                <a:gd name="f292" fmla="*/ f217 1 615"/>
                <a:gd name="f293" fmla="*/ f218 1 615"/>
                <a:gd name="f294" fmla="*/ f219 1 459"/>
                <a:gd name="f295" fmla="*/ f220 1 615"/>
                <a:gd name="f296" fmla="+- f221 0 f1"/>
                <a:gd name="f297" fmla="*/ f222 1 f145"/>
                <a:gd name="f298" fmla="*/ f223 1 f146"/>
                <a:gd name="f299" fmla="*/ f224 1 f145"/>
                <a:gd name="f300" fmla="*/ f225 1 f146"/>
                <a:gd name="f301" fmla="*/ f226 1 f145"/>
                <a:gd name="f302" fmla="*/ f227 1 f146"/>
                <a:gd name="f303" fmla="*/ f228 1 f145"/>
                <a:gd name="f304" fmla="*/ f229 1 f146"/>
                <a:gd name="f305" fmla="*/ f230 1 f145"/>
                <a:gd name="f306" fmla="*/ f231 1 f146"/>
                <a:gd name="f307" fmla="*/ f232 1 f145"/>
                <a:gd name="f308" fmla="*/ f233 1 f146"/>
                <a:gd name="f309" fmla="*/ f234 1 f145"/>
                <a:gd name="f310" fmla="*/ f235 1 f146"/>
                <a:gd name="f311" fmla="*/ f236 1 f145"/>
                <a:gd name="f312" fmla="*/ f237 1 f146"/>
                <a:gd name="f313" fmla="*/ f238 1 f145"/>
                <a:gd name="f314" fmla="*/ f239 1 f146"/>
                <a:gd name="f315" fmla="*/ f240 1 f145"/>
                <a:gd name="f316" fmla="*/ f241 1 f146"/>
                <a:gd name="f317" fmla="*/ f242 1 f145"/>
                <a:gd name="f318" fmla="*/ f243 1 f146"/>
                <a:gd name="f319" fmla="*/ f244 1 f145"/>
                <a:gd name="f320" fmla="*/ f245 1 f146"/>
                <a:gd name="f321" fmla="*/ f246 1 f145"/>
                <a:gd name="f322" fmla="*/ f247 1 f146"/>
                <a:gd name="f323" fmla="*/ f248 1 f145"/>
                <a:gd name="f324" fmla="*/ f249 1 f146"/>
                <a:gd name="f325" fmla="*/ f250 1 f146"/>
                <a:gd name="f326" fmla="*/ f251 1 f145"/>
                <a:gd name="f327" fmla="*/ f252 1 f145"/>
                <a:gd name="f328" fmla="*/ f253 1 f146"/>
                <a:gd name="f329" fmla="*/ f254 1 f145"/>
                <a:gd name="f330" fmla="*/ f255 1 f146"/>
                <a:gd name="f331" fmla="*/ f256 1 f145"/>
                <a:gd name="f332" fmla="*/ f257 1 f146"/>
                <a:gd name="f333" fmla="*/ f258 1 f145"/>
                <a:gd name="f334" fmla="*/ f259 1 f146"/>
                <a:gd name="f335" fmla="*/ f260 1 f145"/>
                <a:gd name="f336" fmla="*/ f261 1 f146"/>
                <a:gd name="f337" fmla="*/ f262 1 f145"/>
                <a:gd name="f338" fmla="*/ f263 1 f146"/>
                <a:gd name="f339" fmla="*/ f264 1 f145"/>
                <a:gd name="f340" fmla="*/ f265 1 f146"/>
                <a:gd name="f341" fmla="*/ f266 1 f145"/>
                <a:gd name="f342" fmla="*/ f267 1 f146"/>
                <a:gd name="f343" fmla="*/ f268 1 f145"/>
                <a:gd name="f344" fmla="*/ f269 1 f146"/>
                <a:gd name="f345" fmla="*/ f270 1 f145"/>
                <a:gd name="f346" fmla="*/ f271 1 f146"/>
                <a:gd name="f347" fmla="*/ f272 1 f145"/>
                <a:gd name="f348" fmla="*/ f273 1 f146"/>
                <a:gd name="f349" fmla="*/ f274 1 f145"/>
                <a:gd name="f350" fmla="*/ f275 1 f146"/>
                <a:gd name="f351" fmla="*/ f276 1 f146"/>
                <a:gd name="f352" fmla="*/ f277 1 f145"/>
                <a:gd name="f353" fmla="*/ f278 1 f146"/>
                <a:gd name="f354" fmla="*/ f279 1 f145"/>
                <a:gd name="f355" fmla="*/ f280 1 f146"/>
                <a:gd name="f356" fmla="*/ f281 1 f146"/>
                <a:gd name="f357" fmla="*/ f282 1 f145"/>
                <a:gd name="f358" fmla="*/ f283 1 f146"/>
                <a:gd name="f359" fmla="*/ f284 1 f145"/>
                <a:gd name="f360" fmla="*/ f285 1 f146"/>
                <a:gd name="f361" fmla="*/ f286 1 f146"/>
                <a:gd name="f362" fmla="*/ f287 1 f145"/>
                <a:gd name="f363" fmla="*/ f288 1 f146"/>
                <a:gd name="f364" fmla="*/ f289 1 f145"/>
                <a:gd name="f365" fmla="*/ f290 1 f146"/>
                <a:gd name="f366" fmla="*/ f291 1 f145"/>
                <a:gd name="f367" fmla="*/ f292 1 f146"/>
                <a:gd name="f368" fmla="*/ f293 1 f146"/>
                <a:gd name="f369" fmla="*/ f294 1 f145"/>
                <a:gd name="f370" fmla="*/ f295 1 f146"/>
                <a:gd name="f371" fmla="*/ f311 f140 1"/>
                <a:gd name="f372" fmla="*/ f369 f140 1"/>
                <a:gd name="f373" fmla="*/ f370 f141 1"/>
                <a:gd name="f374" fmla="*/ f336 f141 1"/>
                <a:gd name="f375" fmla="*/ f297 f140 1"/>
                <a:gd name="f376" fmla="*/ f298 f141 1"/>
                <a:gd name="f377" fmla="*/ f299 f140 1"/>
                <a:gd name="f378" fmla="*/ f300 f141 1"/>
                <a:gd name="f379" fmla="*/ f301 f140 1"/>
                <a:gd name="f380" fmla="*/ f302 f141 1"/>
                <a:gd name="f381" fmla="*/ f303 f140 1"/>
                <a:gd name="f382" fmla="*/ f304 f141 1"/>
                <a:gd name="f383" fmla="*/ f305 f140 1"/>
                <a:gd name="f384" fmla="*/ f306 f141 1"/>
                <a:gd name="f385" fmla="*/ f307 f140 1"/>
                <a:gd name="f386" fmla="*/ f308 f141 1"/>
                <a:gd name="f387" fmla="*/ f309 f140 1"/>
                <a:gd name="f388" fmla="*/ f310 f141 1"/>
                <a:gd name="f389" fmla="*/ f312 f141 1"/>
                <a:gd name="f390" fmla="*/ f313 f140 1"/>
                <a:gd name="f391" fmla="*/ f314 f141 1"/>
                <a:gd name="f392" fmla="*/ f315 f140 1"/>
                <a:gd name="f393" fmla="*/ f316 f141 1"/>
                <a:gd name="f394" fmla="*/ f317 f140 1"/>
                <a:gd name="f395" fmla="*/ f318 f141 1"/>
                <a:gd name="f396" fmla="*/ f319 f140 1"/>
                <a:gd name="f397" fmla="*/ f320 f141 1"/>
                <a:gd name="f398" fmla="*/ f321 f140 1"/>
                <a:gd name="f399" fmla="*/ f322 f141 1"/>
                <a:gd name="f400" fmla="*/ f323 f140 1"/>
                <a:gd name="f401" fmla="*/ f324 f141 1"/>
                <a:gd name="f402" fmla="*/ f325 f141 1"/>
                <a:gd name="f403" fmla="*/ f326 f140 1"/>
                <a:gd name="f404" fmla="*/ f327 f140 1"/>
                <a:gd name="f405" fmla="*/ f328 f141 1"/>
                <a:gd name="f406" fmla="*/ f329 f140 1"/>
                <a:gd name="f407" fmla="*/ f330 f141 1"/>
                <a:gd name="f408" fmla="*/ f331 f140 1"/>
                <a:gd name="f409" fmla="*/ f332 f141 1"/>
                <a:gd name="f410" fmla="*/ f333 f140 1"/>
                <a:gd name="f411" fmla="*/ f334 f141 1"/>
                <a:gd name="f412" fmla="*/ f335 f140 1"/>
                <a:gd name="f413" fmla="*/ f337 f140 1"/>
                <a:gd name="f414" fmla="*/ f338 f141 1"/>
                <a:gd name="f415" fmla="*/ f339 f140 1"/>
                <a:gd name="f416" fmla="*/ f340 f141 1"/>
                <a:gd name="f417" fmla="*/ f341 f140 1"/>
                <a:gd name="f418" fmla="*/ f342 f141 1"/>
                <a:gd name="f419" fmla="*/ f343 f140 1"/>
                <a:gd name="f420" fmla="*/ f344 f141 1"/>
                <a:gd name="f421" fmla="*/ f345 f140 1"/>
                <a:gd name="f422" fmla="*/ f346 f141 1"/>
                <a:gd name="f423" fmla="*/ f347 f140 1"/>
                <a:gd name="f424" fmla="*/ f348 f141 1"/>
                <a:gd name="f425" fmla="*/ f349 f140 1"/>
                <a:gd name="f426" fmla="*/ f350 f141 1"/>
                <a:gd name="f427" fmla="*/ f351 f141 1"/>
                <a:gd name="f428" fmla="*/ f352 f140 1"/>
                <a:gd name="f429" fmla="*/ f353 f141 1"/>
                <a:gd name="f430" fmla="*/ f354 f140 1"/>
                <a:gd name="f431" fmla="*/ f355 f141 1"/>
                <a:gd name="f432" fmla="*/ f356 f141 1"/>
                <a:gd name="f433" fmla="*/ f357 f140 1"/>
                <a:gd name="f434" fmla="*/ f358 f141 1"/>
                <a:gd name="f435" fmla="*/ f359 f140 1"/>
                <a:gd name="f436" fmla="*/ f360 f141 1"/>
                <a:gd name="f437" fmla="*/ f361 f141 1"/>
                <a:gd name="f438" fmla="*/ f362 f140 1"/>
                <a:gd name="f439" fmla="*/ f363 f141 1"/>
                <a:gd name="f440" fmla="*/ f364 f140 1"/>
                <a:gd name="f441" fmla="*/ f365 f141 1"/>
                <a:gd name="f442" fmla="*/ f366 f140 1"/>
                <a:gd name="f443" fmla="*/ f367 f141 1"/>
                <a:gd name="f444" fmla="*/ f368 f14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6">
                  <a:pos x="f375" y="f376"/>
                </a:cxn>
                <a:cxn ang="f296">
                  <a:pos x="f377" y="f378"/>
                </a:cxn>
                <a:cxn ang="f296">
                  <a:pos x="f379" y="f380"/>
                </a:cxn>
                <a:cxn ang="f296">
                  <a:pos x="f381" y="f382"/>
                </a:cxn>
                <a:cxn ang="f296">
                  <a:pos x="f383" y="f384"/>
                </a:cxn>
                <a:cxn ang="f296">
                  <a:pos x="f385" y="f386"/>
                </a:cxn>
                <a:cxn ang="f296">
                  <a:pos x="f387" y="f388"/>
                </a:cxn>
                <a:cxn ang="f296">
                  <a:pos x="f371" y="f389"/>
                </a:cxn>
                <a:cxn ang="f296">
                  <a:pos x="f390" y="f391"/>
                </a:cxn>
                <a:cxn ang="f296">
                  <a:pos x="f392" y="f393"/>
                </a:cxn>
                <a:cxn ang="f296">
                  <a:pos x="f394" y="f395"/>
                </a:cxn>
                <a:cxn ang="f296">
                  <a:pos x="f396" y="f397"/>
                </a:cxn>
                <a:cxn ang="f296">
                  <a:pos x="f398" y="f399"/>
                </a:cxn>
                <a:cxn ang="f296">
                  <a:pos x="f400" y="f401"/>
                </a:cxn>
                <a:cxn ang="f296">
                  <a:pos x="f375" y="f402"/>
                </a:cxn>
                <a:cxn ang="f296">
                  <a:pos x="f403" y="f402"/>
                </a:cxn>
                <a:cxn ang="f296">
                  <a:pos x="f404" y="f405"/>
                </a:cxn>
                <a:cxn ang="f296">
                  <a:pos x="f406" y="f407"/>
                </a:cxn>
                <a:cxn ang="f296">
                  <a:pos x="f408" y="f409"/>
                </a:cxn>
                <a:cxn ang="f296">
                  <a:pos x="f410" y="f411"/>
                </a:cxn>
                <a:cxn ang="f296">
                  <a:pos x="f412" y="f374"/>
                </a:cxn>
                <a:cxn ang="f296">
                  <a:pos x="f413" y="f414"/>
                </a:cxn>
                <a:cxn ang="f296">
                  <a:pos x="f415" y="f416"/>
                </a:cxn>
                <a:cxn ang="f296">
                  <a:pos x="f417" y="f418"/>
                </a:cxn>
                <a:cxn ang="f296">
                  <a:pos x="f419" y="f420"/>
                </a:cxn>
                <a:cxn ang="f296">
                  <a:pos x="f421" y="f422"/>
                </a:cxn>
                <a:cxn ang="f296">
                  <a:pos x="f423" y="f424"/>
                </a:cxn>
                <a:cxn ang="f296">
                  <a:pos x="f425" y="f426"/>
                </a:cxn>
                <a:cxn ang="f296">
                  <a:pos x="f412" y="f427"/>
                </a:cxn>
                <a:cxn ang="f296">
                  <a:pos x="f428" y="f429"/>
                </a:cxn>
                <a:cxn ang="f296">
                  <a:pos x="f430" y="f431"/>
                </a:cxn>
                <a:cxn ang="f296">
                  <a:pos x="f410" y="f432"/>
                </a:cxn>
                <a:cxn ang="f296">
                  <a:pos x="f433" y="f434"/>
                </a:cxn>
                <a:cxn ang="f296">
                  <a:pos x="f435" y="f436"/>
                </a:cxn>
                <a:cxn ang="f296">
                  <a:pos x="f406" y="f437"/>
                </a:cxn>
                <a:cxn ang="f296">
                  <a:pos x="f438" y="f439"/>
                </a:cxn>
                <a:cxn ang="f296">
                  <a:pos x="f440" y="f441"/>
                </a:cxn>
                <a:cxn ang="f296">
                  <a:pos x="f442" y="f443"/>
                </a:cxn>
                <a:cxn ang="f296">
                  <a:pos x="f403" y="f444"/>
                </a:cxn>
              </a:cxnLst>
              <a:rect l="f371" t="f374" r="f372" b="f373"/>
              <a:pathLst>
                <a:path w="459" h="615">
                  <a:moveTo>
                    <a:pt x="f9" y="f10"/>
                  </a:moveTo>
                  <a:lnTo>
                    <a:pt x="f11" y="f12"/>
                  </a:lnTo>
                  <a:lnTo>
                    <a:pt x="f13" y="f14"/>
                  </a:lnTo>
                  <a:lnTo>
                    <a:pt x="f13" y="f15"/>
                  </a:lnTo>
                  <a:lnTo>
                    <a:pt x="f16" y="f17"/>
                  </a:lnTo>
                  <a:lnTo>
                    <a:pt x="f18" y="f2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29" y="f31"/>
                  </a:lnTo>
                  <a:lnTo>
                    <a:pt x="f32" y="f33"/>
                  </a:lnTo>
                  <a:lnTo>
                    <a:pt x="f32" y="f34"/>
                  </a:lnTo>
                  <a:lnTo>
                    <a:pt x="f6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6" y="f58"/>
                  </a:lnTo>
                  <a:lnTo>
                    <a:pt x="f59" y="f60"/>
                  </a:lnTo>
                  <a:lnTo>
                    <a:pt x="f61" y="f29"/>
                  </a:lnTo>
                  <a:lnTo>
                    <a:pt x="f62" y="f29"/>
                  </a:lnTo>
                  <a:lnTo>
                    <a:pt x="f49" y="f29"/>
                  </a:lnTo>
                  <a:lnTo>
                    <a:pt x="f63" y="f64"/>
                  </a:lnTo>
                  <a:lnTo>
                    <a:pt x="f65" y="f66"/>
                  </a:lnTo>
                  <a:lnTo>
                    <a:pt x="f67" y="f68"/>
                  </a:lnTo>
                  <a:lnTo>
                    <a:pt x="f69" y="f70"/>
                  </a:lnTo>
                  <a:lnTo>
                    <a:pt x="f71" y="f68"/>
                  </a:lnTo>
                  <a:lnTo>
                    <a:pt x="f72" y="f73"/>
                  </a:lnTo>
                  <a:lnTo>
                    <a:pt x="f74" y="f73"/>
                  </a:lnTo>
                  <a:lnTo>
                    <a:pt x="f74" y="f75"/>
                  </a:lnTo>
                  <a:lnTo>
                    <a:pt x="f76" y="f77"/>
                  </a:lnTo>
                  <a:lnTo>
                    <a:pt x="f78" y="f6"/>
                  </a:lnTo>
                  <a:lnTo>
                    <a:pt x="f79" y="f80"/>
                  </a:lnTo>
                  <a:lnTo>
                    <a:pt x="f81" y="f82"/>
                  </a:lnTo>
                  <a:lnTo>
                    <a:pt x="f83" y="f84"/>
                  </a:lnTo>
                  <a:lnTo>
                    <a:pt x="f83" y="f85"/>
                  </a:lnTo>
                  <a:lnTo>
                    <a:pt x="f86" y="f57"/>
                  </a:lnTo>
                  <a:lnTo>
                    <a:pt x="f7" y="f87"/>
                  </a:lnTo>
                  <a:lnTo>
                    <a:pt x="f88" y="f89"/>
                  </a:lnTo>
                  <a:lnTo>
                    <a:pt x="f90" y="f91"/>
                  </a:lnTo>
                  <a:lnTo>
                    <a:pt x="f88" y="f50"/>
                  </a:lnTo>
                  <a:lnTo>
                    <a:pt x="f92" y="f93"/>
                  </a:lnTo>
                  <a:lnTo>
                    <a:pt x="f92" y="f94"/>
                  </a:lnTo>
                  <a:lnTo>
                    <a:pt x="f95" y="f96"/>
                  </a:lnTo>
                  <a:lnTo>
                    <a:pt x="f97" y="f98"/>
                  </a:lnTo>
                  <a:lnTo>
                    <a:pt x="f99" y="f100"/>
                  </a:lnTo>
                  <a:lnTo>
                    <a:pt x="f101" y="f102"/>
                  </a:lnTo>
                  <a:lnTo>
                    <a:pt x="f103" y="f104"/>
                  </a:lnTo>
                  <a:lnTo>
                    <a:pt x="f105" y="f106"/>
                  </a:lnTo>
                  <a:lnTo>
                    <a:pt x="f107" y="f108"/>
                  </a:lnTo>
                  <a:lnTo>
                    <a:pt x="f76" y="f109"/>
                  </a:lnTo>
                  <a:lnTo>
                    <a:pt x="f110" y="f111"/>
                  </a:lnTo>
                  <a:lnTo>
                    <a:pt x="f112" y="f113"/>
                  </a:lnTo>
                  <a:lnTo>
                    <a:pt x="f74" y="f114"/>
                  </a:lnTo>
                  <a:lnTo>
                    <a:pt x="f115" y="f116"/>
                  </a:lnTo>
                  <a:lnTo>
                    <a:pt x="f117" y="f118"/>
                  </a:lnTo>
                  <a:lnTo>
                    <a:pt x="f119" y="f120"/>
                  </a:lnTo>
                  <a:lnTo>
                    <a:pt x="f121" y="f122"/>
                  </a:lnTo>
                  <a:lnTo>
                    <a:pt x="f123" y="f124"/>
                  </a:lnTo>
                  <a:lnTo>
                    <a:pt x="f125" y="f126"/>
                  </a:lnTo>
                  <a:lnTo>
                    <a:pt x="f127" y="f128"/>
                  </a:lnTo>
                  <a:lnTo>
                    <a:pt x="f129" y="f8"/>
                  </a:lnTo>
                  <a:lnTo>
                    <a:pt x="f130" y="f8"/>
                  </a:lnTo>
                  <a:lnTo>
                    <a:pt x="f3" y="f128"/>
                  </a:lnTo>
                  <a:lnTo>
                    <a:pt x="f131" y="f132"/>
                  </a:lnTo>
                  <a:lnTo>
                    <a:pt x="f133" y="f134"/>
                  </a:lnTo>
                  <a:lnTo>
                    <a:pt x="f135" y="f136"/>
                  </a:lnTo>
                  <a:lnTo>
                    <a:pt x="f137" y="f138"/>
                  </a:lnTo>
                  <a:lnTo>
                    <a:pt x="f9" y="f10"/>
                  </a:lnTo>
                  <a:close/>
                </a:path>
              </a:pathLst>
            </a:custGeom>
            <a:solidFill>
              <a:srgbClr val="FFD9AB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76" name="Freeform 82"/>
            <p:cNvSpPr/>
            <p:nvPr/>
          </p:nvSpPr>
          <p:spPr>
            <a:xfrm>
              <a:off x="1687397" y="2525106"/>
              <a:ext cx="294738" cy="72061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00"/>
                <a:gd name="f7" fmla="val 642"/>
                <a:gd name="f8" fmla="val 113"/>
                <a:gd name="f9" fmla="val 530"/>
                <a:gd name="f10" fmla="val 545"/>
                <a:gd name="f11" fmla="val 123"/>
                <a:gd name="f12" fmla="val 552"/>
                <a:gd name="f13" fmla="val 146"/>
                <a:gd name="f14" fmla="val 564"/>
                <a:gd name="f15" fmla="val 148"/>
                <a:gd name="f16" fmla="val 612"/>
                <a:gd name="f17" fmla="val 143"/>
                <a:gd name="f18" fmla="val 179"/>
                <a:gd name="f19" fmla="val 640"/>
                <a:gd name="f20" fmla="val 202"/>
                <a:gd name="f21" fmla="val 597"/>
                <a:gd name="f22" fmla="val 212"/>
                <a:gd name="f23" fmla="val 575"/>
                <a:gd name="f24" fmla="val 236"/>
                <a:gd name="f25" fmla="val 246"/>
                <a:gd name="f26" fmla="val 260"/>
                <a:gd name="f27" fmla="val 526"/>
                <a:gd name="f28" fmla="val 270"/>
                <a:gd name="f29" fmla="val 509"/>
                <a:gd name="f30" fmla="val 277"/>
                <a:gd name="f31" fmla="val 485"/>
                <a:gd name="f32" fmla="val 280"/>
                <a:gd name="f33" fmla="val 440"/>
                <a:gd name="f34" fmla="val 254"/>
                <a:gd name="f35" fmla="val 423"/>
                <a:gd name="f36" fmla="val 414"/>
                <a:gd name="f37" fmla="val 223"/>
                <a:gd name="f38" fmla="val 403"/>
                <a:gd name="f39" fmla="val 209"/>
                <a:gd name="f40" fmla="val 400"/>
                <a:gd name="f41" fmla="val 190"/>
                <a:gd name="f42" fmla="val 395"/>
                <a:gd name="f43" fmla="val 377"/>
                <a:gd name="f44" fmla="val 172"/>
                <a:gd name="f45" fmla="val 359"/>
                <a:gd name="f46" fmla="val 344"/>
                <a:gd name="f47" fmla="val 168"/>
                <a:gd name="f48" fmla="val 321"/>
                <a:gd name="f49" fmla="val 157"/>
                <a:gd name="f50" fmla="val 288"/>
                <a:gd name="f51" fmla="val 264"/>
                <a:gd name="f52" fmla="val 211"/>
                <a:gd name="f53" fmla="val 251"/>
                <a:gd name="f54" fmla="val 232"/>
                <a:gd name="f55" fmla="val 238"/>
                <a:gd name="f56" fmla="val 243"/>
                <a:gd name="f57" fmla="val 228"/>
                <a:gd name="f58" fmla="val 265"/>
                <a:gd name="f59" fmla="val 222"/>
                <a:gd name="f60" fmla="val 219"/>
                <a:gd name="f61" fmla="val 192"/>
                <a:gd name="f62" fmla="val 284"/>
                <a:gd name="f63" fmla="val 169"/>
                <a:gd name="f64" fmla="val 268"/>
                <a:gd name="f65" fmla="val 150"/>
                <a:gd name="f66" fmla="val 258"/>
                <a:gd name="f67" fmla="val 134"/>
                <a:gd name="f68" fmla="val 248"/>
                <a:gd name="f69" fmla="val 115"/>
                <a:gd name="f70" fmla="val 91"/>
                <a:gd name="f71" fmla="val 275"/>
                <a:gd name="f72" fmla="val 74"/>
                <a:gd name="f73" fmla="val 47"/>
                <a:gd name="f74" fmla="val 18"/>
                <a:gd name="f75" fmla="val 224"/>
                <a:gd name="f76" fmla="val 161"/>
                <a:gd name="f77" fmla="val 24"/>
                <a:gd name="f78" fmla="val 30"/>
                <a:gd name="f79" fmla="val 46"/>
                <a:gd name="f80" fmla="val 108"/>
                <a:gd name="f81" fmla="val 63"/>
                <a:gd name="f82" fmla="val 89"/>
                <a:gd name="f83" fmla="val 75"/>
                <a:gd name="f84" fmla="val 110"/>
                <a:gd name="f85" fmla="val 67"/>
                <a:gd name="f86" fmla="val 145"/>
                <a:gd name="f87" fmla="val 54"/>
                <a:gd name="f88" fmla="val 166"/>
                <a:gd name="f89" fmla="val 36"/>
                <a:gd name="f90" fmla="val 186"/>
                <a:gd name="f91" fmla="val 14"/>
                <a:gd name="f92" fmla="val 194"/>
                <a:gd name="f93" fmla="val 4"/>
                <a:gd name="f94" fmla="val 241"/>
                <a:gd name="f95" fmla="val 5"/>
                <a:gd name="f96" fmla="val 266"/>
                <a:gd name="f97" fmla="val 292"/>
                <a:gd name="f98" fmla="val 319"/>
                <a:gd name="f99" fmla="val 20"/>
                <a:gd name="f100" fmla="val 326"/>
                <a:gd name="f101" fmla="val 26"/>
                <a:gd name="f102" fmla="val 342"/>
                <a:gd name="f103" fmla="val 43"/>
                <a:gd name="f104" fmla="val 372"/>
                <a:gd name="f105" fmla="val 59"/>
                <a:gd name="f106" fmla="val 410"/>
                <a:gd name="f107" fmla="val 451"/>
                <a:gd name="f108" fmla="val 474"/>
                <a:gd name="f109" fmla="val 62"/>
                <a:gd name="f110" fmla="val 487"/>
                <a:gd name="f111" fmla="val 71"/>
                <a:gd name="f112" fmla="val 493"/>
                <a:gd name="f113" fmla="val 88"/>
                <a:gd name="f114" fmla="val 93"/>
                <a:gd name="f115" fmla="val 507"/>
                <a:gd name="f116" fmla="val 97"/>
                <a:gd name="f117" fmla="val 518"/>
                <a:gd name="f118" fmla="val 100"/>
                <a:gd name="f119" fmla="val 106"/>
                <a:gd name="f120" fmla="val 521"/>
                <a:gd name="f121" fmla="val 524"/>
                <a:gd name="f122" fmla="+- 0 0 -90"/>
                <a:gd name="f123" fmla="*/ f3 1 300"/>
                <a:gd name="f124" fmla="*/ f4 1 642"/>
                <a:gd name="f125" fmla="+- f7 0 f5"/>
                <a:gd name="f126" fmla="+- f6 0 f5"/>
                <a:gd name="f127" fmla="*/ f122 f0 1"/>
                <a:gd name="f128" fmla="*/ f126 1 300"/>
                <a:gd name="f129" fmla="*/ f125 1 642"/>
                <a:gd name="f130" fmla="*/ 64 f126 1"/>
                <a:gd name="f131" fmla="*/ 289 f125 1"/>
                <a:gd name="f132" fmla="*/ 83 f126 1"/>
                <a:gd name="f133" fmla="*/ 298 f125 1"/>
                <a:gd name="f134" fmla="*/ 81 f126 1"/>
                <a:gd name="f135" fmla="*/ 340 f125 1"/>
                <a:gd name="f136" fmla="*/ 114 f126 1"/>
                <a:gd name="f137" fmla="*/ 315 f125 1"/>
                <a:gd name="f138" fmla="*/ 133 f126 1"/>
                <a:gd name="f139" fmla="*/ 147 f126 1"/>
                <a:gd name="f140" fmla="*/ 278 f125 1"/>
                <a:gd name="f141" fmla="*/ 156 f126 1"/>
                <a:gd name="f142" fmla="*/ 256 f125 1"/>
                <a:gd name="f143" fmla="*/ 144 f126 1"/>
                <a:gd name="f144" fmla="*/ 223 f125 1"/>
                <a:gd name="f145" fmla="*/ 126 f126 1"/>
                <a:gd name="f146" fmla="*/ 213 f125 1"/>
                <a:gd name="f147" fmla="*/ 107 f126 1"/>
                <a:gd name="f148" fmla="*/ 209 f125 1"/>
                <a:gd name="f149" fmla="*/ 97 f126 1"/>
                <a:gd name="f150" fmla="*/ 189 f125 1"/>
                <a:gd name="f151" fmla="*/ 95 f126 1"/>
                <a:gd name="f152" fmla="*/ 170 f125 1"/>
                <a:gd name="f153" fmla="*/ 88 f126 1"/>
                <a:gd name="f154" fmla="*/ 152 f125 1"/>
                <a:gd name="f155" fmla="*/ 119 f126 1"/>
                <a:gd name="f156" fmla="*/ 133 f125 1"/>
                <a:gd name="f157" fmla="*/ 137 f126 1"/>
                <a:gd name="f158" fmla="*/ 120 f125 1"/>
                <a:gd name="f159" fmla="*/ 163 f126 1"/>
                <a:gd name="f160" fmla="*/ 116 f125 1"/>
                <a:gd name="f161" fmla="*/ 160 f126 1"/>
                <a:gd name="f162" fmla="*/ 90 f125 1"/>
                <a:gd name="f163" fmla="*/ 145 f126 1"/>
                <a:gd name="f164" fmla="*/ 70 f125 1"/>
                <a:gd name="f165" fmla="*/ 140 f126 1"/>
                <a:gd name="f166" fmla="*/ 49 f125 1"/>
                <a:gd name="f167" fmla="*/ 25 f125 1"/>
                <a:gd name="f168" fmla="*/ 0 f125 1"/>
                <a:gd name="f169" fmla="*/ 91 f126 1"/>
                <a:gd name="f170" fmla="*/ 10 f125 1"/>
                <a:gd name="f171" fmla="*/ 76 f126 1"/>
                <a:gd name="f172" fmla="*/ 15 f125 1"/>
                <a:gd name="f173" fmla="*/ 61 f126 1"/>
                <a:gd name="f174" fmla="*/ 33 f125 1"/>
                <a:gd name="f175" fmla="*/ 42 f126 1"/>
                <a:gd name="f176" fmla="*/ 58 f125 1"/>
                <a:gd name="f177" fmla="*/ 31 f126 1"/>
                <a:gd name="f178" fmla="*/ 87 f125 1"/>
                <a:gd name="f179" fmla="*/ 8 f126 1"/>
                <a:gd name="f180" fmla="*/ 103 f125 1"/>
                <a:gd name="f181" fmla="*/ 2 f126 1"/>
                <a:gd name="f182" fmla="*/ 128 f125 1"/>
                <a:gd name="f183" fmla="*/ 145 f125 1"/>
                <a:gd name="f184" fmla="*/ 169 f125 1"/>
                <a:gd name="f185" fmla="*/ 14 f126 1"/>
                <a:gd name="f186" fmla="*/ 180 f125 1"/>
                <a:gd name="f187" fmla="*/ 37 f126 1"/>
                <a:gd name="f188" fmla="*/ 233 f125 1"/>
                <a:gd name="f189" fmla="*/ 251 f125 1"/>
                <a:gd name="f190" fmla="*/ 41 f126 1"/>
                <a:gd name="f191" fmla="*/ 261 f125 1"/>
                <a:gd name="f192" fmla="*/ 53 f126 1"/>
                <a:gd name="f193" fmla="*/ 268 f125 1"/>
                <a:gd name="f194" fmla="*/ 57 f126 1"/>
                <a:gd name="f195" fmla="*/ 280 f125 1"/>
                <a:gd name="f196" fmla="*/ 65 f126 1"/>
                <a:gd name="f197" fmla="*/ 277 f125 1"/>
                <a:gd name="f198" fmla="*/ 0 f126 1"/>
                <a:gd name="f199" fmla="*/ 300 f126 1"/>
                <a:gd name="f200" fmla="*/ 642 f125 1"/>
                <a:gd name="f201" fmla="*/ f127 1 f2"/>
                <a:gd name="f202" fmla="*/ f130 1 300"/>
                <a:gd name="f203" fmla="*/ f131 1 642"/>
                <a:gd name="f204" fmla="*/ f132 1 300"/>
                <a:gd name="f205" fmla="*/ f133 1 642"/>
                <a:gd name="f206" fmla="*/ f134 1 300"/>
                <a:gd name="f207" fmla="*/ f135 1 642"/>
                <a:gd name="f208" fmla="*/ f136 1 300"/>
                <a:gd name="f209" fmla="*/ f137 1 642"/>
                <a:gd name="f210" fmla="*/ f138 1 300"/>
                <a:gd name="f211" fmla="*/ f139 1 300"/>
                <a:gd name="f212" fmla="*/ f140 1 642"/>
                <a:gd name="f213" fmla="*/ f141 1 300"/>
                <a:gd name="f214" fmla="*/ f142 1 642"/>
                <a:gd name="f215" fmla="*/ f143 1 300"/>
                <a:gd name="f216" fmla="*/ f144 1 642"/>
                <a:gd name="f217" fmla="*/ f145 1 300"/>
                <a:gd name="f218" fmla="*/ f146 1 642"/>
                <a:gd name="f219" fmla="*/ f147 1 300"/>
                <a:gd name="f220" fmla="*/ f148 1 642"/>
                <a:gd name="f221" fmla="*/ f149 1 300"/>
                <a:gd name="f222" fmla="*/ f150 1 642"/>
                <a:gd name="f223" fmla="*/ f151 1 300"/>
                <a:gd name="f224" fmla="*/ f152 1 642"/>
                <a:gd name="f225" fmla="*/ f153 1 300"/>
                <a:gd name="f226" fmla="*/ f154 1 642"/>
                <a:gd name="f227" fmla="*/ f155 1 300"/>
                <a:gd name="f228" fmla="*/ f156 1 642"/>
                <a:gd name="f229" fmla="*/ f157 1 300"/>
                <a:gd name="f230" fmla="*/ f158 1 642"/>
                <a:gd name="f231" fmla="*/ f159 1 300"/>
                <a:gd name="f232" fmla="*/ f160 1 642"/>
                <a:gd name="f233" fmla="*/ f161 1 300"/>
                <a:gd name="f234" fmla="*/ f162 1 642"/>
                <a:gd name="f235" fmla="*/ f163 1 300"/>
                <a:gd name="f236" fmla="*/ f164 1 642"/>
                <a:gd name="f237" fmla="*/ f165 1 300"/>
                <a:gd name="f238" fmla="*/ f166 1 642"/>
                <a:gd name="f239" fmla="*/ f167 1 642"/>
                <a:gd name="f240" fmla="*/ f168 1 642"/>
                <a:gd name="f241" fmla="*/ f169 1 300"/>
                <a:gd name="f242" fmla="*/ f170 1 642"/>
                <a:gd name="f243" fmla="*/ f171 1 300"/>
                <a:gd name="f244" fmla="*/ f172 1 642"/>
                <a:gd name="f245" fmla="*/ f173 1 300"/>
                <a:gd name="f246" fmla="*/ f174 1 642"/>
                <a:gd name="f247" fmla="*/ f175 1 300"/>
                <a:gd name="f248" fmla="*/ f176 1 642"/>
                <a:gd name="f249" fmla="*/ f177 1 300"/>
                <a:gd name="f250" fmla="*/ f178 1 642"/>
                <a:gd name="f251" fmla="*/ f179 1 300"/>
                <a:gd name="f252" fmla="*/ f180 1 642"/>
                <a:gd name="f253" fmla="*/ f181 1 300"/>
                <a:gd name="f254" fmla="*/ f182 1 642"/>
                <a:gd name="f255" fmla="*/ f183 1 642"/>
                <a:gd name="f256" fmla="*/ f184 1 642"/>
                <a:gd name="f257" fmla="*/ f185 1 300"/>
                <a:gd name="f258" fmla="*/ f186 1 642"/>
                <a:gd name="f259" fmla="*/ f187 1 300"/>
                <a:gd name="f260" fmla="*/ f188 1 642"/>
                <a:gd name="f261" fmla="*/ f189 1 642"/>
                <a:gd name="f262" fmla="*/ f190 1 300"/>
                <a:gd name="f263" fmla="*/ f191 1 642"/>
                <a:gd name="f264" fmla="*/ f192 1 300"/>
                <a:gd name="f265" fmla="*/ f193 1 642"/>
                <a:gd name="f266" fmla="*/ f194 1 300"/>
                <a:gd name="f267" fmla="*/ f195 1 642"/>
                <a:gd name="f268" fmla="*/ f196 1 300"/>
                <a:gd name="f269" fmla="*/ f197 1 642"/>
                <a:gd name="f270" fmla="*/ f198 1 300"/>
                <a:gd name="f271" fmla="*/ f199 1 300"/>
                <a:gd name="f272" fmla="*/ f200 1 642"/>
                <a:gd name="f273" fmla="+- f201 0 f1"/>
                <a:gd name="f274" fmla="*/ f202 1 f128"/>
                <a:gd name="f275" fmla="*/ f203 1 f129"/>
                <a:gd name="f276" fmla="*/ f204 1 f128"/>
                <a:gd name="f277" fmla="*/ f205 1 f129"/>
                <a:gd name="f278" fmla="*/ f206 1 f128"/>
                <a:gd name="f279" fmla="*/ f207 1 f129"/>
                <a:gd name="f280" fmla="*/ f208 1 f128"/>
                <a:gd name="f281" fmla="*/ f209 1 f129"/>
                <a:gd name="f282" fmla="*/ f210 1 f128"/>
                <a:gd name="f283" fmla="*/ f211 1 f128"/>
                <a:gd name="f284" fmla="*/ f212 1 f129"/>
                <a:gd name="f285" fmla="*/ f213 1 f128"/>
                <a:gd name="f286" fmla="*/ f214 1 f129"/>
                <a:gd name="f287" fmla="*/ f215 1 f128"/>
                <a:gd name="f288" fmla="*/ f216 1 f129"/>
                <a:gd name="f289" fmla="*/ f217 1 f128"/>
                <a:gd name="f290" fmla="*/ f218 1 f129"/>
                <a:gd name="f291" fmla="*/ f219 1 f128"/>
                <a:gd name="f292" fmla="*/ f220 1 f129"/>
                <a:gd name="f293" fmla="*/ f221 1 f128"/>
                <a:gd name="f294" fmla="*/ f222 1 f129"/>
                <a:gd name="f295" fmla="*/ f223 1 f128"/>
                <a:gd name="f296" fmla="*/ f224 1 f129"/>
                <a:gd name="f297" fmla="*/ f225 1 f128"/>
                <a:gd name="f298" fmla="*/ f226 1 f129"/>
                <a:gd name="f299" fmla="*/ f227 1 f128"/>
                <a:gd name="f300" fmla="*/ f228 1 f129"/>
                <a:gd name="f301" fmla="*/ f229 1 f128"/>
                <a:gd name="f302" fmla="*/ f230 1 f129"/>
                <a:gd name="f303" fmla="*/ f231 1 f128"/>
                <a:gd name="f304" fmla="*/ f232 1 f129"/>
                <a:gd name="f305" fmla="*/ f233 1 f128"/>
                <a:gd name="f306" fmla="*/ f234 1 f129"/>
                <a:gd name="f307" fmla="*/ f235 1 f128"/>
                <a:gd name="f308" fmla="*/ f236 1 f129"/>
                <a:gd name="f309" fmla="*/ f237 1 f128"/>
                <a:gd name="f310" fmla="*/ f238 1 f129"/>
                <a:gd name="f311" fmla="*/ f239 1 f129"/>
                <a:gd name="f312" fmla="*/ f240 1 f129"/>
                <a:gd name="f313" fmla="*/ f241 1 f128"/>
                <a:gd name="f314" fmla="*/ f242 1 f129"/>
                <a:gd name="f315" fmla="*/ f243 1 f128"/>
                <a:gd name="f316" fmla="*/ f244 1 f129"/>
                <a:gd name="f317" fmla="*/ f245 1 f128"/>
                <a:gd name="f318" fmla="*/ f246 1 f129"/>
                <a:gd name="f319" fmla="*/ f247 1 f128"/>
                <a:gd name="f320" fmla="*/ f248 1 f129"/>
                <a:gd name="f321" fmla="*/ f249 1 f128"/>
                <a:gd name="f322" fmla="*/ f250 1 f129"/>
                <a:gd name="f323" fmla="*/ f251 1 f128"/>
                <a:gd name="f324" fmla="*/ f252 1 f129"/>
                <a:gd name="f325" fmla="*/ f253 1 f128"/>
                <a:gd name="f326" fmla="*/ f254 1 f129"/>
                <a:gd name="f327" fmla="*/ f255 1 f129"/>
                <a:gd name="f328" fmla="*/ f256 1 f129"/>
                <a:gd name="f329" fmla="*/ f257 1 f128"/>
                <a:gd name="f330" fmla="*/ f258 1 f129"/>
                <a:gd name="f331" fmla="*/ f259 1 f128"/>
                <a:gd name="f332" fmla="*/ f260 1 f129"/>
                <a:gd name="f333" fmla="*/ f261 1 f129"/>
                <a:gd name="f334" fmla="*/ f262 1 f128"/>
                <a:gd name="f335" fmla="*/ f263 1 f129"/>
                <a:gd name="f336" fmla="*/ f264 1 f128"/>
                <a:gd name="f337" fmla="*/ f265 1 f129"/>
                <a:gd name="f338" fmla="*/ f266 1 f128"/>
                <a:gd name="f339" fmla="*/ f267 1 f129"/>
                <a:gd name="f340" fmla="*/ f268 1 f128"/>
                <a:gd name="f341" fmla="*/ f269 1 f129"/>
                <a:gd name="f342" fmla="*/ f270 1 f128"/>
                <a:gd name="f343" fmla="*/ f271 1 f128"/>
                <a:gd name="f344" fmla="*/ f272 1 f129"/>
                <a:gd name="f345" fmla="*/ f342 f123 1"/>
                <a:gd name="f346" fmla="*/ f343 f123 1"/>
                <a:gd name="f347" fmla="*/ f344 f124 1"/>
                <a:gd name="f348" fmla="*/ f312 f124 1"/>
                <a:gd name="f349" fmla="*/ f274 f123 1"/>
                <a:gd name="f350" fmla="*/ f275 f124 1"/>
                <a:gd name="f351" fmla="*/ f276 f123 1"/>
                <a:gd name="f352" fmla="*/ f277 f124 1"/>
                <a:gd name="f353" fmla="*/ f278 f123 1"/>
                <a:gd name="f354" fmla="*/ f279 f124 1"/>
                <a:gd name="f355" fmla="*/ f280 f123 1"/>
                <a:gd name="f356" fmla="*/ f281 f124 1"/>
                <a:gd name="f357" fmla="*/ f282 f123 1"/>
                <a:gd name="f358" fmla="*/ f283 f123 1"/>
                <a:gd name="f359" fmla="*/ f284 f124 1"/>
                <a:gd name="f360" fmla="*/ f285 f123 1"/>
                <a:gd name="f361" fmla="*/ f286 f124 1"/>
                <a:gd name="f362" fmla="*/ f287 f123 1"/>
                <a:gd name="f363" fmla="*/ f288 f124 1"/>
                <a:gd name="f364" fmla="*/ f289 f123 1"/>
                <a:gd name="f365" fmla="*/ f290 f124 1"/>
                <a:gd name="f366" fmla="*/ f291 f123 1"/>
                <a:gd name="f367" fmla="*/ f292 f124 1"/>
                <a:gd name="f368" fmla="*/ f293 f123 1"/>
                <a:gd name="f369" fmla="*/ f294 f124 1"/>
                <a:gd name="f370" fmla="*/ f295 f123 1"/>
                <a:gd name="f371" fmla="*/ f296 f124 1"/>
                <a:gd name="f372" fmla="*/ f297 f123 1"/>
                <a:gd name="f373" fmla="*/ f298 f124 1"/>
                <a:gd name="f374" fmla="*/ f299 f123 1"/>
                <a:gd name="f375" fmla="*/ f300 f124 1"/>
                <a:gd name="f376" fmla="*/ f301 f123 1"/>
                <a:gd name="f377" fmla="*/ f302 f124 1"/>
                <a:gd name="f378" fmla="*/ f303 f123 1"/>
                <a:gd name="f379" fmla="*/ f304 f124 1"/>
                <a:gd name="f380" fmla="*/ f305 f123 1"/>
                <a:gd name="f381" fmla="*/ f306 f124 1"/>
                <a:gd name="f382" fmla="*/ f307 f123 1"/>
                <a:gd name="f383" fmla="*/ f308 f124 1"/>
                <a:gd name="f384" fmla="*/ f309 f123 1"/>
                <a:gd name="f385" fmla="*/ f310 f124 1"/>
                <a:gd name="f386" fmla="*/ f311 f124 1"/>
                <a:gd name="f387" fmla="*/ f313 f123 1"/>
                <a:gd name="f388" fmla="*/ f314 f124 1"/>
                <a:gd name="f389" fmla="*/ f315 f123 1"/>
                <a:gd name="f390" fmla="*/ f316 f124 1"/>
                <a:gd name="f391" fmla="*/ f317 f123 1"/>
                <a:gd name="f392" fmla="*/ f318 f124 1"/>
                <a:gd name="f393" fmla="*/ f319 f123 1"/>
                <a:gd name="f394" fmla="*/ f320 f124 1"/>
                <a:gd name="f395" fmla="*/ f321 f123 1"/>
                <a:gd name="f396" fmla="*/ f322 f124 1"/>
                <a:gd name="f397" fmla="*/ f323 f123 1"/>
                <a:gd name="f398" fmla="*/ f324 f124 1"/>
                <a:gd name="f399" fmla="*/ f325 f123 1"/>
                <a:gd name="f400" fmla="*/ f326 f124 1"/>
                <a:gd name="f401" fmla="*/ f327 f124 1"/>
                <a:gd name="f402" fmla="*/ f328 f124 1"/>
                <a:gd name="f403" fmla="*/ f329 f123 1"/>
                <a:gd name="f404" fmla="*/ f330 f124 1"/>
                <a:gd name="f405" fmla="*/ f331 f123 1"/>
                <a:gd name="f406" fmla="*/ f332 f124 1"/>
                <a:gd name="f407" fmla="*/ f333 f124 1"/>
                <a:gd name="f408" fmla="*/ f334 f123 1"/>
                <a:gd name="f409" fmla="*/ f335 f124 1"/>
                <a:gd name="f410" fmla="*/ f336 f123 1"/>
                <a:gd name="f411" fmla="*/ f337 f124 1"/>
                <a:gd name="f412" fmla="*/ f338 f123 1"/>
                <a:gd name="f413" fmla="*/ f339 f124 1"/>
                <a:gd name="f414" fmla="*/ f340 f123 1"/>
                <a:gd name="f415" fmla="*/ f341 f1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73">
                  <a:pos x="f349" y="f350"/>
                </a:cxn>
                <a:cxn ang="f273">
                  <a:pos x="f351" y="f352"/>
                </a:cxn>
                <a:cxn ang="f273">
                  <a:pos x="f353" y="f354"/>
                </a:cxn>
                <a:cxn ang="f273">
                  <a:pos x="f355" y="f356"/>
                </a:cxn>
                <a:cxn ang="f273">
                  <a:pos x="f357" y="f352"/>
                </a:cxn>
                <a:cxn ang="f273">
                  <a:pos x="f358" y="f359"/>
                </a:cxn>
                <a:cxn ang="f273">
                  <a:pos x="f360" y="f361"/>
                </a:cxn>
                <a:cxn ang="f273">
                  <a:pos x="f362" y="f363"/>
                </a:cxn>
                <a:cxn ang="f273">
                  <a:pos x="f364" y="f365"/>
                </a:cxn>
                <a:cxn ang="f273">
                  <a:pos x="f366" y="f367"/>
                </a:cxn>
                <a:cxn ang="f273">
                  <a:pos x="f368" y="f369"/>
                </a:cxn>
                <a:cxn ang="f273">
                  <a:pos x="f370" y="f371"/>
                </a:cxn>
                <a:cxn ang="f273">
                  <a:pos x="f372" y="f373"/>
                </a:cxn>
                <a:cxn ang="f273">
                  <a:pos x="f374" y="f375"/>
                </a:cxn>
                <a:cxn ang="f273">
                  <a:pos x="f376" y="f377"/>
                </a:cxn>
                <a:cxn ang="f273">
                  <a:pos x="f378" y="f379"/>
                </a:cxn>
                <a:cxn ang="f273">
                  <a:pos x="f380" y="f381"/>
                </a:cxn>
                <a:cxn ang="f273">
                  <a:pos x="f382" y="f383"/>
                </a:cxn>
                <a:cxn ang="f273">
                  <a:pos x="f384" y="f385"/>
                </a:cxn>
                <a:cxn ang="f273">
                  <a:pos x="f360" y="f386"/>
                </a:cxn>
                <a:cxn ang="f273">
                  <a:pos x="f384" y="f348"/>
                </a:cxn>
                <a:cxn ang="f273">
                  <a:pos x="f355" y="f348"/>
                </a:cxn>
                <a:cxn ang="f273">
                  <a:pos x="f387" y="f388"/>
                </a:cxn>
                <a:cxn ang="f273">
                  <a:pos x="f389" y="f390"/>
                </a:cxn>
                <a:cxn ang="f273">
                  <a:pos x="f391" y="f392"/>
                </a:cxn>
                <a:cxn ang="f273">
                  <a:pos x="f393" y="f394"/>
                </a:cxn>
                <a:cxn ang="f273">
                  <a:pos x="f395" y="f396"/>
                </a:cxn>
                <a:cxn ang="f273">
                  <a:pos x="f397" y="f398"/>
                </a:cxn>
                <a:cxn ang="f273">
                  <a:pos x="f399" y="f400"/>
                </a:cxn>
                <a:cxn ang="f273">
                  <a:pos x="f399" y="f401"/>
                </a:cxn>
                <a:cxn ang="f273">
                  <a:pos x="f399" y="f402"/>
                </a:cxn>
                <a:cxn ang="f273">
                  <a:pos x="f403" y="f404"/>
                </a:cxn>
                <a:cxn ang="f273">
                  <a:pos x="f395" y="f367"/>
                </a:cxn>
                <a:cxn ang="f273">
                  <a:pos x="f405" y="f406"/>
                </a:cxn>
                <a:cxn ang="f273">
                  <a:pos x="f405" y="f407"/>
                </a:cxn>
                <a:cxn ang="f273">
                  <a:pos x="f408" y="f409"/>
                </a:cxn>
                <a:cxn ang="f273">
                  <a:pos x="f410" y="f411"/>
                </a:cxn>
                <a:cxn ang="f273">
                  <a:pos x="f412" y="f413"/>
                </a:cxn>
                <a:cxn ang="f273">
                  <a:pos x="f414" y="f415"/>
                </a:cxn>
              </a:cxnLst>
              <a:rect l="f345" t="f348" r="f346" b="f347"/>
              <a:pathLst>
                <a:path w="300" h="642">
                  <a:moveTo>
                    <a:pt x="f8" y="f9"/>
                  </a:moveTo>
                  <a:lnTo>
                    <a:pt x="f8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14"/>
                  </a:lnTo>
                  <a:lnTo>
                    <a:pt x="f25" y="f10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25" y="f36"/>
                  </a:lnTo>
                  <a:lnTo>
                    <a:pt x="f37" y="f38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18" y="f43"/>
                  </a:lnTo>
                  <a:lnTo>
                    <a:pt x="f44" y="f45"/>
                  </a:lnTo>
                  <a:lnTo>
                    <a:pt x="f44" y="f46"/>
                  </a:lnTo>
                  <a:lnTo>
                    <a:pt x="f47" y="f48"/>
                  </a:lnTo>
                  <a:lnTo>
                    <a:pt x="f47" y="f6"/>
                  </a:lnTo>
                  <a:lnTo>
                    <a:pt x="f49" y="f50"/>
                  </a:lnTo>
                  <a:lnTo>
                    <a:pt x="f41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50" y="f60"/>
                  </a:lnTo>
                  <a:lnTo>
                    <a:pt x="f6" y="f61"/>
                  </a:lnTo>
                  <a:lnTo>
                    <a:pt x="f62" y="f63"/>
                  </a:lnTo>
                  <a:lnTo>
                    <a:pt x="f64" y="f65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68" y="f70"/>
                  </a:lnTo>
                  <a:lnTo>
                    <a:pt x="f71" y="f72"/>
                  </a:lnTo>
                  <a:lnTo>
                    <a:pt x="f30" y="f73"/>
                  </a:lnTo>
                  <a:lnTo>
                    <a:pt x="f58" y="f74"/>
                  </a:lnTo>
                  <a:lnTo>
                    <a:pt x="f68" y="f5"/>
                  </a:lnTo>
                  <a:lnTo>
                    <a:pt x="f75" y="f5"/>
                  </a:lnTo>
                  <a:lnTo>
                    <a:pt x="f20" y="f5"/>
                  </a:lnTo>
                  <a:lnTo>
                    <a:pt x="f18" y="f5"/>
                  </a:lnTo>
                  <a:lnTo>
                    <a:pt x="f76" y="f74"/>
                  </a:lnTo>
                  <a:lnTo>
                    <a:pt x="f13" y="f77"/>
                  </a:lnTo>
                  <a:lnTo>
                    <a:pt x="f67" y="f78"/>
                  </a:lnTo>
                  <a:lnTo>
                    <a:pt x="f11" y="f79"/>
                  </a:lnTo>
                  <a:lnTo>
                    <a:pt x="f80" y="f81"/>
                  </a:lnTo>
                  <a:lnTo>
                    <a:pt x="f82" y="f70"/>
                  </a:lnTo>
                  <a:lnTo>
                    <a:pt x="f83" y="f84"/>
                  </a:lnTo>
                  <a:lnTo>
                    <a:pt x="f85" y="f86"/>
                  </a:lnTo>
                  <a:lnTo>
                    <a:pt x="f87" y="f88"/>
                  </a:lnTo>
                  <a:lnTo>
                    <a:pt x="f89" y="f90"/>
                  </a:lnTo>
                  <a:lnTo>
                    <a:pt x="f91" y="f92"/>
                  </a:lnTo>
                  <a:lnTo>
                    <a:pt x="f5" y="f22"/>
                  </a:lnTo>
                  <a:lnTo>
                    <a:pt x="f93" y="f94"/>
                  </a:lnTo>
                  <a:lnTo>
                    <a:pt x="f95" y="f96"/>
                  </a:lnTo>
                  <a:lnTo>
                    <a:pt x="f93" y="f71"/>
                  </a:lnTo>
                  <a:lnTo>
                    <a:pt x="f93" y="f97"/>
                  </a:lnTo>
                  <a:lnTo>
                    <a:pt x="f93" y="f98"/>
                  </a:lnTo>
                  <a:lnTo>
                    <a:pt x="f99" y="f100"/>
                  </a:lnTo>
                  <a:lnTo>
                    <a:pt x="f101" y="f102"/>
                  </a:lnTo>
                  <a:lnTo>
                    <a:pt x="f103" y="f104"/>
                  </a:lnTo>
                  <a:lnTo>
                    <a:pt x="f87" y="f42"/>
                  </a:lnTo>
                  <a:lnTo>
                    <a:pt x="f105" y="f106"/>
                  </a:lnTo>
                  <a:lnTo>
                    <a:pt x="f85" y="f33"/>
                  </a:lnTo>
                  <a:lnTo>
                    <a:pt x="f85" y="f107"/>
                  </a:lnTo>
                  <a:lnTo>
                    <a:pt x="f85" y="f108"/>
                  </a:lnTo>
                  <a:lnTo>
                    <a:pt x="f109" y="f110"/>
                  </a:lnTo>
                  <a:lnTo>
                    <a:pt x="f111" y="f112"/>
                  </a:lnTo>
                  <a:lnTo>
                    <a:pt x="f113" y="f112"/>
                  </a:lnTo>
                  <a:lnTo>
                    <a:pt x="f114" y="f115"/>
                  </a:lnTo>
                  <a:lnTo>
                    <a:pt x="f116" y="f117"/>
                  </a:lnTo>
                  <a:lnTo>
                    <a:pt x="f118" y="f9"/>
                  </a:lnTo>
                  <a:lnTo>
                    <a:pt x="f119" y="f120"/>
                  </a:lnTo>
                  <a:lnTo>
                    <a:pt x="f69" y="f121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FD9AB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77" name="Freeform 83"/>
            <p:cNvSpPr/>
            <p:nvPr/>
          </p:nvSpPr>
          <p:spPr>
            <a:xfrm>
              <a:off x="1952536" y="2594664"/>
              <a:ext cx="227264" cy="6676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32"/>
                <a:gd name="f7" fmla="val 57"/>
                <a:gd name="f8" fmla="val 15"/>
                <a:gd name="f9" fmla="val 18"/>
                <a:gd name="f10" fmla="val 42"/>
                <a:gd name="f11" fmla="val 56"/>
                <a:gd name="f12" fmla="val 25"/>
                <a:gd name="f13" fmla="val 73"/>
                <a:gd name="f14" fmla="val 51"/>
                <a:gd name="f15" fmla="val 102"/>
                <a:gd name="f16" fmla="val 123"/>
                <a:gd name="f17" fmla="val 55"/>
                <a:gd name="f18" fmla="val 153"/>
                <a:gd name="f19" fmla="val 166"/>
                <a:gd name="f20" fmla="val 41"/>
                <a:gd name="f21" fmla="val 189"/>
                <a:gd name="f22" fmla="val 212"/>
                <a:gd name="f23" fmla="val 8"/>
                <a:gd name="f24" fmla="+- 0 0 -90"/>
                <a:gd name="f25" fmla="*/ f3 1 232"/>
                <a:gd name="f26" fmla="*/ f4 1 57"/>
                <a:gd name="f27" fmla="+- f7 0 f5"/>
                <a:gd name="f28" fmla="+- f6 0 f5"/>
                <a:gd name="f29" fmla="*/ f24 f0 1"/>
                <a:gd name="f30" fmla="*/ f28 1 232"/>
                <a:gd name="f31" fmla="*/ f27 1 57"/>
                <a:gd name="f32" fmla="*/ 0 f28 1"/>
                <a:gd name="f33" fmla="*/ 8 f27 1"/>
                <a:gd name="f34" fmla="*/ 10 f28 1"/>
                <a:gd name="f35" fmla="*/ 24 f28 1"/>
                <a:gd name="f36" fmla="*/ 31 f28 1"/>
                <a:gd name="f37" fmla="*/ 13 f27 1"/>
                <a:gd name="f38" fmla="*/ 40 f28 1"/>
                <a:gd name="f39" fmla="*/ 27 f27 1"/>
                <a:gd name="f40" fmla="*/ 57 f28 1"/>
                <a:gd name="f41" fmla="*/ 30 f27 1"/>
                <a:gd name="f42" fmla="*/ 68 f28 1"/>
                <a:gd name="f43" fmla="*/ 29 f27 1"/>
                <a:gd name="f44" fmla="*/ 86 f28 1"/>
                <a:gd name="f45" fmla="*/ 93 f28 1"/>
                <a:gd name="f46" fmla="*/ 22 f27 1"/>
                <a:gd name="f47" fmla="*/ 105 f28 1"/>
                <a:gd name="f48" fmla="*/ 10 f27 1"/>
                <a:gd name="f49" fmla="*/ 119 f28 1"/>
                <a:gd name="f50" fmla="*/ 4 f27 1"/>
                <a:gd name="f51" fmla="*/ 129 f28 1"/>
                <a:gd name="f52" fmla="*/ 0 f27 1"/>
                <a:gd name="f53" fmla="*/ 232 f28 1"/>
                <a:gd name="f54" fmla="*/ 57 f27 1"/>
                <a:gd name="f55" fmla="*/ f29 1 f2"/>
                <a:gd name="f56" fmla="*/ f32 1 232"/>
                <a:gd name="f57" fmla="*/ f33 1 57"/>
                <a:gd name="f58" fmla="*/ f34 1 232"/>
                <a:gd name="f59" fmla="*/ f35 1 232"/>
                <a:gd name="f60" fmla="*/ f36 1 232"/>
                <a:gd name="f61" fmla="*/ f37 1 57"/>
                <a:gd name="f62" fmla="*/ f38 1 232"/>
                <a:gd name="f63" fmla="*/ f39 1 57"/>
                <a:gd name="f64" fmla="*/ f40 1 232"/>
                <a:gd name="f65" fmla="*/ f41 1 57"/>
                <a:gd name="f66" fmla="*/ f42 1 232"/>
                <a:gd name="f67" fmla="*/ f43 1 57"/>
                <a:gd name="f68" fmla="*/ f44 1 232"/>
                <a:gd name="f69" fmla="*/ f45 1 232"/>
                <a:gd name="f70" fmla="*/ f46 1 57"/>
                <a:gd name="f71" fmla="*/ f47 1 232"/>
                <a:gd name="f72" fmla="*/ f48 1 57"/>
                <a:gd name="f73" fmla="*/ f49 1 232"/>
                <a:gd name="f74" fmla="*/ f50 1 57"/>
                <a:gd name="f75" fmla="*/ f51 1 232"/>
                <a:gd name="f76" fmla="*/ f52 1 57"/>
                <a:gd name="f77" fmla="*/ f53 1 232"/>
                <a:gd name="f78" fmla="*/ f54 1 57"/>
                <a:gd name="f79" fmla="+- f55 0 f1"/>
                <a:gd name="f80" fmla="*/ f56 1 f30"/>
                <a:gd name="f81" fmla="*/ f57 1 f31"/>
                <a:gd name="f82" fmla="*/ f58 1 f30"/>
                <a:gd name="f83" fmla="*/ f59 1 f30"/>
                <a:gd name="f84" fmla="*/ f60 1 f30"/>
                <a:gd name="f85" fmla="*/ f61 1 f31"/>
                <a:gd name="f86" fmla="*/ f62 1 f30"/>
                <a:gd name="f87" fmla="*/ f63 1 f31"/>
                <a:gd name="f88" fmla="*/ f64 1 f30"/>
                <a:gd name="f89" fmla="*/ f65 1 f31"/>
                <a:gd name="f90" fmla="*/ f66 1 f30"/>
                <a:gd name="f91" fmla="*/ f67 1 f31"/>
                <a:gd name="f92" fmla="*/ f68 1 f30"/>
                <a:gd name="f93" fmla="*/ f69 1 f30"/>
                <a:gd name="f94" fmla="*/ f70 1 f31"/>
                <a:gd name="f95" fmla="*/ f71 1 f30"/>
                <a:gd name="f96" fmla="*/ f72 1 f31"/>
                <a:gd name="f97" fmla="*/ f73 1 f30"/>
                <a:gd name="f98" fmla="*/ f74 1 f31"/>
                <a:gd name="f99" fmla="*/ f75 1 f30"/>
                <a:gd name="f100" fmla="*/ f76 1 f31"/>
                <a:gd name="f101" fmla="*/ f77 1 f30"/>
                <a:gd name="f102" fmla="*/ f78 1 f31"/>
                <a:gd name="f103" fmla="*/ f80 f25 1"/>
                <a:gd name="f104" fmla="*/ f101 f25 1"/>
                <a:gd name="f105" fmla="*/ f102 f26 1"/>
                <a:gd name="f106" fmla="*/ f100 f26 1"/>
                <a:gd name="f107" fmla="*/ f81 f26 1"/>
                <a:gd name="f108" fmla="*/ f82 f25 1"/>
                <a:gd name="f109" fmla="*/ f83 f25 1"/>
                <a:gd name="f110" fmla="*/ f84 f25 1"/>
                <a:gd name="f111" fmla="*/ f85 f26 1"/>
                <a:gd name="f112" fmla="*/ f86 f25 1"/>
                <a:gd name="f113" fmla="*/ f87 f26 1"/>
                <a:gd name="f114" fmla="*/ f88 f25 1"/>
                <a:gd name="f115" fmla="*/ f89 f26 1"/>
                <a:gd name="f116" fmla="*/ f90 f25 1"/>
                <a:gd name="f117" fmla="*/ f91 f26 1"/>
                <a:gd name="f118" fmla="*/ f92 f25 1"/>
                <a:gd name="f119" fmla="*/ f93 f25 1"/>
                <a:gd name="f120" fmla="*/ f94 f26 1"/>
                <a:gd name="f121" fmla="*/ f95 f25 1"/>
                <a:gd name="f122" fmla="*/ f96 f26 1"/>
                <a:gd name="f123" fmla="*/ f97 f25 1"/>
                <a:gd name="f124" fmla="*/ f98 f26 1"/>
                <a:gd name="f125" fmla="*/ f99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9">
                  <a:pos x="f103" y="f107"/>
                </a:cxn>
                <a:cxn ang="f79">
                  <a:pos x="f108" y="f107"/>
                </a:cxn>
                <a:cxn ang="f79">
                  <a:pos x="f109" y="f107"/>
                </a:cxn>
                <a:cxn ang="f79">
                  <a:pos x="f110" y="f111"/>
                </a:cxn>
                <a:cxn ang="f79">
                  <a:pos x="f112" y="f113"/>
                </a:cxn>
                <a:cxn ang="f79">
                  <a:pos x="f114" y="f115"/>
                </a:cxn>
                <a:cxn ang="f79">
                  <a:pos x="f116" y="f117"/>
                </a:cxn>
                <a:cxn ang="f79">
                  <a:pos x="f118" y="f115"/>
                </a:cxn>
                <a:cxn ang="f79">
                  <a:pos x="f119" y="f120"/>
                </a:cxn>
                <a:cxn ang="f79">
                  <a:pos x="f121" y="f120"/>
                </a:cxn>
                <a:cxn ang="f79">
                  <a:pos x="f121" y="f122"/>
                </a:cxn>
                <a:cxn ang="f79">
                  <a:pos x="f123" y="f124"/>
                </a:cxn>
                <a:cxn ang="f79">
                  <a:pos x="f125" y="f106"/>
                </a:cxn>
              </a:cxnLst>
              <a:rect l="f103" t="f106" r="f104" b="f105"/>
              <a:pathLst>
                <a:path w="232" h="57">
                  <a:moveTo>
                    <a:pt x="f5" y="f8"/>
                  </a:moveTo>
                  <a:lnTo>
                    <a:pt x="f9" y="f8"/>
                  </a:lnTo>
                  <a:lnTo>
                    <a:pt x="f10" y="f8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7"/>
                  </a:lnTo>
                  <a:lnTo>
                    <a:pt x="f16" y="f17"/>
                  </a:lnTo>
                  <a:lnTo>
                    <a:pt x="f18" y="f7"/>
                  </a:lnTo>
                  <a:lnTo>
                    <a:pt x="f19" y="f20"/>
                  </a:lnTo>
                  <a:lnTo>
                    <a:pt x="f21" y="f20"/>
                  </a:lnTo>
                  <a:lnTo>
                    <a:pt x="f21" y="f9"/>
                  </a:lnTo>
                  <a:lnTo>
                    <a:pt x="f22" y="f23"/>
                  </a:lnTo>
                  <a:lnTo>
                    <a:pt x="f6" y="f5"/>
                  </a:lnTo>
                </a:path>
              </a:pathLst>
            </a:custGeom>
            <a:noFill/>
            <a:ln w="30166">
              <a:solidFill>
                <a:srgbClr val="603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78" name="Freeform 84"/>
            <p:cNvSpPr/>
            <p:nvPr/>
          </p:nvSpPr>
          <p:spPr>
            <a:xfrm>
              <a:off x="1687397" y="2525106"/>
              <a:ext cx="271064" cy="72061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77"/>
                <a:gd name="f7" fmla="val 642"/>
                <a:gd name="f8" fmla="val 275"/>
                <a:gd name="f9" fmla="val 74"/>
                <a:gd name="f10" fmla="val 47"/>
                <a:gd name="f11" fmla="val 265"/>
                <a:gd name="f12" fmla="val 18"/>
                <a:gd name="f13" fmla="val 248"/>
                <a:gd name="f14" fmla="val 224"/>
                <a:gd name="f15" fmla="val 202"/>
                <a:gd name="f16" fmla="val 179"/>
                <a:gd name="f17" fmla="val 161"/>
                <a:gd name="f18" fmla="val 146"/>
                <a:gd name="f19" fmla="val 24"/>
                <a:gd name="f20" fmla="val 134"/>
                <a:gd name="f21" fmla="val 30"/>
                <a:gd name="f22" fmla="val 123"/>
                <a:gd name="f23" fmla="val 46"/>
                <a:gd name="f24" fmla="val 108"/>
                <a:gd name="f25" fmla="val 63"/>
                <a:gd name="f26" fmla="val 89"/>
                <a:gd name="f27" fmla="val 91"/>
                <a:gd name="f28" fmla="val 75"/>
                <a:gd name="f29" fmla="val 110"/>
                <a:gd name="f30" fmla="val 67"/>
                <a:gd name="f31" fmla="val 145"/>
                <a:gd name="f32" fmla="val 54"/>
                <a:gd name="f33" fmla="val 166"/>
                <a:gd name="f34" fmla="val 36"/>
                <a:gd name="f35" fmla="val 186"/>
                <a:gd name="f36" fmla="val 14"/>
                <a:gd name="f37" fmla="val 194"/>
                <a:gd name="f38" fmla="val 212"/>
                <a:gd name="f39" fmla="val 4"/>
                <a:gd name="f40" fmla="val 241"/>
                <a:gd name="f41" fmla="val 5"/>
                <a:gd name="f42" fmla="val 266"/>
                <a:gd name="f43" fmla="val 292"/>
                <a:gd name="f44" fmla="val 319"/>
                <a:gd name="f45" fmla="val 20"/>
                <a:gd name="f46" fmla="val 326"/>
                <a:gd name="f47" fmla="val 26"/>
                <a:gd name="f48" fmla="val 342"/>
                <a:gd name="f49" fmla="val 43"/>
                <a:gd name="f50" fmla="val 372"/>
                <a:gd name="f51" fmla="val 395"/>
                <a:gd name="f52" fmla="val 59"/>
                <a:gd name="f53" fmla="val 410"/>
                <a:gd name="f54" fmla="val 440"/>
                <a:gd name="f55" fmla="val 451"/>
                <a:gd name="f56" fmla="val 474"/>
                <a:gd name="f57" fmla="val 62"/>
                <a:gd name="f58" fmla="val 487"/>
                <a:gd name="f59" fmla="val 71"/>
                <a:gd name="f60" fmla="val 493"/>
                <a:gd name="f61" fmla="val 88"/>
                <a:gd name="f62" fmla="val 93"/>
                <a:gd name="f63" fmla="val 507"/>
                <a:gd name="f64" fmla="val 97"/>
                <a:gd name="f65" fmla="val 518"/>
                <a:gd name="f66" fmla="val 100"/>
                <a:gd name="f67" fmla="val 530"/>
                <a:gd name="f68" fmla="val 106"/>
                <a:gd name="f69" fmla="val 521"/>
                <a:gd name="f70" fmla="val 115"/>
                <a:gd name="f71" fmla="val 524"/>
                <a:gd name="f72" fmla="val 113"/>
                <a:gd name="f73" fmla="val 545"/>
                <a:gd name="f74" fmla="val 552"/>
                <a:gd name="f75" fmla="val 564"/>
                <a:gd name="f76" fmla="val 148"/>
                <a:gd name="f77" fmla="val 612"/>
                <a:gd name="f78" fmla="val 143"/>
                <a:gd name="f79" fmla="+- 0 0 -90"/>
                <a:gd name="f80" fmla="*/ f3 1 277"/>
                <a:gd name="f81" fmla="*/ f4 1 642"/>
                <a:gd name="f82" fmla="+- f7 0 f5"/>
                <a:gd name="f83" fmla="+- f6 0 f5"/>
                <a:gd name="f84" fmla="*/ f79 f0 1"/>
                <a:gd name="f85" fmla="*/ f83 1 277"/>
                <a:gd name="f86" fmla="*/ f82 1 642"/>
                <a:gd name="f87" fmla="*/ 153 f83 1"/>
                <a:gd name="f88" fmla="*/ 40 f82 1"/>
                <a:gd name="f89" fmla="*/ 155 f83 1"/>
                <a:gd name="f90" fmla="*/ 25 f82 1"/>
                <a:gd name="f91" fmla="*/ 147 f83 1"/>
                <a:gd name="f92" fmla="*/ 10 f82 1"/>
                <a:gd name="f93" fmla="*/ 138 f83 1"/>
                <a:gd name="f94" fmla="*/ 0 f82 1"/>
                <a:gd name="f95" fmla="*/ 124 f83 1"/>
                <a:gd name="f96" fmla="*/ 113 f83 1"/>
                <a:gd name="f97" fmla="*/ 100 f83 1"/>
                <a:gd name="f98" fmla="*/ 90 f83 1"/>
                <a:gd name="f99" fmla="*/ 81 f83 1"/>
                <a:gd name="f100" fmla="*/ 12 f82 1"/>
                <a:gd name="f101" fmla="*/ 75 f83 1"/>
                <a:gd name="f102" fmla="*/ 15 f82 1"/>
                <a:gd name="f103" fmla="*/ 68 f83 1"/>
                <a:gd name="f104" fmla="*/ 24 f82 1"/>
                <a:gd name="f105" fmla="*/ 60 f83 1"/>
                <a:gd name="f106" fmla="*/ 33 f82 1"/>
                <a:gd name="f107" fmla="*/ 49 f83 1"/>
                <a:gd name="f108" fmla="*/ 49 f82 1"/>
                <a:gd name="f109" fmla="*/ 42 f83 1"/>
                <a:gd name="f110" fmla="*/ 58 f82 1"/>
                <a:gd name="f111" fmla="*/ 37 f83 1"/>
                <a:gd name="f112" fmla="*/ 77 f82 1"/>
                <a:gd name="f113" fmla="*/ 30 f83 1"/>
                <a:gd name="f114" fmla="*/ 87 f82 1"/>
                <a:gd name="f115" fmla="*/ 21 f83 1"/>
                <a:gd name="f116" fmla="*/ 98 f82 1"/>
                <a:gd name="f117" fmla="*/ 8 f83 1"/>
                <a:gd name="f118" fmla="*/ 103 f82 1"/>
                <a:gd name="f119" fmla="*/ 0 f83 1"/>
                <a:gd name="f120" fmla="*/ 112 f82 1"/>
                <a:gd name="f121" fmla="*/ 2 f83 1"/>
                <a:gd name="f122" fmla="*/ 128 f82 1"/>
                <a:gd name="f123" fmla="*/ 141 f82 1"/>
                <a:gd name="f124" fmla="*/ 145 f82 1"/>
                <a:gd name="f125" fmla="*/ 154 f82 1"/>
                <a:gd name="f126" fmla="*/ 169 f82 1"/>
                <a:gd name="f127" fmla="*/ 11 f83 1"/>
                <a:gd name="f128" fmla="*/ 172 f82 1"/>
                <a:gd name="f129" fmla="*/ 14 f83 1"/>
                <a:gd name="f130" fmla="*/ 180 f82 1"/>
                <a:gd name="f131" fmla="*/ 24 f83 1"/>
                <a:gd name="f132" fmla="*/ 196 f82 1"/>
                <a:gd name="f133" fmla="*/ 209 f82 1"/>
                <a:gd name="f134" fmla="*/ 33 f83 1"/>
                <a:gd name="f135" fmla="*/ 217 f82 1"/>
                <a:gd name="f136" fmla="*/ 233 f82 1"/>
                <a:gd name="f137" fmla="*/ 238 f82 1"/>
                <a:gd name="f138" fmla="*/ 251 f82 1"/>
                <a:gd name="f139" fmla="*/ 35 f83 1"/>
                <a:gd name="f140" fmla="*/ 258 f82 1"/>
                <a:gd name="f141" fmla="*/ 40 f83 1"/>
                <a:gd name="f142" fmla="*/ 261 f82 1"/>
                <a:gd name="f143" fmla="*/ 52 f83 1"/>
                <a:gd name="f144" fmla="*/ 268 f82 1"/>
                <a:gd name="f145" fmla="*/ 54 f83 1"/>
                <a:gd name="f146" fmla="*/ 274 f82 1"/>
                <a:gd name="f147" fmla="*/ 55 f83 1"/>
                <a:gd name="f148" fmla="*/ 280 f82 1"/>
                <a:gd name="f149" fmla="*/ 59 f83 1"/>
                <a:gd name="f150" fmla="*/ 275 f82 1"/>
                <a:gd name="f151" fmla="*/ 64 f83 1"/>
                <a:gd name="f152" fmla="*/ 277 f82 1"/>
                <a:gd name="f153" fmla="*/ 63 f83 1"/>
                <a:gd name="f154" fmla="*/ 289 f82 1"/>
                <a:gd name="f155" fmla="*/ 292 f82 1"/>
                <a:gd name="f156" fmla="*/ 298 f82 1"/>
                <a:gd name="f157" fmla="*/ 82 f83 1"/>
                <a:gd name="f158" fmla="*/ 323 f82 1"/>
                <a:gd name="f159" fmla="*/ 80 f83 1"/>
                <a:gd name="f160" fmla="*/ 340 f82 1"/>
                <a:gd name="f161" fmla="*/ 277 f83 1"/>
                <a:gd name="f162" fmla="*/ 642 f82 1"/>
                <a:gd name="f163" fmla="*/ f84 1 f2"/>
                <a:gd name="f164" fmla="*/ f87 1 277"/>
                <a:gd name="f165" fmla="*/ f88 1 642"/>
                <a:gd name="f166" fmla="*/ f89 1 277"/>
                <a:gd name="f167" fmla="*/ f90 1 642"/>
                <a:gd name="f168" fmla="*/ f91 1 277"/>
                <a:gd name="f169" fmla="*/ f92 1 642"/>
                <a:gd name="f170" fmla="*/ f93 1 277"/>
                <a:gd name="f171" fmla="*/ f94 1 642"/>
                <a:gd name="f172" fmla="*/ f95 1 277"/>
                <a:gd name="f173" fmla="*/ f96 1 277"/>
                <a:gd name="f174" fmla="*/ f97 1 277"/>
                <a:gd name="f175" fmla="*/ f98 1 277"/>
                <a:gd name="f176" fmla="*/ f99 1 277"/>
                <a:gd name="f177" fmla="*/ f100 1 642"/>
                <a:gd name="f178" fmla="*/ f101 1 277"/>
                <a:gd name="f179" fmla="*/ f102 1 642"/>
                <a:gd name="f180" fmla="*/ f103 1 277"/>
                <a:gd name="f181" fmla="*/ f104 1 642"/>
                <a:gd name="f182" fmla="*/ f105 1 277"/>
                <a:gd name="f183" fmla="*/ f106 1 642"/>
                <a:gd name="f184" fmla="*/ f107 1 277"/>
                <a:gd name="f185" fmla="*/ f108 1 642"/>
                <a:gd name="f186" fmla="*/ f109 1 277"/>
                <a:gd name="f187" fmla="*/ f110 1 642"/>
                <a:gd name="f188" fmla="*/ f111 1 277"/>
                <a:gd name="f189" fmla="*/ f112 1 642"/>
                <a:gd name="f190" fmla="*/ f113 1 277"/>
                <a:gd name="f191" fmla="*/ f114 1 642"/>
                <a:gd name="f192" fmla="*/ f115 1 277"/>
                <a:gd name="f193" fmla="*/ f116 1 642"/>
                <a:gd name="f194" fmla="*/ f117 1 277"/>
                <a:gd name="f195" fmla="*/ f118 1 642"/>
                <a:gd name="f196" fmla="*/ f119 1 277"/>
                <a:gd name="f197" fmla="*/ f120 1 642"/>
                <a:gd name="f198" fmla="*/ f121 1 277"/>
                <a:gd name="f199" fmla="*/ f122 1 642"/>
                <a:gd name="f200" fmla="*/ f123 1 642"/>
                <a:gd name="f201" fmla="*/ f124 1 642"/>
                <a:gd name="f202" fmla="*/ f125 1 642"/>
                <a:gd name="f203" fmla="*/ f126 1 642"/>
                <a:gd name="f204" fmla="*/ f127 1 277"/>
                <a:gd name="f205" fmla="*/ f128 1 642"/>
                <a:gd name="f206" fmla="*/ f129 1 277"/>
                <a:gd name="f207" fmla="*/ f130 1 642"/>
                <a:gd name="f208" fmla="*/ f131 1 277"/>
                <a:gd name="f209" fmla="*/ f132 1 642"/>
                <a:gd name="f210" fmla="*/ f133 1 642"/>
                <a:gd name="f211" fmla="*/ f134 1 277"/>
                <a:gd name="f212" fmla="*/ f135 1 642"/>
                <a:gd name="f213" fmla="*/ f136 1 642"/>
                <a:gd name="f214" fmla="*/ f137 1 642"/>
                <a:gd name="f215" fmla="*/ f138 1 642"/>
                <a:gd name="f216" fmla="*/ f139 1 277"/>
                <a:gd name="f217" fmla="*/ f140 1 642"/>
                <a:gd name="f218" fmla="*/ f141 1 277"/>
                <a:gd name="f219" fmla="*/ f142 1 642"/>
                <a:gd name="f220" fmla="*/ f143 1 277"/>
                <a:gd name="f221" fmla="*/ f144 1 642"/>
                <a:gd name="f222" fmla="*/ f145 1 277"/>
                <a:gd name="f223" fmla="*/ f146 1 642"/>
                <a:gd name="f224" fmla="*/ f147 1 277"/>
                <a:gd name="f225" fmla="*/ f148 1 642"/>
                <a:gd name="f226" fmla="*/ f149 1 277"/>
                <a:gd name="f227" fmla="*/ f150 1 642"/>
                <a:gd name="f228" fmla="*/ f151 1 277"/>
                <a:gd name="f229" fmla="*/ f152 1 642"/>
                <a:gd name="f230" fmla="*/ f153 1 277"/>
                <a:gd name="f231" fmla="*/ f154 1 642"/>
                <a:gd name="f232" fmla="*/ f155 1 642"/>
                <a:gd name="f233" fmla="*/ f156 1 642"/>
                <a:gd name="f234" fmla="*/ f157 1 277"/>
                <a:gd name="f235" fmla="*/ f158 1 642"/>
                <a:gd name="f236" fmla="*/ f159 1 277"/>
                <a:gd name="f237" fmla="*/ f160 1 642"/>
                <a:gd name="f238" fmla="*/ f161 1 277"/>
                <a:gd name="f239" fmla="*/ f162 1 642"/>
                <a:gd name="f240" fmla="+- f163 0 f1"/>
                <a:gd name="f241" fmla="*/ f164 1 f85"/>
                <a:gd name="f242" fmla="*/ f165 1 f86"/>
                <a:gd name="f243" fmla="*/ f166 1 f85"/>
                <a:gd name="f244" fmla="*/ f167 1 f86"/>
                <a:gd name="f245" fmla="*/ f168 1 f85"/>
                <a:gd name="f246" fmla="*/ f169 1 f86"/>
                <a:gd name="f247" fmla="*/ f170 1 f85"/>
                <a:gd name="f248" fmla="*/ f171 1 f86"/>
                <a:gd name="f249" fmla="*/ f172 1 f85"/>
                <a:gd name="f250" fmla="*/ f173 1 f85"/>
                <a:gd name="f251" fmla="*/ f174 1 f85"/>
                <a:gd name="f252" fmla="*/ f175 1 f85"/>
                <a:gd name="f253" fmla="*/ f176 1 f85"/>
                <a:gd name="f254" fmla="*/ f177 1 f86"/>
                <a:gd name="f255" fmla="*/ f178 1 f85"/>
                <a:gd name="f256" fmla="*/ f179 1 f86"/>
                <a:gd name="f257" fmla="*/ f180 1 f85"/>
                <a:gd name="f258" fmla="*/ f181 1 f86"/>
                <a:gd name="f259" fmla="*/ f182 1 f85"/>
                <a:gd name="f260" fmla="*/ f183 1 f86"/>
                <a:gd name="f261" fmla="*/ f184 1 f85"/>
                <a:gd name="f262" fmla="*/ f185 1 f86"/>
                <a:gd name="f263" fmla="*/ f186 1 f85"/>
                <a:gd name="f264" fmla="*/ f187 1 f86"/>
                <a:gd name="f265" fmla="*/ f188 1 f85"/>
                <a:gd name="f266" fmla="*/ f189 1 f86"/>
                <a:gd name="f267" fmla="*/ f190 1 f85"/>
                <a:gd name="f268" fmla="*/ f191 1 f86"/>
                <a:gd name="f269" fmla="*/ f192 1 f85"/>
                <a:gd name="f270" fmla="*/ f193 1 f86"/>
                <a:gd name="f271" fmla="*/ f194 1 f85"/>
                <a:gd name="f272" fmla="*/ f195 1 f86"/>
                <a:gd name="f273" fmla="*/ f196 1 f85"/>
                <a:gd name="f274" fmla="*/ f197 1 f86"/>
                <a:gd name="f275" fmla="*/ f198 1 f85"/>
                <a:gd name="f276" fmla="*/ f199 1 f86"/>
                <a:gd name="f277" fmla="*/ f200 1 f86"/>
                <a:gd name="f278" fmla="*/ f201 1 f86"/>
                <a:gd name="f279" fmla="*/ f202 1 f86"/>
                <a:gd name="f280" fmla="*/ f203 1 f86"/>
                <a:gd name="f281" fmla="*/ f204 1 f85"/>
                <a:gd name="f282" fmla="*/ f205 1 f86"/>
                <a:gd name="f283" fmla="*/ f206 1 f85"/>
                <a:gd name="f284" fmla="*/ f207 1 f86"/>
                <a:gd name="f285" fmla="*/ f208 1 f85"/>
                <a:gd name="f286" fmla="*/ f209 1 f86"/>
                <a:gd name="f287" fmla="*/ f210 1 f86"/>
                <a:gd name="f288" fmla="*/ f211 1 f85"/>
                <a:gd name="f289" fmla="*/ f212 1 f86"/>
                <a:gd name="f290" fmla="*/ f213 1 f86"/>
                <a:gd name="f291" fmla="*/ f214 1 f86"/>
                <a:gd name="f292" fmla="*/ f215 1 f86"/>
                <a:gd name="f293" fmla="*/ f216 1 f85"/>
                <a:gd name="f294" fmla="*/ f217 1 f86"/>
                <a:gd name="f295" fmla="*/ f218 1 f85"/>
                <a:gd name="f296" fmla="*/ f219 1 f86"/>
                <a:gd name="f297" fmla="*/ f220 1 f85"/>
                <a:gd name="f298" fmla="*/ f221 1 f86"/>
                <a:gd name="f299" fmla="*/ f222 1 f85"/>
                <a:gd name="f300" fmla="*/ f223 1 f86"/>
                <a:gd name="f301" fmla="*/ f224 1 f85"/>
                <a:gd name="f302" fmla="*/ f225 1 f86"/>
                <a:gd name="f303" fmla="*/ f226 1 f85"/>
                <a:gd name="f304" fmla="*/ f227 1 f86"/>
                <a:gd name="f305" fmla="*/ f228 1 f85"/>
                <a:gd name="f306" fmla="*/ f229 1 f86"/>
                <a:gd name="f307" fmla="*/ f230 1 f85"/>
                <a:gd name="f308" fmla="*/ f231 1 f86"/>
                <a:gd name="f309" fmla="*/ f232 1 f86"/>
                <a:gd name="f310" fmla="*/ f233 1 f86"/>
                <a:gd name="f311" fmla="*/ f234 1 f85"/>
                <a:gd name="f312" fmla="*/ f235 1 f86"/>
                <a:gd name="f313" fmla="*/ f236 1 f85"/>
                <a:gd name="f314" fmla="*/ f237 1 f86"/>
                <a:gd name="f315" fmla="*/ f238 1 f85"/>
                <a:gd name="f316" fmla="*/ f239 1 f86"/>
                <a:gd name="f317" fmla="*/ f273 f80 1"/>
                <a:gd name="f318" fmla="*/ f315 f80 1"/>
                <a:gd name="f319" fmla="*/ f316 f81 1"/>
                <a:gd name="f320" fmla="*/ f248 f81 1"/>
                <a:gd name="f321" fmla="*/ f241 f80 1"/>
                <a:gd name="f322" fmla="*/ f242 f81 1"/>
                <a:gd name="f323" fmla="*/ f243 f80 1"/>
                <a:gd name="f324" fmla="*/ f244 f81 1"/>
                <a:gd name="f325" fmla="*/ f245 f80 1"/>
                <a:gd name="f326" fmla="*/ f246 f81 1"/>
                <a:gd name="f327" fmla="*/ f247 f80 1"/>
                <a:gd name="f328" fmla="*/ f249 f80 1"/>
                <a:gd name="f329" fmla="*/ f250 f80 1"/>
                <a:gd name="f330" fmla="*/ f251 f80 1"/>
                <a:gd name="f331" fmla="*/ f252 f80 1"/>
                <a:gd name="f332" fmla="*/ f253 f80 1"/>
                <a:gd name="f333" fmla="*/ f254 f81 1"/>
                <a:gd name="f334" fmla="*/ f255 f80 1"/>
                <a:gd name="f335" fmla="*/ f256 f81 1"/>
                <a:gd name="f336" fmla="*/ f257 f80 1"/>
                <a:gd name="f337" fmla="*/ f258 f81 1"/>
                <a:gd name="f338" fmla="*/ f259 f80 1"/>
                <a:gd name="f339" fmla="*/ f260 f81 1"/>
                <a:gd name="f340" fmla="*/ f261 f80 1"/>
                <a:gd name="f341" fmla="*/ f262 f81 1"/>
                <a:gd name="f342" fmla="*/ f263 f80 1"/>
                <a:gd name="f343" fmla="*/ f264 f81 1"/>
                <a:gd name="f344" fmla="*/ f265 f80 1"/>
                <a:gd name="f345" fmla="*/ f266 f81 1"/>
                <a:gd name="f346" fmla="*/ f267 f80 1"/>
                <a:gd name="f347" fmla="*/ f268 f81 1"/>
                <a:gd name="f348" fmla="*/ f269 f80 1"/>
                <a:gd name="f349" fmla="*/ f270 f81 1"/>
                <a:gd name="f350" fmla="*/ f271 f80 1"/>
                <a:gd name="f351" fmla="*/ f272 f81 1"/>
                <a:gd name="f352" fmla="*/ f274 f81 1"/>
                <a:gd name="f353" fmla="*/ f275 f80 1"/>
                <a:gd name="f354" fmla="*/ f276 f81 1"/>
                <a:gd name="f355" fmla="*/ f277 f81 1"/>
                <a:gd name="f356" fmla="*/ f278 f81 1"/>
                <a:gd name="f357" fmla="*/ f279 f81 1"/>
                <a:gd name="f358" fmla="*/ f280 f81 1"/>
                <a:gd name="f359" fmla="*/ f281 f80 1"/>
                <a:gd name="f360" fmla="*/ f282 f81 1"/>
                <a:gd name="f361" fmla="*/ f283 f80 1"/>
                <a:gd name="f362" fmla="*/ f284 f81 1"/>
                <a:gd name="f363" fmla="*/ f285 f80 1"/>
                <a:gd name="f364" fmla="*/ f286 f81 1"/>
                <a:gd name="f365" fmla="*/ f287 f81 1"/>
                <a:gd name="f366" fmla="*/ f288 f80 1"/>
                <a:gd name="f367" fmla="*/ f289 f81 1"/>
                <a:gd name="f368" fmla="*/ f290 f81 1"/>
                <a:gd name="f369" fmla="*/ f291 f81 1"/>
                <a:gd name="f370" fmla="*/ f292 f81 1"/>
                <a:gd name="f371" fmla="*/ f293 f80 1"/>
                <a:gd name="f372" fmla="*/ f294 f81 1"/>
                <a:gd name="f373" fmla="*/ f295 f80 1"/>
                <a:gd name="f374" fmla="*/ f296 f81 1"/>
                <a:gd name="f375" fmla="*/ f297 f80 1"/>
                <a:gd name="f376" fmla="*/ f298 f81 1"/>
                <a:gd name="f377" fmla="*/ f299 f80 1"/>
                <a:gd name="f378" fmla="*/ f300 f81 1"/>
                <a:gd name="f379" fmla="*/ f301 f80 1"/>
                <a:gd name="f380" fmla="*/ f302 f81 1"/>
                <a:gd name="f381" fmla="*/ f303 f80 1"/>
                <a:gd name="f382" fmla="*/ f304 f81 1"/>
                <a:gd name="f383" fmla="*/ f305 f80 1"/>
                <a:gd name="f384" fmla="*/ f306 f81 1"/>
                <a:gd name="f385" fmla="*/ f307 f80 1"/>
                <a:gd name="f386" fmla="*/ f308 f81 1"/>
                <a:gd name="f387" fmla="*/ f309 f81 1"/>
                <a:gd name="f388" fmla="*/ f310 f81 1"/>
                <a:gd name="f389" fmla="*/ f311 f80 1"/>
                <a:gd name="f390" fmla="*/ f312 f81 1"/>
                <a:gd name="f391" fmla="*/ f313 f80 1"/>
                <a:gd name="f392" fmla="*/ f314 f8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0">
                  <a:pos x="f321" y="f322"/>
                </a:cxn>
                <a:cxn ang="f240">
                  <a:pos x="f323" y="f324"/>
                </a:cxn>
                <a:cxn ang="f240">
                  <a:pos x="f325" y="f326"/>
                </a:cxn>
                <a:cxn ang="f240">
                  <a:pos x="f327" y="f320"/>
                </a:cxn>
                <a:cxn ang="f240">
                  <a:pos x="f328" y="f320"/>
                </a:cxn>
                <a:cxn ang="f240">
                  <a:pos x="f329" y="f320"/>
                </a:cxn>
                <a:cxn ang="f240">
                  <a:pos x="f330" y="f320"/>
                </a:cxn>
                <a:cxn ang="f240">
                  <a:pos x="f331" y="f326"/>
                </a:cxn>
                <a:cxn ang="f240">
                  <a:pos x="f332" y="f333"/>
                </a:cxn>
                <a:cxn ang="f240">
                  <a:pos x="f334" y="f335"/>
                </a:cxn>
                <a:cxn ang="f240">
                  <a:pos x="f336" y="f337"/>
                </a:cxn>
                <a:cxn ang="f240">
                  <a:pos x="f338" y="f339"/>
                </a:cxn>
                <a:cxn ang="f240">
                  <a:pos x="f340" y="f341"/>
                </a:cxn>
                <a:cxn ang="f240">
                  <a:pos x="f342" y="f343"/>
                </a:cxn>
                <a:cxn ang="f240">
                  <a:pos x="f344" y="f345"/>
                </a:cxn>
                <a:cxn ang="f240">
                  <a:pos x="f346" y="f347"/>
                </a:cxn>
                <a:cxn ang="f240">
                  <a:pos x="f348" y="f349"/>
                </a:cxn>
                <a:cxn ang="f240">
                  <a:pos x="f350" y="f351"/>
                </a:cxn>
                <a:cxn ang="f240">
                  <a:pos x="f317" y="f352"/>
                </a:cxn>
                <a:cxn ang="f240">
                  <a:pos x="f353" y="f354"/>
                </a:cxn>
                <a:cxn ang="f240">
                  <a:pos x="f353" y="f355"/>
                </a:cxn>
                <a:cxn ang="f240">
                  <a:pos x="f353" y="f356"/>
                </a:cxn>
                <a:cxn ang="f240">
                  <a:pos x="f353" y="f357"/>
                </a:cxn>
                <a:cxn ang="f240">
                  <a:pos x="f353" y="f358"/>
                </a:cxn>
                <a:cxn ang="f240">
                  <a:pos x="f359" y="f360"/>
                </a:cxn>
                <a:cxn ang="f240">
                  <a:pos x="f361" y="f362"/>
                </a:cxn>
                <a:cxn ang="f240">
                  <a:pos x="f363" y="f364"/>
                </a:cxn>
                <a:cxn ang="f240">
                  <a:pos x="f346" y="f365"/>
                </a:cxn>
                <a:cxn ang="f240">
                  <a:pos x="f366" y="f367"/>
                </a:cxn>
                <a:cxn ang="f240">
                  <a:pos x="f344" y="f368"/>
                </a:cxn>
                <a:cxn ang="f240">
                  <a:pos x="f344" y="f369"/>
                </a:cxn>
                <a:cxn ang="f240">
                  <a:pos x="f344" y="f370"/>
                </a:cxn>
                <a:cxn ang="f240">
                  <a:pos x="f371" y="f372"/>
                </a:cxn>
                <a:cxn ang="f240">
                  <a:pos x="f373" y="f374"/>
                </a:cxn>
                <a:cxn ang="f240">
                  <a:pos x="f340" y="f374"/>
                </a:cxn>
                <a:cxn ang="f240">
                  <a:pos x="f375" y="f376"/>
                </a:cxn>
                <a:cxn ang="f240">
                  <a:pos x="f377" y="f378"/>
                </a:cxn>
                <a:cxn ang="f240">
                  <a:pos x="f379" y="f380"/>
                </a:cxn>
                <a:cxn ang="f240">
                  <a:pos x="f381" y="f382"/>
                </a:cxn>
                <a:cxn ang="f240">
                  <a:pos x="f383" y="f384"/>
                </a:cxn>
                <a:cxn ang="f240">
                  <a:pos x="f385" y="f380"/>
                </a:cxn>
                <a:cxn ang="f240">
                  <a:pos x="f385" y="f386"/>
                </a:cxn>
                <a:cxn ang="f240">
                  <a:pos x="f336" y="f387"/>
                </a:cxn>
                <a:cxn ang="f240">
                  <a:pos x="f332" y="f388"/>
                </a:cxn>
                <a:cxn ang="f240">
                  <a:pos x="f389" y="f390"/>
                </a:cxn>
                <a:cxn ang="f240">
                  <a:pos x="f391" y="f392"/>
                </a:cxn>
              </a:cxnLst>
              <a:rect l="f317" t="f320" r="f318" b="f319"/>
              <a:pathLst>
                <a:path w="277" h="642">
                  <a:moveTo>
                    <a:pt x="f8" y="f9"/>
                  </a:moveTo>
                  <a:lnTo>
                    <a:pt x="f6" y="f10"/>
                  </a:lnTo>
                  <a:lnTo>
                    <a:pt x="f11" y="f12"/>
                  </a:lnTo>
                  <a:lnTo>
                    <a:pt x="f13" y="f5"/>
                  </a:lnTo>
                  <a:lnTo>
                    <a:pt x="f14" y="f5"/>
                  </a:lnTo>
                  <a:lnTo>
                    <a:pt x="f15" y="f5"/>
                  </a:lnTo>
                  <a:lnTo>
                    <a:pt x="f16" y="f5"/>
                  </a:lnTo>
                  <a:lnTo>
                    <a:pt x="f17" y="f12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5" y="f38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39" y="f8"/>
                  </a:lnTo>
                  <a:lnTo>
                    <a:pt x="f39" y="f43"/>
                  </a:lnTo>
                  <a:lnTo>
                    <a:pt x="f39" y="f44"/>
                  </a:lnTo>
                  <a:lnTo>
                    <a:pt x="f45" y="f46"/>
                  </a:lnTo>
                  <a:lnTo>
                    <a:pt x="f47" y="f48"/>
                  </a:lnTo>
                  <a:lnTo>
                    <a:pt x="f49" y="f50"/>
                  </a:lnTo>
                  <a:lnTo>
                    <a:pt x="f32" y="f51"/>
                  </a:lnTo>
                  <a:lnTo>
                    <a:pt x="f52" y="f53"/>
                  </a:lnTo>
                  <a:lnTo>
                    <a:pt x="f30" y="f54"/>
                  </a:lnTo>
                  <a:lnTo>
                    <a:pt x="f30" y="f55"/>
                  </a:lnTo>
                  <a:lnTo>
                    <a:pt x="f30" y="f56"/>
                  </a:lnTo>
                  <a:lnTo>
                    <a:pt x="f57" y="f58"/>
                  </a:lnTo>
                  <a:lnTo>
                    <a:pt x="f59" y="f60"/>
                  </a:lnTo>
                  <a:lnTo>
                    <a:pt x="f61" y="f60"/>
                  </a:lnTo>
                  <a:lnTo>
                    <a:pt x="f62" y="f63"/>
                  </a:lnTo>
                  <a:lnTo>
                    <a:pt x="f64" y="f65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72" y="f67"/>
                  </a:lnTo>
                  <a:lnTo>
                    <a:pt x="f72" y="f73"/>
                  </a:lnTo>
                  <a:lnTo>
                    <a:pt x="f22" y="f74"/>
                  </a:lnTo>
                  <a:lnTo>
                    <a:pt x="f18" y="f75"/>
                  </a:lnTo>
                  <a:lnTo>
                    <a:pt x="f76" y="f77"/>
                  </a:lnTo>
                  <a:lnTo>
                    <a:pt x="f78" y="f7"/>
                  </a:lnTo>
                </a:path>
              </a:pathLst>
            </a:custGeom>
            <a:noFill/>
            <a:ln w="30166">
              <a:solidFill>
                <a:srgbClr val="603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79" name="Freeform 85"/>
            <p:cNvSpPr/>
            <p:nvPr/>
          </p:nvSpPr>
          <p:spPr>
            <a:xfrm>
              <a:off x="1798661" y="3439085"/>
              <a:ext cx="49715" cy="4730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0"/>
                <a:gd name="f7" fmla="val 43"/>
                <a:gd name="f8" fmla="val 5"/>
                <a:gd name="f9" fmla="val 26"/>
                <a:gd name="f10" fmla="val 36"/>
                <a:gd name="f11" fmla="val 18"/>
                <a:gd name="f12" fmla="+- 0 0 -90"/>
                <a:gd name="f13" fmla="*/ f3 1 50"/>
                <a:gd name="f14" fmla="*/ f4 1 43"/>
                <a:gd name="f15" fmla="+- f7 0 f5"/>
                <a:gd name="f16" fmla="+- f6 0 f5"/>
                <a:gd name="f17" fmla="*/ f12 f0 1"/>
                <a:gd name="f18" fmla="*/ f16 1 50"/>
                <a:gd name="f19" fmla="*/ f15 1 43"/>
                <a:gd name="f20" fmla="*/ 0 f16 1"/>
                <a:gd name="f21" fmla="*/ 21 f15 1"/>
                <a:gd name="f22" fmla="*/ 2 f16 1"/>
                <a:gd name="f23" fmla="*/ 13 f15 1"/>
                <a:gd name="f24" fmla="*/ 21 f16 1"/>
                <a:gd name="f25" fmla="*/ 9 f15 1"/>
                <a:gd name="f26" fmla="*/ 28 f16 1"/>
                <a:gd name="f27" fmla="*/ 0 f15 1"/>
                <a:gd name="f28" fmla="*/ 50 f16 1"/>
                <a:gd name="f29" fmla="*/ 43 f15 1"/>
                <a:gd name="f30" fmla="*/ f17 1 f2"/>
                <a:gd name="f31" fmla="*/ f20 1 50"/>
                <a:gd name="f32" fmla="*/ f21 1 43"/>
                <a:gd name="f33" fmla="*/ f22 1 50"/>
                <a:gd name="f34" fmla="*/ f23 1 43"/>
                <a:gd name="f35" fmla="*/ f24 1 50"/>
                <a:gd name="f36" fmla="*/ f25 1 43"/>
                <a:gd name="f37" fmla="*/ f26 1 50"/>
                <a:gd name="f38" fmla="*/ f27 1 43"/>
                <a:gd name="f39" fmla="*/ f28 1 50"/>
                <a:gd name="f40" fmla="*/ f29 1 43"/>
                <a:gd name="f41" fmla="+- f30 0 f1"/>
                <a:gd name="f42" fmla="*/ f31 1 f18"/>
                <a:gd name="f43" fmla="*/ f32 1 f19"/>
                <a:gd name="f44" fmla="*/ f33 1 f18"/>
                <a:gd name="f45" fmla="*/ f34 1 f19"/>
                <a:gd name="f46" fmla="*/ f35 1 f18"/>
                <a:gd name="f47" fmla="*/ f36 1 f19"/>
                <a:gd name="f48" fmla="*/ f37 1 f18"/>
                <a:gd name="f49" fmla="*/ f38 1 f19"/>
                <a:gd name="f50" fmla="*/ f39 1 f18"/>
                <a:gd name="f51" fmla="*/ f40 1 f19"/>
                <a:gd name="f52" fmla="*/ f42 f13 1"/>
                <a:gd name="f53" fmla="*/ f50 f13 1"/>
                <a:gd name="f54" fmla="*/ f51 f14 1"/>
                <a:gd name="f55" fmla="*/ f49 f14 1"/>
                <a:gd name="f56" fmla="*/ f43 f14 1"/>
                <a:gd name="f57" fmla="*/ f44 f13 1"/>
                <a:gd name="f58" fmla="*/ f45 f14 1"/>
                <a:gd name="f59" fmla="*/ f46 f13 1"/>
                <a:gd name="f60" fmla="*/ f47 f14 1"/>
                <a:gd name="f61" fmla="*/ f48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1">
                  <a:pos x="f52" y="f56"/>
                </a:cxn>
                <a:cxn ang="f41">
                  <a:pos x="f57" y="f58"/>
                </a:cxn>
                <a:cxn ang="f41">
                  <a:pos x="f59" y="f60"/>
                </a:cxn>
                <a:cxn ang="f41">
                  <a:pos x="f61" y="f55"/>
                </a:cxn>
              </a:cxnLst>
              <a:rect l="f52" t="f55" r="f53" b="f54"/>
              <a:pathLst>
                <a:path w="50" h="43">
                  <a:moveTo>
                    <a:pt x="f5" y="f7"/>
                  </a:moveTo>
                  <a:lnTo>
                    <a:pt x="f8" y="f9"/>
                  </a:lnTo>
                  <a:lnTo>
                    <a:pt x="f10" y="f11"/>
                  </a:lnTo>
                  <a:lnTo>
                    <a:pt x="f6" y="f5"/>
                  </a:lnTo>
                </a:path>
              </a:pathLst>
            </a:custGeom>
            <a:noFill/>
            <a:ln w="30166">
              <a:solidFill>
                <a:srgbClr val="603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80" name="Freeform 86"/>
            <p:cNvSpPr/>
            <p:nvPr/>
          </p:nvSpPr>
          <p:spPr>
            <a:xfrm>
              <a:off x="1019793" y="1463670"/>
              <a:ext cx="808457" cy="109343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26"/>
                <a:gd name="f7" fmla="val 970"/>
                <a:gd name="f8" fmla="val 748"/>
                <a:gd name="f9" fmla="val 920"/>
                <a:gd name="f10" fmla="val 703"/>
                <a:gd name="f11" fmla="val 848"/>
                <a:gd name="f12" fmla="val 664"/>
                <a:gd name="f13" fmla="val 781"/>
                <a:gd name="f14" fmla="val 603"/>
                <a:gd name="f15" fmla="val 692"/>
                <a:gd name="f16" fmla="val 530"/>
                <a:gd name="f17" fmla="val 636"/>
                <a:gd name="f18" fmla="val 424"/>
                <a:gd name="f19" fmla="val 519"/>
                <a:gd name="f20" fmla="val 290"/>
                <a:gd name="f21" fmla="val 362"/>
                <a:gd name="f22" fmla="val 251"/>
                <a:gd name="f23" fmla="val 240"/>
                <a:gd name="f24" fmla="val 190"/>
                <a:gd name="f25" fmla="val 140"/>
                <a:gd name="f26" fmla="val 44"/>
                <a:gd name="f27" fmla="val 67"/>
                <a:gd name="f28" fmla="+- 0 0 -90"/>
                <a:gd name="f29" fmla="*/ f3 1 826"/>
                <a:gd name="f30" fmla="*/ f4 1 970"/>
                <a:gd name="f31" fmla="+- f7 0 f5"/>
                <a:gd name="f32" fmla="+- f6 0 f5"/>
                <a:gd name="f33" fmla="*/ f28 f0 1"/>
                <a:gd name="f34" fmla="*/ f32 1 826"/>
                <a:gd name="f35" fmla="*/ f31 1 970"/>
                <a:gd name="f36" fmla="*/ 467 f32 1"/>
                <a:gd name="f37" fmla="*/ 516 f31 1"/>
                <a:gd name="f38" fmla="*/ 423 f32 1"/>
                <a:gd name="f39" fmla="*/ 489 f31 1"/>
                <a:gd name="f40" fmla="*/ 397 f32 1"/>
                <a:gd name="f41" fmla="*/ 451 f31 1"/>
                <a:gd name="f42" fmla="*/ 375 f32 1"/>
                <a:gd name="f43" fmla="*/ 416 f31 1"/>
                <a:gd name="f44" fmla="*/ 342 f32 1"/>
                <a:gd name="f45" fmla="*/ 369 f31 1"/>
                <a:gd name="f46" fmla="*/ 299 f32 1"/>
                <a:gd name="f47" fmla="*/ 338 f31 1"/>
                <a:gd name="f48" fmla="*/ 240 f32 1"/>
                <a:gd name="f49" fmla="*/ 276 f31 1"/>
                <a:gd name="f50" fmla="*/ 164 f32 1"/>
                <a:gd name="f51" fmla="*/ 192 f31 1"/>
                <a:gd name="f52" fmla="*/ 142 f32 1"/>
                <a:gd name="f53" fmla="*/ 127 f31 1"/>
                <a:gd name="f54" fmla="*/ 107 f32 1"/>
                <a:gd name="f55" fmla="*/ 75 f31 1"/>
                <a:gd name="f56" fmla="*/ 25 f32 1"/>
                <a:gd name="f57" fmla="*/ 36 f31 1"/>
                <a:gd name="f58" fmla="*/ 0 f32 1"/>
                <a:gd name="f59" fmla="*/ 0 f31 1"/>
                <a:gd name="f60" fmla="*/ 826 f32 1"/>
                <a:gd name="f61" fmla="*/ 970 f31 1"/>
                <a:gd name="f62" fmla="*/ f33 1 f2"/>
                <a:gd name="f63" fmla="*/ f36 1 826"/>
                <a:gd name="f64" fmla="*/ f37 1 970"/>
                <a:gd name="f65" fmla="*/ f38 1 826"/>
                <a:gd name="f66" fmla="*/ f39 1 970"/>
                <a:gd name="f67" fmla="*/ f40 1 826"/>
                <a:gd name="f68" fmla="*/ f41 1 970"/>
                <a:gd name="f69" fmla="*/ f42 1 826"/>
                <a:gd name="f70" fmla="*/ f43 1 970"/>
                <a:gd name="f71" fmla="*/ f44 1 826"/>
                <a:gd name="f72" fmla="*/ f45 1 970"/>
                <a:gd name="f73" fmla="*/ f46 1 826"/>
                <a:gd name="f74" fmla="*/ f47 1 970"/>
                <a:gd name="f75" fmla="*/ f48 1 826"/>
                <a:gd name="f76" fmla="*/ f49 1 970"/>
                <a:gd name="f77" fmla="*/ f50 1 826"/>
                <a:gd name="f78" fmla="*/ f51 1 970"/>
                <a:gd name="f79" fmla="*/ f52 1 826"/>
                <a:gd name="f80" fmla="*/ f53 1 970"/>
                <a:gd name="f81" fmla="*/ f54 1 826"/>
                <a:gd name="f82" fmla="*/ f55 1 970"/>
                <a:gd name="f83" fmla="*/ f56 1 826"/>
                <a:gd name="f84" fmla="*/ f57 1 970"/>
                <a:gd name="f85" fmla="*/ f58 1 826"/>
                <a:gd name="f86" fmla="*/ f59 1 970"/>
                <a:gd name="f87" fmla="*/ f60 1 826"/>
                <a:gd name="f88" fmla="*/ f61 1 970"/>
                <a:gd name="f89" fmla="+- f62 0 f1"/>
                <a:gd name="f90" fmla="*/ f63 1 f34"/>
                <a:gd name="f91" fmla="*/ f64 1 f35"/>
                <a:gd name="f92" fmla="*/ f65 1 f34"/>
                <a:gd name="f93" fmla="*/ f66 1 f35"/>
                <a:gd name="f94" fmla="*/ f67 1 f34"/>
                <a:gd name="f95" fmla="*/ f68 1 f35"/>
                <a:gd name="f96" fmla="*/ f69 1 f34"/>
                <a:gd name="f97" fmla="*/ f70 1 f35"/>
                <a:gd name="f98" fmla="*/ f71 1 f34"/>
                <a:gd name="f99" fmla="*/ f72 1 f35"/>
                <a:gd name="f100" fmla="*/ f73 1 f34"/>
                <a:gd name="f101" fmla="*/ f74 1 f35"/>
                <a:gd name="f102" fmla="*/ f75 1 f34"/>
                <a:gd name="f103" fmla="*/ f76 1 f35"/>
                <a:gd name="f104" fmla="*/ f77 1 f34"/>
                <a:gd name="f105" fmla="*/ f78 1 f35"/>
                <a:gd name="f106" fmla="*/ f79 1 f34"/>
                <a:gd name="f107" fmla="*/ f80 1 f35"/>
                <a:gd name="f108" fmla="*/ f81 1 f34"/>
                <a:gd name="f109" fmla="*/ f82 1 f35"/>
                <a:gd name="f110" fmla="*/ f83 1 f34"/>
                <a:gd name="f111" fmla="*/ f84 1 f35"/>
                <a:gd name="f112" fmla="*/ f85 1 f34"/>
                <a:gd name="f113" fmla="*/ f86 1 f35"/>
                <a:gd name="f114" fmla="*/ f87 1 f34"/>
                <a:gd name="f115" fmla="*/ f88 1 f35"/>
                <a:gd name="f116" fmla="*/ f112 f29 1"/>
                <a:gd name="f117" fmla="*/ f114 f29 1"/>
                <a:gd name="f118" fmla="*/ f115 f30 1"/>
                <a:gd name="f119" fmla="*/ f113 f30 1"/>
                <a:gd name="f120" fmla="*/ f90 f29 1"/>
                <a:gd name="f121" fmla="*/ f91 f30 1"/>
                <a:gd name="f122" fmla="*/ f92 f29 1"/>
                <a:gd name="f123" fmla="*/ f93 f30 1"/>
                <a:gd name="f124" fmla="*/ f94 f29 1"/>
                <a:gd name="f125" fmla="*/ f95 f30 1"/>
                <a:gd name="f126" fmla="*/ f96 f29 1"/>
                <a:gd name="f127" fmla="*/ f97 f30 1"/>
                <a:gd name="f128" fmla="*/ f98 f29 1"/>
                <a:gd name="f129" fmla="*/ f99 f30 1"/>
                <a:gd name="f130" fmla="*/ f100 f29 1"/>
                <a:gd name="f131" fmla="*/ f101 f30 1"/>
                <a:gd name="f132" fmla="*/ f102 f29 1"/>
                <a:gd name="f133" fmla="*/ f103 f30 1"/>
                <a:gd name="f134" fmla="*/ f104 f29 1"/>
                <a:gd name="f135" fmla="*/ f105 f30 1"/>
                <a:gd name="f136" fmla="*/ f106 f29 1"/>
                <a:gd name="f137" fmla="*/ f107 f30 1"/>
                <a:gd name="f138" fmla="*/ f108 f29 1"/>
                <a:gd name="f139" fmla="*/ f109 f30 1"/>
                <a:gd name="f140" fmla="*/ f110 f29 1"/>
                <a:gd name="f141" fmla="*/ f111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89">
                  <a:pos x="f120" y="f121"/>
                </a:cxn>
                <a:cxn ang="f89">
                  <a:pos x="f122" y="f123"/>
                </a:cxn>
                <a:cxn ang="f89">
                  <a:pos x="f124" y="f125"/>
                </a:cxn>
                <a:cxn ang="f89">
                  <a:pos x="f126" y="f127"/>
                </a:cxn>
                <a:cxn ang="f89">
                  <a:pos x="f128" y="f129"/>
                </a:cxn>
                <a:cxn ang="f89">
                  <a:pos x="f130" y="f131"/>
                </a:cxn>
                <a:cxn ang="f89">
                  <a:pos x="f132" y="f133"/>
                </a:cxn>
                <a:cxn ang="f89">
                  <a:pos x="f134" y="f135"/>
                </a:cxn>
                <a:cxn ang="f89">
                  <a:pos x="f136" y="f137"/>
                </a:cxn>
                <a:cxn ang="f89">
                  <a:pos x="f138" y="f139"/>
                </a:cxn>
                <a:cxn ang="f89">
                  <a:pos x="f140" y="f141"/>
                </a:cxn>
                <a:cxn ang="f89">
                  <a:pos x="f116" y="f119"/>
                </a:cxn>
              </a:cxnLst>
              <a:rect l="f116" t="f119" r="f117" b="f118"/>
              <a:pathLst>
                <a:path w="826" h="970">
                  <a:moveTo>
                    <a:pt x="f6" y="f7"/>
                  </a:moveTo>
                  <a:lnTo>
                    <a:pt x="f8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5" y="f5"/>
                  </a:lnTo>
                </a:path>
              </a:pathLst>
            </a:custGeom>
            <a:noFill/>
            <a:ln w="15873">
              <a:solidFill>
                <a:srgbClr val="603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81" name="Rectangle 87"/>
            <p:cNvSpPr/>
            <p:nvPr/>
          </p:nvSpPr>
          <p:spPr>
            <a:xfrm>
              <a:off x="603129" y="5314337"/>
              <a:ext cx="744541" cy="169721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1">
              <a:spAutoFit/>
            </a:bodyPr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1100" b="1" kern="0" dirty="0">
                  <a:solidFill>
                    <a:srgbClr val="000000"/>
                  </a:solidFill>
                  <a:latin typeface="Times New Roman" pitchFamily="18"/>
                  <a:cs typeface="Times New Roman" pitchFamily="18"/>
                </a:rPr>
                <a:t>ОБЛАСТЬ</a:t>
              </a:r>
            </a:p>
          </p:txBody>
        </p:sp>
        <p:sp>
          <p:nvSpPr>
            <p:cNvPr id="82" name="Rectangle 88"/>
            <p:cNvSpPr/>
            <p:nvPr/>
          </p:nvSpPr>
          <p:spPr>
            <a:xfrm>
              <a:off x="1773798" y="1850407"/>
              <a:ext cx="55" cy="307777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vert="horz" wrap="none" lIns="0" tIns="0" rIns="0" bIns="0" anchor="t" anchorCtr="0" compatLnSpc="1">
              <a:spAutoFit/>
            </a:bodyPr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2000" kern="0" dirty="0">
                <a:solidFill>
                  <a:srgbClr val="FFFFFF"/>
                </a:solidFill>
                <a:latin typeface="Tahoma" pitchFamily="34"/>
                <a:cs typeface="Arial" pitchFamily="34"/>
              </a:endParaRPr>
            </a:p>
          </p:txBody>
        </p:sp>
        <p:sp>
          <p:nvSpPr>
            <p:cNvPr id="83" name="Freeform 90"/>
            <p:cNvSpPr/>
            <p:nvPr/>
          </p:nvSpPr>
          <p:spPr>
            <a:xfrm>
              <a:off x="1709882" y="5172440"/>
              <a:ext cx="73389" cy="277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5"/>
                <a:gd name="f7" fmla="val 3"/>
                <a:gd name="f8" fmla="val 54"/>
                <a:gd name="f9" fmla="val 32"/>
                <a:gd name="f10" fmla="val 8"/>
                <a:gd name="f11" fmla="+- 0 0 -90"/>
                <a:gd name="f12" fmla="*/ f3 1 75"/>
                <a:gd name="f13" fmla="*/ f4 1 3"/>
                <a:gd name="f14" fmla="+- f7 0 f5"/>
                <a:gd name="f15" fmla="+- f6 0 f5"/>
                <a:gd name="f16" fmla="*/ f11 f0 1"/>
                <a:gd name="f17" fmla="*/ f14 1 3"/>
                <a:gd name="f18" fmla="*/ f15 1 75"/>
                <a:gd name="f19" fmla="*/ 42 f15 1"/>
                <a:gd name="f20" fmla="*/ 1 f14 1"/>
                <a:gd name="f21" fmla="*/ 31 f15 1"/>
                <a:gd name="f22" fmla="*/ 17 f15 1"/>
                <a:gd name="f23" fmla="*/ 5 f15 1"/>
                <a:gd name="f24" fmla="*/ 0 f15 1"/>
                <a:gd name="f25" fmla="*/ 0 f14 1"/>
                <a:gd name="f26" fmla="*/ 75 f15 1"/>
                <a:gd name="f27" fmla="*/ 3 f14 1"/>
                <a:gd name="f28" fmla="*/ f16 1 f2"/>
                <a:gd name="f29" fmla="*/ f19 1 75"/>
                <a:gd name="f30" fmla="*/ f20 1 3"/>
                <a:gd name="f31" fmla="*/ f21 1 75"/>
                <a:gd name="f32" fmla="*/ f22 1 75"/>
                <a:gd name="f33" fmla="*/ f23 1 75"/>
                <a:gd name="f34" fmla="*/ f24 1 75"/>
                <a:gd name="f35" fmla="*/ f25 1 3"/>
                <a:gd name="f36" fmla="*/ f26 1 75"/>
                <a:gd name="f37" fmla="*/ f27 1 3"/>
                <a:gd name="f38" fmla="+- f28 0 f1"/>
                <a:gd name="f39" fmla="*/ f29 1 f18"/>
                <a:gd name="f40" fmla="*/ f30 1 f17"/>
                <a:gd name="f41" fmla="*/ f31 1 f18"/>
                <a:gd name="f42" fmla="*/ f32 1 f18"/>
                <a:gd name="f43" fmla="*/ f33 1 f18"/>
                <a:gd name="f44" fmla="*/ f34 1 f18"/>
                <a:gd name="f45" fmla="*/ f35 1 f17"/>
                <a:gd name="f46" fmla="*/ f36 1 f18"/>
                <a:gd name="f47" fmla="*/ f37 1 f17"/>
                <a:gd name="f48" fmla="*/ f44 f12 1"/>
                <a:gd name="f49" fmla="*/ f46 f12 1"/>
                <a:gd name="f50" fmla="*/ f47 f13 1"/>
                <a:gd name="f51" fmla="*/ f45 f13 1"/>
                <a:gd name="f52" fmla="*/ f39 f12 1"/>
                <a:gd name="f53" fmla="*/ f40 f13 1"/>
                <a:gd name="f54" fmla="*/ f41 f12 1"/>
                <a:gd name="f55" fmla="*/ f42 f12 1"/>
                <a:gd name="f56" fmla="*/ f43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8">
                  <a:pos x="f52" y="f53"/>
                </a:cxn>
                <a:cxn ang="f38">
                  <a:pos x="f54" y="f53"/>
                </a:cxn>
                <a:cxn ang="f38">
                  <a:pos x="f55" y="f53"/>
                </a:cxn>
                <a:cxn ang="f38">
                  <a:pos x="f56" y="f53"/>
                </a:cxn>
                <a:cxn ang="f38">
                  <a:pos x="f48" y="f51"/>
                </a:cxn>
              </a:cxnLst>
              <a:rect l="f48" t="f51" r="f49" b="f50"/>
              <a:pathLst>
                <a:path w="75" h="3">
                  <a:moveTo>
                    <a:pt x="f6" y="f7"/>
                  </a:moveTo>
                  <a:lnTo>
                    <a:pt x="f8" y="f7"/>
                  </a:lnTo>
                  <a:lnTo>
                    <a:pt x="f9" y="f7"/>
                  </a:lnTo>
                  <a:lnTo>
                    <a:pt x="f10" y="f7"/>
                  </a:lnTo>
                  <a:lnTo>
                    <a:pt x="f5" y="f5"/>
                  </a:lnTo>
                </a:path>
              </a:pathLst>
            </a:custGeom>
            <a:noFill/>
            <a:ln w="30166">
              <a:solidFill>
                <a:srgbClr val="603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84" name="Freeform 91"/>
            <p:cNvSpPr/>
            <p:nvPr/>
          </p:nvSpPr>
          <p:spPr>
            <a:xfrm>
              <a:off x="1612818" y="4785704"/>
              <a:ext cx="364580" cy="38951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72"/>
                <a:gd name="f7" fmla="val 346"/>
                <a:gd name="f8" fmla="val 255"/>
                <a:gd name="f9" fmla="val 36"/>
                <a:gd name="f10" fmla="val 289"/>
                <a:gd name="f11" fmla="val 322"/>
                <a:gd name="f12" fmla="val 19"/>
                <a:gd name="f13" fmla="val 332"/>
                <a:gd name="f14" fmla="val 24"/>
                <a:gd name="f15" fmla="val 342"/>
                <a:gd name="f16" fmla="val 51"/>
                <a:gd name="f17" fmla="val 350"/>
                <a:gd name="f18" fmla="val 69"/>
                <a:gd name="f19" fmla="val 368"/>
                <a:gd name="f20" fmla="val 76"/>
                <a:gd name="f21" fmla="val 97"/>
                <a:gd name="f22" fmla="val 335"/>
                <a:gd name="f23" fmla="val 132"/>
                <a:gd name="f24" fmla="val 121"/>
                <a:gd name="f25" fmla="val 311"/>
                <a:gd name="f26" fmla="val 287"/>
                <a:gd name="f27" fmla="val 286"/>
                <a:gd name="f28" fmla="val 147"/>
                <a:gd name="f29" fmla="val 276"/>
                <a:gd name="f30" fmla="val 167"/>
                <a:gd name="f31" fmla="val 265"/>
                <a:gd name="f32" fmla="val 187"/>
                <a:gd name="f33" fmla="val 253"/>
                <a:gd name="f34" fmla="val 210"/>
                <a:gd name="f35" fmla="val 242"/>
                <a:gd name="f36" fmla="val 233"/>
                <a:gd name="f37" fmla="val 232"/>
                <a:gd name="f38" fmla="val 256"/>
                <a:gd name="f39" fmla="val 222"/>
                <a:gd name="f40" fmla="val 278"/>
                <a:gd name="f41" fmla="val 211"/>
                <a:gd name="f42" fmla="val 301"/>
                <a:gd name="f43" fmla="val 196"/>
                <a:gd name="f44" fmla="val 173"/>
                <a:gd name="f45" fmla="val 152"/>
                <a:gd name="f46" fmla="val 130"/>
                <a:gd name="f47" fmla="val 106"/>
                <a:gd name="f48" fmla="val 98"/>
                <a:gd name="f49" fmla="val 343"/>
                <a:gd name="f50" fmla="val 74"/>
                <a:gd name="f51" fmla="val 302"/>
                <a:gd name="f52" fmla="val 64"/>
                <a:gd name="f53" fmla="val 266"/>
                <a:gd name="f54" fmla="val 42"/>
                <a:gd name="f55" fmla="val 240"/>
                <a:gd name="f56" fmla="val 6"/>
                <a:gd name="f57" fmla="val 220"/>
                <a:gd name="f58" fmla="val 11"/>
                <a:gd name="f59" fmla="val 209"/>
                <a:gd name="f60" fmla="val 10"/>
                <a:gd name="f61" fmla="val 192"/>
                <a:gd name="f62" fmla="val 40"/>
                <a:gd name="f63" fmla="val 172"/>
                <a:gd name="f64" fmla="val 112"/>
                <a:gd name="f65" fmla="val 146"/>
                <a:gd name="f66" fmla="val 138"/>
                <a:gd name="f67" fmla="val 119"/>
                <a:gd name="f68" fmla="val 148"/>
                <a:gd name="f69" fmla="val 107"/>
                <a:gd name="f70" fmla="val 154"/>
                <a:gd name="f71" fmla="val 181"/>
                <a:gd name="f72" fmla="val 87"/>
                <a:gd name="f73" fmla="val 213"/>
                <a:gd name="f74" fmla="val 229"/>
                <a:gd name="f75" fmla="val 78"/>
                <a:gd name="f76" fmla="val 254"/>
                <a:gd name="f77" fmla="val 65"/>
                <a:gd name="f78" fmla="+- 0 0 -90"/>
                <a:gd name="f79" fmla="*/ f3 1 372"/>
                <a:gd name="f80" fmla="*/ f4 1 346"/>
                <a:gd name="f81" fmla="+- f7 0 f5"/>
                <a:gd name="f82" fmla="+- f6 0 f5"/>
                <a:gd name="f83" fmla="*/ f78 f0 1"/>
                <a:gd name="f84" fmla="*/ f82 1 372"/>
                <a:gd name="f85" fmla="*/ f81 1 346"/>
                <a:gd name="f86" fmla="*/ 145 f82 1"/>
                <a:gd name="f87" fmla="*/ 19 f81 1"/>
                <a:gd name="f88" fmla="*/ 164 f82 1"/>
                <a:gd name="f89" fmla="*/ 0 f81 1"/>
                <a:gd name="f90" fmla="*/ 183 f82 1"/>
                <a:gd name="f91" fmla="*/ 10 f81 1"/>
                <a:gd name="f92" fmla="*/ 189 f82 1"/>
                <a:gd name="f93" fmla="*/ 12 f81 1"/>
                <a:gd name="f94" fmla="*/ 194 f82 1"/>
                <a:gd name="f95" fmla="*/ 27 f81 1"/>
                <a:gd name="f96" fmla="*/ 199 f82 1"/>
                <a:gd name="f97" fmla="*/ 36 f81 1"/>
                <a:gd name="f98" fmla="*/ 209 f82 1"/>
                <a:gd name="f99" fmla="*/ 40 f81 1"/>
                <a:gd name="f100" fmla="*/ 211 f82 1"/>
                <a:gd name="f101" fmla="*/ 51 f81 1"/>
                <a:gd name="f102" fmla="*/ 190 f82 1"/>
                <a:gd name="f103" fmla="*/ 70 f81 1"/>
                <a:gd name="f104" fmla="*/ 64 f81 1"/>
                <a:gd name="f105" fmla="*/ 176 f82 1"/>
                <a:gd name="f106" fmla="*/ 163 f82 1"/>
                <a:gd name="f107" fmla="*/ 162 f82 1"/>
                <a:gd name="f108" fmla="*/ 78 f81 1"/>
                <a:gd name="f109" fmla="*/ 157 f82 1"/>
                <a:gd name="f110" fmla="*/ 88 f81 1"/>
                <a:gd name="f111" fmla="*/ 150 f82 1"/>
                <a:gd name="f112" fmla="*/ 99 f81 1"/>
                <a:gd name="f113" fmla="*/ 143 f82 1"/>
                <a:gd name="f114" fmla="*/ 112 f81 1"/>
                <a:gd name="f115" fmla="*/ 137 f82 1"/>
                <a:gd name="f116" fmla="*/ 124 f81 1"/>
                <a:gd name="f117" fmla="*/ 132 f82 1"/>
                <a:gd name="f118" fmla="*/ 136 f81 1"/>
                <a:gd name="f119" fmla="*/ 126 f82 1"/>
                <a:gd name="f120" fmla="*/ 147 f81 1"/>
                <a:gd name="f121" fmla="*/ 120 f82 1"/>
                <a:gd name="f122" fmla="*/ 159 f81 1"/>
                <a:gd name="f123" fmla="*/ 111 f82 1"/>
                <a:gd name="f124" fmla="*/ 177 f81 1"/>
                <a:gd name="f125" fmla="*/ 98 f82 1"/>
                <a:gd name="f126" fmla="*/ 184 f81 1"/>
                <a:gd name="f127" fmla="*/ 86 f82 1"/>
                <a:gd name="f128" fmla="*/ 74 f82 1"/>
                <a:gd name="f129" fmla="*/ 60 f82 1"/>
                <a:gd name="f130" fmla="*/ 55 f82 1"/>
                <a:gd name="f131" fmla="*/ 182 f81 1"/>
                <a:gd name="f132" fmla="*/ 42 f82 1"/>
                <a:gd name="f133" fmla="*/ 36 f82 1"/>
                <a:gd name="f134" fmla="*/ 141 f81 1"/>
                <a:gd name="f135" fmla="*/ 29 f82 1"/>
                <a:gd name="f136" fmla="*/ 24 f82 1"/>
                <a:gd name="f137" fmla="*/ 127 f81 1"/>
                <a:gd name="f138" fmla="*/ 3 f82 1"/>
                <a:gd name="f139" fmla="*/ 0 f82 1"/>
                <a:gd name="f140" fmla="*/ 117 f81 1"/>
                <a:gd name="f141" fmla="*/ 6 f82 1"/>
                <a:gd name="f142" fmla="*/ 111 f81 1"/>
                <a:gd name="f143" fmla="*/ 101 f81 1"/>
                <a:gd name="f144" fmla="*/ 22 f82 1"/>
                <a:gd name="f145" fmla="*/ 91 f81 1"/>
                <a:gd name="f146" fmla="*/ 64 f82 1"/>
                <a:gd name="f147" fmla="*/ 77 f81 1"/>
                <a:gd name="f148" fmla="*/ 78 f82 1"/>
                <a:gd name="f149" fmla="*/ 63 f81 1"/>
                <a:gd name="f150" fmla="*/ 84 f82 1"/>
                <a:gd name="f151" fmla="*/ 57 f81 1"/>
                <a:gd name="f152" fmla="*/ 88 f82 1"/>
                <a:gd name="f153" fmla="*/ 103 f82 1"/>
                <a:gd name="f154" fmla="*/ 46 f81 1"/>
                <a:gd name="f155" fmla="*/ 121 f82 1"/>
                <a:gd name="f156" fmla="*/ 130 f82 1"/>
                <a:gd name="f157" fmla="*/ 41 f81 1"/>
                <a:gd name="f158" fmla="*/ 144 f82 1"/>
                <a:gd name="f159" fmla="*/ 35 f81 1"/>
                <a:gd name="f160" fmla="*/ 372 f82 1"/>
                <a:gd name="f161" fmla="*/ 346 f81 1"/>
                <a:gd name="f162" fmla="*/ f83 1 f2"/>
                <a:gd name="f163" fmla="*/ f86 1 372"/>
                <a:gd name="f164" fmla="*/ f87 1 346"/>
                <a:gd name="f165" fmla="*/ f88 1 372"/>
                <a:gd name="f166" fmla="*/ f89 1 346"/>
                <a:gd name="f167" fmla="*/ f90 1 372"/>
                <a:gd name="f168" fmla="*/ f91 1 346"/>
                <a:gd name="f169" fmla="*/ f92 1 372"/>
                <a:gd name="f170" fmla="*/ f93 1 346"/>
                <a:gd name="f171" fmla="*/ f94 1 372"/>
                <a:gd name="f172" fmla="*/ f95 1 346"/>
                <a:gd name="f173" fmla="*/ f96 1 372"/>
                <a:gd name="f174" fmla="*/ f97 1 346"/>
                <a:gd name="f175" fmla="*/ f98 1 372"/>
                <a:gd name="f176" fmla="*/ f99 1 346"/>
                <a:gd name="f177" fmla="*/ f100 1 372"/>
                <a:gd name="f178" fmla="*/ f101 1 346"/>
                <a:gd name="f179" fmla="*/ f102 1 372"/>
                <a:gd name="f180" fmla="*/ f103 1 346"/>
                <a:gd name="f181" fmla="*/ f104 1 346"/>
                <a:gd name="f182" fmla="*/ f105 1 372"/>
                <a:gd name="f183" fmla="*/ f106 1 372"/>
                <a:gd name="f184" fmla="*/ f107 1 372"/>
                <a:gd name="f185" fmla="*/ f108 1 346"/>
                <a:gd name="f186" fmla="*/ f109 1 372"/>
                <a:gd name="f187" fmla="*/ f110 1 346"/>
                <a:gd name="f188" fmla="*/ f111 1 372"/>
                <a:gd name="f189" fmla="*/ f112 1 346"/>
                <a:gd name="f190" fmla="*/ f113 1 372"/>
                <a:gd name="f191" fmla="*/ f114 1 346"/>
                <a:gd name="f192" fmla="*/ f115 1 372"/>
                <a:gd name="f193" fmla="*/ f116 1 346"/>
                <a:gd name="f194" fmla="*/ f117 1 372"/>
                <a:gd name="f195" fmla="*/ f118 1 346"/>
                <a:gd name="f196" fmla="*/ f119 1 372"/>
                <a:gd name="f197" fmla="*/ f120 1 346"/>
                <a:gd name="f198" fmla="*/ f121 1 372"/>
                <a:gd name="f199" fmla="*/ f122 1 346"/>
                <a:gd name="f200" fmla="*/ f123 1 372"/>
                <a:gd name="f201" fmla="*/ f124 1 346"/>
                <a:gd name="f202" fmla="*/ f125 1 372"/>
                <a:gd name="f203" fmla="*/ f126 1 346"/>
                <a:gd name="f204" fmla="*/ f127 1 372"/>
                <a:gd name="f205" fmla="*/ f128 1 372"/>
                <a:gd name="f206" fmla="*/ f129 1 372"/>
                <a:gd name="f207" fmla="*/ f130 1 372"/>
                <a:gd name="f208" fmla="*/ f131 1 346"/>
                <a:gd name="f209" fmla="*/ f132 1 372"/>
                <a:gd name="f210" fmla="*/ f133 1 372"/>
                <a:gd name="f211" fmla="*/ f134 1 346"/>
                <a:gd name="f212" fmla="*/ f135 1 372"/>
                <a:gd name="f213" fmla="*/ f136 1 372"/>
                <a:gd name="f214" fmla="*/ f137 1 346"/>
                <a:gd name="f215" fmla="*/ f138 1 372"/>
                <a:gd name="f216" fmla="*/ f139 1 372"/>
                <a:gd name="f217" fmla="*/ f140 1 346"/>
                <a:gd name="f218" fmla="*/ f141 1 372"/>
                <a:gd name="f219" fmla="*/ f142 1 346"/>
                <a:gd name="f220" fmla="*/ f143 1 346"/>
                <a:gd name="f221" fmla="*/ f144 1 372"/>
                <a:gd name="f222" fmla="*/ f145 1 346"/>
                <a:gd name="f223" fmla="*/ f146 1 372"/>
                <a:gd name="f224" fmla="*/ f147 1 346"/>
                <a:gd name="f225" fmla="*/ f148 1 372"/>
                <a:gd name="f226" fmla="*/ f149 1 346"/>
                <a:gd name="f227" fmla="*/ f150 1 372"/>
                <a:gd name="f228" fmla="*/ f151 1 346"/>
                <a:gd name="f229" fmla="*/ f152 1 372"/>
                <a:gd name="f230" fmla="*/ f153 1 372"/>
                <a:gd name="f231" fmla="*/ f154 1 346"/>
                <a:gd name="f232" fmla="*/ f155 1 372"/>
                <a:gd name="f233" fmla="*/ f156 1 372"/>
                <a:gd name="f234" fmla="*/ f157 1 346"/>
                <a:gd name="f235" fmla="*/ f158 1 372"/>
                <a:gd name="f236" fmla="*/ f159 1 346"/>
                <a:gd name="f237" fmla="*/ f160 1 372"/>
                <a:gd name="f238" fmla="*/ f161 1 346"/>
                <a:gd name="f239" fmla="+- f162 0 f1"/>
                <a:gd name="f240" fmla="*/ f163 1 f84"/>
                <a:gd name="f241" fmla="*/ f164 1 f85"/>
                <a:gd name="f242" fmla="*/ f165 1 f84"/>
                <a:gd name="f243" fmla="*/ f166 1 f85"/>
                <a:gd name="f244" fmla="*/ f167 1 f84"/>
                <a:gd name="f245" fmla="*/ f168 1 f85"/>
                <a:gd name="f246" fmla="*/ f169 1 f84"/>
                <a:gd name="f247" fmla="*/ f170 1 f85"/>
                <a:gd name="f248" fmla="*/ f171 1 f84"/>
                <a:gd name="f249" fmla="*/ f172 1 f85"/>
                <a:gd name="f250" fmla="*/ f173 1 f84"/>
                <a:gd name="f251" fmla="*/ f174 1 f85"/>
                <a:gd name="f252" fmla="*/ f175 1 f84"/>
                <a:gd name="f253" fmla="*/ f176 1 f85"/>
                <a:gd name="f254" fmla="*/ f177 1 f84"/>
                <a:gd name="f255" fmla="*/ f178 1 f85"/>
                <a:gd name="f256" fmla="*/ f179 1 f84"/>
                <a:gd name="f257" fmla="*/ f180 1 f85"/>
                <a:gd name="f258" fmla="*/ f181 1 f85"/>
                <a:gd name="f259" fmla="*/ f182 1 f84"/>
                <a:gd name="f260" fmla="*/ f183 1 f84"/>
                <a:gd name="f261" fmla="*/ f184 1 f84"/>
                <a:gd name="f262" fmla="*/ f185 1 f85"/>
                <a:gd name="f263" fmla="*/ f186 1 f84"/>
                <a:gd name="f264" fmla="*/ f187 1 f85"/>
                <a:gd name="f265" fmla="*/ f188 1 f84"/>
                <a:gd name="f266" fmla="*/ f189 1 f85"/>
                <a:gd name="f267" fmla="*/ f190 1 f84"/>
                <a:gd name="f268" fmla="*/ f191 1 f85"/>
                <a:gd name="f269" fmla="*/ f192 1 f84"/>
                <a:gd name="f270" fmla="*/ f193 1 f85"/>
                <a:gd name="f271" fmla="*/ f194 1 f84"/>
                <a:gd name="f272" fmla="*/ f195 1 f85"/>
                <a:gd name="f273" fmla="*/ f196 1 f84"/>
                <a:gd name="f274" fmla="*/ f197 1 f85"/>
                <a:gd name="f275" fmla="*/ f198 1 f84"/>
                <a:gd name="f276" fmla="*/ f199 1 f85"/>
                <a:gd name="f277" fmla="*/ f200 1 f84"/>
                <a:gd name="f278" fmla="*/ f201 1 f85"/>
                <a:gd name="f279" fmla="*/ f202 1 f84"/>
                <a:gd name="f280" fmla="*/ f203 1 f85"/>
                <a:gd name="f281" fmla="*/ f204 1 f84"/>
                <a:gd name="f282" fmla="*/ f205 1 f84"/>
                <a:gd name="f283" fmla="*/ f206 1 f84"/>
                <a:gd name="f284" fmla="*/ f207 1 f84"/>
                <a:gd name="f285" fmla="*/ f208 1 f85"/>
                <a:gd name="f286" fmla="*/ f209 1 f84"/>
                <a:gd name="f287" fmla="*/ f210 1 f84"/>
                <a:gd name="f288" fmla="*/ f211 1 f85"/>
                <a:gd name="f289" fmla="*/ f212 1 f84"/>
                <a:gd name="f290" fmla="*/ f213 1 f84"/>
                <a:gd name="f291" fmla="*/ f214 1 f85"/>
                <a:gd name="f292" fmla="*/ f215 1 f84"/>
                <a:gd name="f293" fmla="*/ f216 1 f84"/>
                <a:gd name="f294" fmla="*/ f217 1 f85"/>
                <a:gd name="f295" fmla="*/ f218 1 f84"/>
                <a:gd name="f296" fmla="*/ f219 1 f85"/>
                <a:gd name="f297" fmla="*/ f220 1 f85"/>
                <a:gd name="f298" fmla="*/ f221 1 f84"/>
                <a:gd name="f299" fmla="*/ f222 1 f85"/>
                <a:gd name="f300" fmla="*/ f223 1 f84"/>
                <a:gd name="f301" fmla="*/ f224 1 f85"/>
                <a:gd name="f302" fmla="*/ f225 1 f84"/>
                <a:gd name="f303" fmla="*/ f226 1 f85"/>
                <a:gd name="f304" fmla="*/ f227 1 f84"/>
                <a:gd name="f305" fmla="*/ f228 1 f85"/>
                <a:gd name="f306" fmla="*/ f229 1 f84"/>
                <a:gd name="f307" fmla="*/ f230 1 f84"/>
                <a:gd name="f308" fmla="*/ f231 1 f85"/>
                <a:gd name="f309" fmla="*/ f232 1 f84"/>
                <a:gd name="f310" fmla="*/ f233 1 f84"/>
                <a:gd name="f311" fmla="*/ f234 1 f85"/>
                <a:gd name="f312" fmla="*/ f235 1 f84"/>
                <a:gd name="f313" fmla="*/ f236 1 f85"/>
                <a:gd name="f314" fmla="*/ f237 1 f84"/>
                <a:gd name="f315" fmla="*/ f238 1 f85"/>
                <a:gd name="f316" fmla="*/ f293 f79 1"/>
                <a:gd name="f317" fmla="*/ f314 f79 1"/>
                <a:gd name="f318" fmla="*/ f315 f80 1"/>
                <a:gd name="f319" fmla="*/ f243 f80 1"/>
                <a:gd name="f320" fmla="*/ f240 f79 1"/>
                <a:gd name="f321" fmla="*/ f241 f80 1"/>
                <a:gd name="f322" fmla="*/ f242 f79 1"/>
                <a:gd name="f323" fmla="*/ f244 f79 1"/>
                <a:gd name="f324" fmla="*/ f245 f80 1"/>
                <a:gd name="f325" fmla="*/ f246 f79 1"/>
                <a:gd name="f326" fmla="*/ f247 f80 1"/>
                <a:gd name="f327" fmla="*/ f248 f79 1"/>
                <a:gd name="f328" fmla="*/ f249 f80 1"/>
                <a:gd name="f329" fmla="*/ f250 f79 1"/>
                <a:gd name="f330" fmla="*/ f251 f80 1"/>
                <a:gd name="f331" fmla="*/ f252 f79 1"/>
                <a:gd name="f332" fmla="*/ f253 f80 1"/>
                <a:gd name="f333" fmla="*/ f254 f79 1"/>
                <a:gd name="f334" fmla="*/ f255 f80 1"/>
                <a:gd name="f335" fmla="*/ f256 f79 1"/>
                <a:gd name="f336" fmla="*/ f257 f80 1"/>
                <a:gd name="f337" fmla="*/ f258 f80 1"/>
                <a:gd name="f338" fmla="*/ f259 f79 1"/>
                <a:gd name="f339" fmla="*/ f260 f79 1"/>
                <a:gd name="f340" fmla="*/ f261 f79 1"/>
                <a:gd name="f341" fmla="*/ f262 f80 1"/>
                <a:gd name="f342" fmla="*/ f263 f79 1"/>
                <a:gd name="f343" fmla="*/ f264 f80 1"/>
                <a:gd name="f344" fmla="*/ f265 f79 1"/>
                <a:gd name="f345" fmla="*/ f266 f80 1"/>
                <a:gd name="f346" fmla="*/ f267 f79 1"/>
                <a:gd name="f347" fmla="*/ f268 f80 1"/>
                <a:gd name="f348" fmla="*/ f269 f79 1"/>
                <a:gd name="f349" fmla="*/ f270 f80 1"/>
                <a:gd name="f350" fmla="*/ f271 f79 1"/>
                <a:gd name="f351" fmla="*/ f272 f80 1"/>
                <a:gd name="f352" fmla="*/ f273 f79 1"/>
                <a:gd name="f353" fmla="*/ f274 f80 1"/>
                <a:gd name="f354" fmla="*/ f275 f79 1"/>
                <a:gd name="f355" fmla="*/ f276 f80 1"/>
                <a:gd name="f356" fmla="*/ f277 f79 1"/>
                <a:gd name="f357" fmla="*/ f278 f80 1"/>
                <a:gd name="f358" fmla="*/ f279 f79 1"/>
                <a:gd name="f359" fmla="*/ f280 f80 1"/>
                <a:gd name="f360" fmla="*/ f281 f79 1"/>
                <a:gd name="f361" fmla="*/ f282 f79 1"/>
                <a:gd name="f362" fmla="*/ f283 f79 1"/>
                <a:gd name="f363" fmla="*/ f284 f79 1"/>
                <a:gd name="f364" fmla="*/ f285 f80 1"/>
                <a:gd name="f365" fmla="*/ f286 f79 1"/>
                <a:gd name="f366" fmla="*/ f287 f79 1"/>
                <a:gd name="f367" fmla="*/ f288 f80 1"/>
                <a:gd name="f368" fmla="*/ f289 f79 1"/>
                <a:gd name="f369" fmla="*/ f290 f79 1"/>
                <a:gd name="f370" fmla="*/ f291 f80 1"/>
                <a:gd name="f371" fmla="*/ f292 f79 1"/>
                <a:gd name="f372" fmla="*/ f294 f80 1"/>
                <a:gd name="f373" fmla="*/ f295 f79 1"/>
                <a:gd name="f374" fmla="*/ f296 f80 1"/>
                <a:gd name="f375" fmla="*/ f297 f80 1"/>
                <a:gd name="f376" fmla="*/ f298 f79 1"/>
                <a:gd name="f377" fmla="*/ f299 f80 1"/>
                <a:gd name="f378" fmla="*/ f300 f79 1"/>
                <a:gd name="f379" fmla="*/ f301 f80 1"/>
                <a:gd name="f380" fmla="*/ f302 f79 1"/>
                <a:gd name="f381" fmla="*/ f303 f80 1"/>
                <a:gd name="f382" fmla="*/ f304 f79 1"/>
                <a:gd name="f383" fmla="*/ f305 f80 1"/>
                <a:gd name="f384" fmla="*/ f306 f79 1"/>
                <a:gd name="f385" fmla="*/ f307 f79 1"/>
                <a:gd name="f386" fmla="*/ f308 f80 1"/>
                <a:gd name="f387" fmla="*/ f309 f79 1"/>
                <a:gd name="f388" fmla="*/ f310 f79 1"/>
                <a:gd name="f389" fmla="*/ f311 f80 1"/>
                <a:gd name="f390" fmla="*/ f312 f79 1"/>
                <a:gd name="f391" fmla="*/ f313 f8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9">
                  <a:pos x="f320" y="f321"/>
                </a:cxn>
                <a:cxn ang="f239">
                  <a:pos x="f322" y="f319"/>
                </a:cxn>
                <a:cxn ang="f239">
                  <a:pos x="f323" y="f324"/>
                </a:cxn>
                <a:cxn ang="f239">
                  <a:pos x="f325" y="f326"/>
                </a:cxn>
                <a:cxn ang="f239">
                  <a:pos x="f327" y="f328"/>
                </a:cxn>
                <a:cxn ang="f239">
                  <a:pos x="f329" y="f330"/>
                </a:cxn>
                <a:cxn ang="f239">
                  <a:pos x="f331" y="f332"/>
                </a:cxn>
                <a:cxn ang="f239">
                  <a:pos x="f333" y="f334"/>
                </a:cxn>
                <a:cxn ang="f239">
                  <a:pos x="f335" y="f336"/>
                </a:cxn>
                <a:cxn ang="f239">
                  <a:pos x="f325" y="f337"/>
                </a:cxn>
                <a:cxn ang="f239">
                  <a:pos x="f338" y="f337"/>
                </a:cxn>
                <a:cxn ang="f239">
                  <a:pos x="f339" y="f337"/>
                </a:cxn>
                <a:cxn ang="f239">
                  <a:pos x="f340" y="f341"/>
                </a:cxn>
                <a:cxn ang="f239">
                  <a:pos x="f342" y="f343"/>
                </a:cxn>
                <a:cxn ang="f239">
                  <a:pos x="f344" y="f345"/>
                </a:cxn>
                <a:cxn ang="f239">
                  <a:pos x="f346" y="f347"/>
                </a:cxn>
                <a:cxn ang="f239">
                  <a:pos x="f348" y="f349"/>
                </a:cxn>
                <a:cxn ang="f239">
                  <a:pos x="f350" y="f351"/>
                </a:cxn>
                <a:cxn ang="f239">
                  <a:pos x="f352" y="f353"/>
                </a:cxn>
                <a:cxn ang="f239">
                  <a:pos x="f354" y="f355"/>
                </a:cxn>
                <a:cxn ang="f239">
                  <a:pos x="f356" y="f357"/>
                </a:cxn>
                <a:cxn ang="f239">
                  <a:pos x="f358" y="f359"/>
                </a:cxn>
                <a:cxn ang="f239">
                  <a:pos x="f360" y="f359"/>
                </a:cxn>
                <a:cxn ang="f239">
                  <a:pos x="f361" y="f359"/>
                </a:cxn>
                <a:cxn ang="f239">
                  <a:pos x="f362" y="f359"/>
                </a:cxn>
                <a:cxn ang="f239">
                  <a:pos x="f363" y="f364"/>
                </a:cxn>
                <a:cxn ang="f239">
                  <a:pos x="f365" y="f355"/>
                </a:cxn>
                <a:cxn ang="f239">
                  <a:pos x="f366" y="f367"/>
                </a:cxn>
                <a:cxn ang="f239">
                  <a:pos x="f368" y="f351"/>
                </a:cxn>
                <a:cxn ang="f239">
                  <a:pos x="f369" y="f370"/>
                </a:cxn>
                <a:cxn ang="f239">
                  <a:pos x="f371" y="f370"/>
                </a:cxn>
                <a:cxn ang="f239">
                  <a:pos x="f316" y="f372"/>
                </a:cxn>
                <a:cxn ang="f239">
                  <a:pos x="f373" y="f374"/>
                </a:cxn>
                <a:cxn ang="f239">
                  <a:pos x="f373" y="f375"/>
                </a:cxn>
                <a:cxn ang="f239">
                  <a:pos x="f376" y="f377"/>
                </a:cxn>
                <a:cxn ang="f239">
                  <a:pos x="f378" y="f379"/>
                </a:cxn>
                <a:cxn ang="f239">
                  <a:pos x="f380" y="f381"/>
                </a:cxn>
                <a:cxn ang="f239">
                  <a:pos x="f382" y="f383"/>
                </a:cxn>
                <a:cxn ang="f239">
                  <a:pos x="f384" y="f334"/>
                </a:cxn>
                <a:cxn ang="f239">
                  <a:pos x="f385" y="f386"/>
                </a:cxn>
                <a:cxn ang="f239">
                  <a:pos x="f387" y="f386"/>
                </a:cxn>
                <a:cxn ang="f239">
                  <a:pos x="f388" y="f389"/>
                </a:cxn>
                <a:cxn ang="f239">
                  <a:pos x="f390" y="f391"/>
                </a:cxn>
                <a:cxn ang="f239">
                  <a:pos x="f320" y="f321"/>
                </a:cxn>
              </a:cxnLst>
              <a:rect l="f316" t="f319" r="f317" b="f318"/>
              <a:pathLst>
                <a:path w="372" h="346">
                  <a:moveTo>
                    <a:pt x="f8" y="f9"/>
                  </a:moveTo>
                  <a:lnTo>
                    <a:pt x="f10" y="f5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6" y="f21"/>
                  </a:lnTo>
                  <a:lnTo>
                    <a:pt x="f22" y="f23"/>
                  </a:lnTo>
                  <a:lnTo>
                    <a:pt x="f13" y="f24"/>
                  </a:lnTo>
                  <a:lnTo>
                    <a:pt x="f25" y="f24"/>
                  </a:lnTo>
                  <a:lnTo>
                    <a:pt x="f26" y="f24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43" y="f22"/>
                  </a:lnTo>
                  <a:lnTo>
                    <a:pt x="f44" y="f7"/>
                  </a:lnTo>
                  <a:lnTo>
                    <a:pt x="f45" y="f7"/>
                  </a:lnTo>
                  <a:lnTo>
                    <a:pt x="f46" y="f7"/>
                  </a:lnTo>
                  <a:lnTo>
                    <a:pt x="f47" y="f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16" y="f38"/>
                  </a:lnTo>
                  <a:lnTo>
                    <a:pt x="f54" y="f55"/>
                  </a:lnTo>
                  <a:lnTo>
                    <a:pt x="f56" y="f55"/>
                  </a:lnTo>
                  <a:lnTo>
                    <a:pt x="f5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64" y="f65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70" y="f21"/>
                  </a:lnTo>
                  <a:lnTo>
                    <a:pt x="f71" y="f72"/>
                  </a:lnTo>
                  <a:lnTo>
                    <a:pt x="f73" y="f72"/>
                  </a:lnTo>
                  <a:lnTo>
                    <a:pt x="f74" y="f75"/>
                  </a:lnTo>
                  <a:lnTo>
                    <a:pt x="f76" y="f77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FD9AB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85" name="Freeform 92"/>
            <p:cNvSpPr/>
            <p:nvPr/>
          </p:nvSpPr>
          <p:spPr>
            <a:xfrm>
              <a:off x="1347670" y="4967944"/>
              <a:ext cx="363391" cy="37560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71"/>
                <a:gd name="f7" fmla="val 335"/>
                <a:gd name="f8" fmla="val 167"/>
                <a:gd name="f9" fmla="val 32"/>
                <a:gd name="f10" fmla="val 160"/>
                <a:gd name="f11" fmla="val 33"/>
                <a:gd name="f12" fmla="val 200"/>
                <a:gd name="f13" fmla="val 210"/>
                <a:gd name="f14" fmla="val 218"/>
                <a:gd name="f15" fmla="val 231"/>
                <a:gd name="f16" fmla="val 251"/>
                <a:gd name="f17" fmla="val 31"/>
                <a:gd name="f18" fmla="val 257"/>
                <a:gd name="f19" fmla="val 271"/>
                <a:gd name="f20" fmla="val 282"/>
                <a:gd name="f21" fmla="val 283"/>
                <a:gd name="f22" fmla="val 48"/>
                <a:gd name="f23" fmla="val 272"/>
                <a:gd name="f24" fmla="val 59"/>
                <a:gd name="f25" fmla="val 276"/>
                <a:gd name="f26" fmla="val 71"/>
                <a:gd name="f27" fmla="val 278"/>
                <a:gd name="f28" fmla="val 79"/>
                <a:gd name="f29" fmla="val 315"/>
                <a:gd name="f30" fmla="val 80"/>
                <a:gd name="f31" fmla="val 314"/>
                <a:gd name="f32" fmla="val 323"/>
                <a:gd name="f33" fmla="val 95"/>
                <a:gd name="f34" fmla="val 329"/>
                <a:gd name="f35" fmla="val 100"/>
                <a:gd name="f36" fmla="val 105"/>
                <a:gd name="f37" fmla="val 338"/>
                <a:gd name="f38" fmla="val 114"/>
                <a:gd name="f39" fmla="val 346"/>
                <a:gd name="f40" fmla="val 141"/>
                <a:gd name="f41" fmla="val 355"/>
                <a:gd name="f42" fmla="val 157"/>
                <a:gd name="f43" fmla="val 356"/>
                <a:gd name="f44" fmla="val 159"/>
                <a:gd name="f45" fmla="val 182"/>
                <a:gd name="f46" fmla="val 201"/>
                <a:gd name="f47" fmla="val 362"/>
                <a:gd name="f48" fmla="val 354"/>
                <a:gd name="f49" fmla="val 350"/>
                <a:gd name="f50" fmla="val 226"/>
                <a:gd name="f51" fmla="val 238"/>
                <a:gd name="f52" fmla="val 337"/>
                <a:gd name="f53" fmla="val 256"/>
                <a:gd name="f54" fmla="val 264"/>
                <a:gd name="f55" fmla="val 332"/>
                <a:gd name="f56" fmla="val 274"/>
                <a:gd name="f57" fmla="val 325"/>
                <a:gd name="f58" fmla="val 289"/>
                <a:gd name="f59" fmla="val 298"/>
                <a:gd name="f60" fmla="val 307"/>
                <a:gd name="f61" fmla="val 317"/>
                <a:gd name="f62" fmla="val 310"/>
                <a:gd name="f63" fmla="val 312"/>
                <a:gd name="f64" fmla="val 294"/>
                <a:gd name="f65" fmla="val 244"/>
                <a:gd name="f66" fmla="val 202"/>
                <a:gd name="f67" fmla="val 193"/>
                <a:gd name="f68" fmla="val 184"/>
                <a:gd name="f69" fmla="val 177"/>
                <a:gd name="f70" fmla="val 303"/>
                <a:gd name="f71" fmla="val 151"/>
                <a:gd name="f72" fmla="val 143"/>
                <a:gd name="f73" fmla="val 138"/>
                <a:gd name="f74" fmla="val 129"/>
                <a:gd name="f75" fmla="val 285"/>
                <a:gd name="f76" fmla="val 122"/>
                <a:gd name="f77" fmla="val 109"/>
                <a:gd name="f78" fmla="val 91"/>
                <a:gd name="f79" fmla="val 75"/>
                <a:gd name="f80" fmla="val 66"/>
                <a:gd name="f81" fmla="val 58"/>
                <a:gd name="f82" fmla="val 51"/>
                <a:gd name="f83" fmla="val 41"/>
                <a:gd name="f84" fmla="val 24"/>
                <a:gd name="f85" fmla="val 20"/>
                <a:gd name="f86" fmla="val 12"/>
                <a:gd name="f87" fmla="val 3"/>
                <a:gd name="f88" fmla="val 268"/>
                <a:gd name="f89" fmla="val 259"/>
                <a:gd name="f90" fmla="val 197"/>
                <a:gd name="f91" fmla="val 188"/>
                <a:gd name="f92" fmla="val 172"/>
                <a:gd name="f93" fmla="val 163"/>
                <a:gd name="f94" fmla="val 38"/>
                <a:gd name="f95" fmla="val 150"/>
                <a:gd name="f96" fmla="val 147"/>
                <a:gd name="f97" fmla="val 121"/>
                <a:gd name="f98" fmla="val 112"/>
                <a:gd name="f99" fmla="val 28"/>
                <a:gd name="f100" fmla="val 104"/>
                <a:gd name="f101" fmla="val 35"/>
                <a:gd name="f102" fmla="val 88"/>
                <a:gd name="f103" fmla="val 40"/>
                <a:gd name="f104" fmla="val 57"/>
                <a:gd name="f105" fmla="val 45"/>
                <a:gd name="f106" fmla="val 53"/>
                <a:gd name="f107" fmla="val 49"/>
                <a:gd name="f108" fmla="val 54"/>
                <a:gd name="f109" fmla="val 44"/>
                <a:gd name="f110" fmla="val 60"/>
                <a:gd name="f111" fmla="val 25"/>
                <a:gd name="f112" fmla="val 65"/>
                <a:gd name="f113" fmla="val 19"/>
                <a:gd name="f114" fmla="val 8"/>
                <a:gd name="f115" fmla="val 92"/>
                <a:gd name="f116" fmla="val 9"/>
                <a:gd name="f117" fmla="val 96"/>
                <a:gd name="f118" fmla="val 7"/>
                <a:gd name="f119" fmla="val 108"/>
                <a:gd name="f120" fmla="val 6"/>
                <a:gd name="f121" fmla="val 126"/>
                <a:gd name="f122" fmla="val 135"/>
                <a:gd name="f123" fmla="val 15"/>
                <a:gd name="f124" fmla="val 23"/>
                <a:gd name="f125" fmla="val 27"/>
                <a:gd name="f126" fmla="val 145"/>
                <a:gd name="f127" fmla="val 21"/>
                <a:gd name="f128" fmla="val 153"/>
                <a:gd name="f129" fmla="+- 0 0 -90"/>
                <a:gd name="f130" fmla="*/ f3 1 371"/>
                <a:gd name="f131" fmla="*/ f4 1 335"/>
                <a:gd name="f132" fmla="+- f7 0 f5"/>
                <a:gd name="f133" fmla="+- f6 0 f5"/>
                <a:gd name="f134" fmla="*/ f129 f0 1"/>
                <a:gd name="f135" fmla="*/ f133 1 371"/>
                <a:gd name="f136" fmla="*/ f132 1 335"/>
                <a:gd name="f137" fmla="*/ 90 f133 1"/>
                <a:gd name="f138" fmla="*/ 18 f132 1"/>
                <a:gd name="f139" fmla="*/ 102 f133 1"/>
                <a:gd name="f140" fmla="*/ 17 f132 1"/>
                <a:gd name="f141" fmla="*/ 119 f133 1"/>
                <a:gd name="f142" fmla="*/ 131 f133 1"/>
                <a:gd name="f143" fmla="*/ 146 f133 1"/>
                <a:gd name="f144" fmla="*/ 16 f132 1"/>
                <a:gd name="f145" fmla="*/ 160 f133 1"/>
                <a:gd name="f146" fmla="*/ 154 f133 1"/>
                <a:gd name="f147" fmla="*/ 32 f132 1"/>
                <a:gd name="f148" fmla="*/ 157 f133 1"/>
                <a:gd name="f149" fmla="*/ 42 f132 1"/>
                <a:gd name="f150" fmla="*/ 178 f133 1"/>
                <a:gd name="f151" fmla="*/ 186 f133 1"/>
                <a:gd name="f152" fmla="*/ 53 f132 1"/>
                <a:gd name="f153" fmla="*/ 192 f133 1"/>
                <a:gd name="f154" fmla="*/ 60 f132 1"/>
                <a:gd name="f155" fmla="*/ 201 f133 1"/>
                <a:gd name="f156" fmla="*/ 83 f132 1"/>
                <a:gd name="f157" fmla="*/ 210 f133 1"/>
                <a:gd name="f158" fmla="*/ 96 f132 1"/>
                <a:gd name="f159" fmla="*/ 112 f132 1"/>
                <a:gd name="f160" fmla="*/ 200 f133 1"/>
                <a:gd name="f161" fmla="*/ 115 f132 1"/>
                <a:gd name="f162" fmla="*/ 196 f133 1"/>
                <a:gd name="f163" fmla="*/ 126 f132 1"/>
                <a:gd name="f164" fmla="*/ 191 f133 1"/>
                <a:gd name="f165" fmla="*/ 140 f132 1"/>
                <a:gd name="f166" fmla="*/ 149 f132 1"/>
                <a:gd name="f167" fmla="*/ 185 f133 1"/>
                <a:gd name="f168" fmla="*/ 158 f132 1"/>
                <a:gd name="f169" fmla="*/ 180 f133 1"/>
                <a:gd name="f170" fmla="*/ 164 f132 1"/>
                <a:gd name="f171" fmla="*/ 166 f133 1"/>
                <a:gd name="f172" fmla="*/ 176 f132 1"/>
                <a:gd name="f173" fmla="*/ 149 f133 1"/>
                <a:gd name="f174" fmla="*/ 138 f133 1"/>
                <a:gd name="f175" fmla="*/ 177 f132 1"/>
                <a:gd name="f176" fmla="*/ 109 f133 1"/>
                <a:gd name="f177" fmla="*/ 103 f133 1"/>
                <a:gd name="f178" fmla="*/ 171 f132 1"/>
                <a:gd name="f179" fmla="*/ 94 f133 1"/>
                <a:gd name="f180" fmla="*/ 167 f132 1"/>
                <a:gd name="f181" fmla="*/ 160 f132 1"/>
                <a:gd name="f182" fmla="*/ 81 f133 1"/>
                <a:gd name="f183" fmla="*/ 74 f133 1"/>
                <a:gd name="f184" fmla="*/ 151 f132 1"/>
                <a:gd name="f185" fmla="*/ 61 f133 1"/>
                <a:gd name="f186" fmla="*/ 51 f133 1"/>
                <a:gd name="f187" fmla="*/ 42 f133 1"/>
                <a:gd name="f188" fmla="*/ 33 f133 1"/>
                <a:gd name="f189" fmla="*/ 163 f132 1"/>
                <a:gd name="f190" fmla="*/ 23 f133 1"/>
                <a:gd name="f191" fmla="*/ 14 f133 1"/>
                <a:gd name="f192" fmla="*/ 7 f133 1"/>
                <a:gd name="f193" fmla="*/ 156 f132 1"/>
                <a:gd name="f194" fmla="*/ 0 f133 1"/>
                <a:gd name="f195" fmla="*/ 142 f132 1"/>
                <a:gd name="f196" fmla="*/ 129 f132 1"/>
                <a:gd name="f197" fmla="*/ 2 f133 1"/>
                <a:gd name="f198" fmla="*/ 12 f133 1"/>
                <a:gd name="f199" fmla="*/ 104 f132 1"/>
                <a:gd name="f200" fmla="*/ 95 f132 1"/>
                <a:gd name="f201" fmla="*/ 18 f133 1"/>
                <a:gd name="f202" fmla="*/ 87 f132 1"/>
                <a:gd name="f203" fmla="*/ 22 f133 1"/>
                <a:gd name="f204" fmla="*/ 79 f132 1"/>
                <a:gd name="f205" fmla="*/ 64 f132 1"/>
                <a:gd name="f206" fmla="*/ 16 f133 1"/>
                <a:gd name="f207" fmla="*/ 55 f132 1"/>
                <a:gd name="f208" fmla="*/ 30 f132 1"/>
                <a:gd name="f209" fmla="*/ 28 f133 1"/>
                <a:gd name="f210" fmla="*/ 26 f132 1"/>
                <a:gd name="f211" fmla="*/ 32 f133 1"/>
                <a:gd name="f212" fmla="*/ 21 f132 1"/>
                <a:gd name="f213" fmla="*/ 37 f133 1"/>
                <a:gd name="f214" fmla="*/ 10 f132 1"/>
                <a:gd name="f215" fmla="*/ 4 f132 1"/>
                <a:gd name="f216" fmla="*/ 54 f133 1"/>
                <a:gd name="f217" fmla="*/ 71 f133 1"/>
                <a:gd name="f218" fmla="*/ 2 f132 1"/>
                <a:gd name="f219" fmla="*/ 77 f133 1"/>
                <a:gd name="f220" fmla="*/ 8 f132 1"/>
                <a:gd name="f221" fmla="*/ 15 f132 1"/>
                <a:gd name="f222" fmla="*/ 87 f133 1"/>
                <a:gd name="f223" fmla="*/ 12 f132 1"/>
                <a:gd name="f224" fmla="*/ 0 f132 1"/>
                <a:gd name="f225" fmla="*/ 371 f133 1"/>
                <a:gd name="f226" fmla="*/ 335 f132 1"/>
                <a:gd name="f227" fmla="*/ f134 1 f2"/>
                <a:gd name="f228" fmla="*/ f137 1 371"/>
                <a:gd name="f229" fmla="*/ f138 1 335"/>
                <a:gd name="f230" fmla="*/ f139 1 371"/>
                <a:gd name="f231" fmla="*/ f140 1 335"/>
                <a:gd name="f232" fmla="*/ f141 1 371"/>
                <a:gd name="f233" fmla="*/ f142 1 371"/>
                <a:gd name="f234" fmla="*/ f143 1 371"/>
                <a:gd name="f235" fmla="*/ f144 1 335"/>
                <a:gd name="f236" fmla="*/ f145 1 371"/>
                <a:gd name="f237" fmla="*/ f146 1 371"/>
                <a:gd name="f238" fmla="*/ f147 1 335"/>
                <a:gd name="f239" fmla="*/ f148 1 371"/>
                <a:gd name="f240" fmla="*/ f149 1 335"/>
                <a:gd name="f241" fmla="*/ f150 1 371"/>
                <a:gd name="f242" fmla="*/ f151 1 371"/>
                <a:gd name="f243" fmla="*/ f152 1 335"/>
                <a:gd name="f244" fmla="*/ f153 1 371"/>
                <a:gd name="f245" fmla="*/ f154 1 335"/>
                <a:gd name="f246" fmla="*/ f155 1 371"/>
                <a:gd name="f247" fmla="*/ f156 1 335"/>
                <a:gd name="f248" fmla="*/ f157 1 371"/>
                <a:gd name="f249" fmla="*/ f158 1 335"/>
                <a:gd name="f250" fmla="*/ f159 1 335"/>
                <a:gd name="f251" fmla="*/ f160 1 371"/>
                <a:gd name="f252" fmla="*/ f161 1 335"/>
                <a:gd name="f253" fmla="*/ f162 1 371"/>
                <a:gd name="f254" fmla="*/ f163 1 335"/>
                <a:gd name="f255" fmla="*/ f164 1 371"/>
                <a:gd name="f256" fmla="*/ f165 1 335"/>
                <a:gd name="f257" fmla="*/ f166 1 335"/>
                <a:gd name="f258" fmla="*/ f167 1 371"/>
                <a:gd name="f259" fmla="*/ f168 1 335"/>
                <a:gd name="f260" fmla="*/ f169 1 371"/>
                <a:gd name="f261" fmla="*/ f170 1 335"/>
                <a:gd name="f262" fmla="*/ f171 1 371"/>
                <a:gd name="f263" fmla="*/ f172 1 335"/>
                <a:gd name="f264" fmla="*/ f173 1 371"/>
                <a:gd name="f265" fmla="*/ f174 1 371"/>
                <a:gd name="f266" fmla="*/ f175 1 335"/>
                <a:gd name="f267" fmla="*/ f176 1 371"/>
                <a:gd name="f268" fmla="*/ f177 1 371"/>
                <a:gd name="f269" fmla="*/ f178 1 335"/>
                <a:gd name="f270" fmla="*/ f179 1 371"/>
                <a:gd name="f271" fmla="*/ f180 1 335"/>
                <a:gd name="f272" fmla="*/ f181 1 335"/>
                <a:gd name="f273" fmla="*/ f182 1 371"/>
                <a:gd name="f274" fmla="*/ f183 1 371"/>
                <a:gd name="f275" fmla="*/ f184 1 335"/>
                <a:gd name="f276" fmla="*/ f185 1 371"/>
                <a:gd name="f277" fmla="*/ f186 1 371"/>
                <a:gd name="f278" fmla="*/ f187 1 371"/>
                <a:gd name="f279" fmla="*/ f188 1 371"/>
                <a:gd name="f280" fmla="*/ f189 1 335"/>
                <a:gd name="f281" fmla="*/ f190 1 371"/>
                <a:gd name="f282" fmla="*/ f191 1 371"/>
                <a:gd name="f283" fmla="*/ f192 1 371"/>
                <a:gd name="f284" fmla="*/ f193 1 335"/>
                <a:gd name="f285" fmla="*/ f194 1 371"/>
                <a:gd name="f286" fmla="*/ f195 1 335"/>
                <a:gd name="f287" fmla="*/ f196 1 335"/>
                <a:gd name="f288" fmla="*/ f197 1 371"/>
                <a:gd name="f289" fmla="*/ f198 1 371"/>
                <a:gd name="f290" fmla="*/ f199 1 335"/>
                <a:gd name="f291" fmla="*/ f200 1 335"/>
                <a:gd name="f292" fmla="*/ f201 1 371"/>
                <a:gd name="f293" fmla="*/ f202 1 335"/>
                <a:gd name="f294" fmla="*/ f203 1 371"/>
                <a:gd name="f295" fmla="*/ f204 1 335"/>
                <a:gd name="f296" fmla="*/ f205 1 335"/>
                <a:gd name="f297" fmla="*/ f206 1 371"/>
                <a:gd name="f298" fmla="*/ f207 1 335"/>
                <a:gd name="f299" fmla="*/ f208 1 335"/>
                <a:gd name="f300" fmla="*/ f209 1 371"/>
                <a:gd name="f301" fmla="*/ f210 1 335"/>
                <a:gd name="f302" fmla="*/ f211 1 371"/>
                <a:gd name="f303" fmla="*/ f212 1 335"/>
                <a:gd name="f304" fmla="*/ f213 1 371"/>
                <a:gd name="f305" fmla="*/ f214 1 335"/>
                <a:gd name="f306" fmla="*/ f215 1 335"/>
                <a:gd name="f307" fmla="*/ f216 1 371"/>
                <a:gd name="f308" fmla="*/ f217 1 371"/>
                <a:gd name="f309" fmla="*/ f218 1 335"/>
                <a:gd name="f310" fmla="*/ f219 1 371"/>
                <a:gd name="f311" fmla="*/ f220 1 335"/>
                <a:gd name="f312" fmla="*/ f221 1 335"/>
                <a:gd name="f313" fmla="*/ f222 1 371"/>
                <a:gd name="f314" fmla="*/ f223 1 335"/>
                <a:gd name="f315" fmla="*/ f224 1 335"/>
                <a:gd name="f316" fmla="*/ f225 1 371"/>
                <a:gd name="f317" fmla="*/ f226 1 335"/>
                <a:gd name="f318" fmla="+- f227 0 f1"/>
                <a:gd name="f319" fmla="*/ f228 1 f135"/>
                <a:gd name="f320" fmla="*/ f229 1 f136"/>
                <a:gd name="f321" fmla="*/ f230 1 f135"/>
                <a:gd name="f322" fmla="*/ f231 1 f136"/>
                <a:gd name="f323" fmla="*/ f232 1 f135"/>
                <a:gd name="f324" fmla="*/ f233 1 f135"/>
                <a:gd name="f325" fmla="*/ f234 1 f135"/>
                <a:gd name="f326" fmla="*/ f235 1 f136"/>
                <a:gd name="f327" fmla="*/ f236 1 f135"/>
                <a:gd name="f328" fmla="*/ f237 1 f135"/>
                <a:gd name="f329" fmla="*/ f238 1 f136"/>
                <a:gd name="f330" fmla="*/ f239 1 f135"/>
                <a:gd name="f331" fmla="*/ f240 1 f136"/>
                <a:gd name="f332" fmla="*/ f241 1 f135"/>
                <a:gd name="f333" fmla="*/ f242 1 f135"/>
                <a:gd name="f334" fmla="*/ f243 1 f136"/>
                <a:gd name="f335" fmla="*/ f244 1 f135"/>
                <a:gd name="f336" fmla="*/ f245 1 f136"/>
                <a:gd name="f337" fmla="*/ f246 1 f135"/>
                <a:gd name="f338" fmla="*/ f247 1 f136"/>
                <a:gd name="f339" fmla="*/ f248 1 f135"/>
                <a:gd name="f340" fmla="*/ f249 1 f136"/>
                <a:gd name="f341" fmla="*/ f250 1 f136"/>
                <a:gd name="f342" fmla="*/ f251 1 f135"/>
                <a:gd name="f343" fmla="*/ f252 1 f136"/>
                <a:gd name="f344" fmla="*/ f253 1 f135"/>
                <a:gd name="f345" fmla="*/ f254 1 f136"/>
                <a:gd name="f346" fmla="*/ f255 1 f135"/>
                <a:gd name="f347" fmla="*/ f256 1 f136"/>
                <a:gd name="f348" fmla="*/ f257 1 f136"/>
                <a:gd name="f349" fmla="*/ f258 1 f135"/>
                <a:gd name="f350" fmla="*/ f259 1 f136"/>
                <a:gd name="f351" fmla="*/ f260 1 f135"/>
                <a:gd name="f352" fmla="*/ f261 1 f136"/>
                <a:gd name="f353" fmla="*/ f262 1 f135"/>
                <a:gd name="f354" fmla="*/ f263 1 f136"/>
                <a:gd name="f355" fmla="*/ f264 1 f135"/>
                <a:gd name="f356" fmla="*/ f265 1 f135"/>
                <a:gd name="f357" fmla="*/ f266 1 f136"/>
                <a:gd name="f358" fmla="*/ f267 1 f135"/>
                <a:gd name="f359" fmla="*/ f268 1 f135"/>
                <a:gd name="f360" fmla="*/ f269 1 f136"/>
                <a:gd name="f361" fmla="*/ f270 1 f135"/>
                <a:gd name="f362" fmla="*/ f271 1 f136"/>
                <a:gd name="f363" fmla="*/ f272 1 f136"/>
                <a:gd name="f364" fmla="*/ f273 1 f135"/>
                <a:gd name="f365" fmla="*/ f274 1 f135"/>
                <a:gd name="f366" fmla="*/ f275 1 f136"/>
                <a:gd name="f367" fmla="*/ f276 1 f135"/>
                <a:gd name="f368" fmla="*/ f277 1 f135"/>
                <a:gd name="f369" fmla="*/ f278 1 f135"/>
                <a:gd name="f370" fmla="*/ f279 1 f135"/>
                <a:gd name="f371" fmla="*/ f280 1 f136"/>
                <a:gd name="f372" fmla="*/ f281 1 f135"/>
                <a:gd name="f373" fmla="*/ f282 1 f135"/>
                <a:gd name="f374" fmla="*/ f283 1 f135"/>
                <a:gd name="f375" fmla="*/ f284 1 f136"/>
                <a:gd name="f376" fmla="*/ f285 1 f135"/>
                <a:gd name="f377" fmla="*/ f286 1 f136"/>
                <a:gd name="f378" fmla="*/ f287 1 f136"/>
                <a:gd name="f379" fmla="*/ f288 1 f135"/>
                <a:gd name="f380" fmla="*/ f289 1 f135"/>
                <a:gd name="f381" fmla="*/ f290 1 f136"/>
                <a:gd name="f382" fmla="*/ f291 1 f136"/>
                <a:gd name="f383" fmla="*/ f292 1 f135"/>
                <a:gd name="f384" fmla="*/ f293 1 f136"/>
                <a:gd name="f385" fmla="*/ f294 1 f135"/>
                <a:gd name="f386" fmla="*/ f295 1 f136"/>
                <a:gd name="f387" fmla="*/ f296 1 f136"/>
                <a:gd name="f388" fmla="*/ f297 1 f135"/>
                <a:gd name="f389" fmla="*/ f298 1 f136"/>
                <a:gd name="f390" fmla="*/ f299 1 f136"/>
                <a:gd name="f391" fmla="*/ f300 1 f135"/>
                <a:gd name="f392" fmla="*/ f301 1 f136"/>
                <a:gd name="f393" fmla="*/ f302 1 f135"/>
                <a:gd name="f394" fmla="*/ f303 1 f136"/>
                <a:gd name="f395" fmla="*/ f304 1 f135"/>
                <a:gd name="f396" fmla="*/ f305 1 f136"/>
                <a:gd name="f397" fmla="*/ f306 1 f136"/>
                <a:gd name="f398" fmla="*/ f307 1 f135"/>
                <a:gd name="f399" fmla="*/ f308 1 f135"/>
                <a:gd name="f400" fmla="*/ f309 1 f136"/>
                <a:gd name="f401" fmla="*/ f310 1 f135"/>
                <a:gd name="f402" fmla="*/ f311 1 f136"/>
                <a:gd name="f403" fmla="*/ f312 1 f136"/>
                <a:gd name="f404" fmla="*/ f313 1 f135"/>
                <a:gd name="f405" fmla="*/ f314 1 f136"/>
                <a:gd name="f406" fmla="*/ f316 1 f135"/>
                <a:gd name="f407" fmla="*/ f315 1 f136"/>
                <a:gd name="f408" fmla="*/ f317 1 f136"/>
                <a:gd name="f409" fmla="*/ f376 f130 1"/>
                <a:gd name="f410" fmla="*/ f406 f130 1"/>
                <a:gd name="f411" fmla="*/ f408 f131 1"/>
                <a:gd name="f412" fmla="*/ f407 f131 1"/>
                <a:gd name="f413" fmla="*/ f319 f130 1"/>
                <a:gd name="f414" fmla="*/ f320 f131 1"/>
                <a:gd name="f415" fmla="*/ f321 f130 1"/>
                <a:gd name="f416" fmla="*/ f322 f131 1"/>
                <a:gd name="f417" fmla="*/ f323 f130 1"/>
                <a:gd name="f418" fmla="*/ f324 f130 1"/>
                <a:gd name="f419" fmla="*/ f325 f130 1"/>
                <a:gd name="f420" fmla="*/ f326 f131 1"/>
                <a:gd name="f421" fmla="*/ f327 f130 1"/>
                <a:gd name="f422" fmla="*/ f328 f130 1"/>
                <a:gd name="f423" fmla="*/ f329 f131 1"/>
                <a:gd name="f424" fmla="*/ f330 f130 1"/>
                <a:gd name="f425" fmla="*/ f331 f131 1"/>
                <a:gd name="f426" fmla="*/ f332 f130 1"/>
                <a:gd name="f427" fmla="*/ f333 f130 1"/>
                <a:gd name="f428" fmla="*/ f334 f131 1"/>
                <a:gd name="f429" fmla="*/ f335 f130 1"/>
                <a:gd name="f430" fmla="*/ f336 f131 1"/>
                <a:gd name="f431" fmla="*/ f337 f130 1"/>
                <a:gd name="f432" fmla="*/ f338 f131 1"/>
                <a:gd name="f433" fmla="*/ f339 f130 1"/>
                <a:gd name="f434" fmla="*/ f340 f131 1"/>
                <a:gd name="f435" fmla="*/ f341 f131 1"/>
                <a:gd name="f436" fmla="*/ f342 f130 1"/>
                <a:gd name="f437" fmla="*/ f343 f131 1"/>
                <a:gd name="f438" fmla="*/ f344 f130 1"/>
                <a:gd name="f439" fmla="*/ f345 f131 1"/>
                <a:gd name="f440" fmla="*/ f346 f130 1"/>
                <a:gd name="f441" fmla="*/ f347 f131 1"/>
                <a:gd name="f442" fmla="*/ f348 f131 1"/>
                <a:gd name="f443" fmla="*/ f349 f130 1"/>
                <a:gd name="f444" fmla="*/ f350 f131 1"/>
                <a:gd name="f445" fmla="*/ f351 f130 1"/>
                <a:gd name="f446" fmla="*/ f352 f131 1"/>
                <a:gd name="f447" fmla="*/ f353 f130 1"/>
                <a:gd name="f448" fmla="*/ f354 f131 1"/>
                <a:gd name="f449" fmla="*/ f355 f130 1"/>
                <a:gd name="f450" fmla="*/ f356 f130 1"/>
                <a:gd name="f451" fmla="*/ f357 f131 1"/>
                <a:gd name="f452" fmla="*/ f358 f130 1"/>
                <a:gd name="f453" fmla="*/ f359 f130 1"/>
                <a:gd name="f454" fmla="*/ f360 f131 1"/>
                <a:gd name="f455" fmla="*/ f361 f130 1"/>
                <a:gd name="f456" fmla="*/ f362 f131 1"/>
                <a:gd name="f457" fmla="*/ f363 f131 1"/>
                <a:gd name="f458" fmla="*/ f364 f130 1"/>
                <a:gd name="f459" fmla="*/ f365 f130 1"/>
                <a:gd name="f460" fmla="*/ f366 f131 1"/>
                <a:gd name="f461" fmla="*/ f367 f130 1"/>
                <a:gd name="f462" fmla="*/ f368 f130 1"/>
                <a:gd name="f463" fmla="*/ f369 f130 1"/>
                <a:gd name="f464" fmla="*/ f370 f130 1"/>
                <a:gd name="f465" fmla="*/ f371 f131 1"/>
                <a:gd name="f466" fmla="*/ f372 f130 1"/>
                <a:gd name="f467" fmla="*/ f373 f130 1"/>
                <a:gd name="f468" fmla="*/ f374 f130 1"/>
                <a:gd name="f469" fmla="*/ f375 f131 1"/>
                <a:gd name="f470" fmla="*/ f377 f131 1"/>
                <a:gd name="f471" fmla="*/ f378 f131 1"/>
                <a:gd name="f472" fmla="*/ f379 f130 1"/>
                <a:gd name="f473" fmla="*/ f380 f130 1"/>
                <a:gd name="f474" fmla="*/ f381 f131 1"/>
                <a:gd name="f475" fmla="*/ f382 f131 1"/>
                <a:gd name="f476" fmla="*/ f383 f130 1"/>
                <a:gd name="f477" fmla="*/ f384 f131 1"/>
                <a:gd name="f478" fmla="*/ f385 f130 1"/>
                <a:gd name="f479" fmla="*/ f386 f131 1"/>
                <a:gd name="f480" fmla="*/ f387 f131 1"/>
                <a:gd name="f481" fmla="*/ f388 f130 1"/>
                <a:gd name="f482" fmla="*/ f389 f131 1"/>
                <a:gd name="f483" fmla="*/ f390 f131 1"/>
                <a:gd name="f484" fmla="*/ f391 f130 1"/>
                <a:gd name="f485" fmla="*/ f392 f131 1"/>
                <a:gd name="f486" fmla="*/ f393 f130 1"/>
                <a:gd name="f487" fmla="*/ f394 f131 1"/>
                <a:gd name="f488" fmla="*/ f395 f130 1"/>
                <a:gd name="f489" fmla="*/ f396 f131 1"/>
                <a:gd name="f490" fmla="*/ f397 f131 1"/>
                <a:gd name="f491" fmla="*/ f398 f130 1"/>
                <a:gd name="f492" fmla="*/ f399 f130 1"/>
                <a:gd name="f493" fmla="*/ f400 f131 1"/>
                <a:gd name="f494" fmla="*/ f401 f130 1"/>
                <a:gd name="f495" fmla="*/ f402 f131 1"/>
                <a:gd name="f496" fmla="*/ f403 f131 1"/>
                <a:gd name="f497" fmla="*/ f404 f130 1"/>
                <a:gd name="f498" fmla="*/ f405 f1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18">
                  <a:pos x="f413" y="f414"/>
                </a:cxn>
                <a:cxn ang="f318">
                  <a:pos x="f415" y="f416"/>
                </a:cxn>
                <a:cxn ang="f318">
                  <a:pos x="f417" y="f416"/>
                </a:cxn>
                <a:cxn ang="f318">
                  <a:pos x="f418" y="f414"/>
                </a:cxn>
                <a:cxn ang="f318">
                  <a:pos x="f419" y="f420"/>
                </a:cxn>
                <a:cxn ang="f318">
                  <a:pos x="f421" y="f420"/>
                </a:cxn>
                <a:cxn ang="f318">
                  <a:pos x="f422" y="f423"/>
                </a:cxn>
                <a:cxn ang="f318">
                  <a:pos x="f424" y="f425"/>
                </a:cxn>
                <a:cxn ang="f318">
                  <a:pos x="f426" y="f425"/>
                </a:cxn>
                <a:cxn ang="f318">
                  <a:pos x="f427" y="f428"/>
                </a:cxn>
                <a:cxn ang="f318">
                  <a:pos x="f429" y="f430"/>
                </a:cxn>
                <a:cxn ang="f318">
                  <a:pos x="f431" y="f432"/>
                </a:cxn>
                <a:cxn ang="f318">
                  <a:pos x="f431" y="f432"/>
                </a:cxn>
                <a:cxn ang="f318">
                  <a:pos x="f433" y="f434"/>
                </a:cxn>
                <a:cxn ang="f318">
                  <a:pos x="f433" y="f435"/>
                </a:cxn>
                <a:cxn ang="f318">
                  <a:pos x="f436" y="f437"/>
                </a:cxn>
                <a:cxn ang="f318">
                  <a:pos x="f438" y="f439"/>
                </a:cxn>
                <a:cxn ang="f318">
                  <a:pos x="f440" y="f441"/>
                </a:cxn>
                <a:cxn ang="f318">
                  <a:pos x="f427" y="f442"/>
                </a:cxn>
                <a:cxn ang="f318">
                  <a:pos x="f443" y="f444"/>
                </a:cxn>
                <a:cxn ang="f318">
                  <a:pos x="f445" y="f446"/>
                </a:cxn>
                <a:cxn ang="f318">
                  <a:pos x="f447" y="f448"/>
                </a:cxn>
                <a:cxn ang="f318">
                  <a:pos x="f449" y="f448"/>
                </a:cxn>
                <a:cxn ang="f318">
                  <a:pos x="f450" y="f451"/>
                </a:cxn>
                <a:cxn ang="f318">
                  <a:pos x="f450" y="f451"/>
                </a:cxn>
                <a:cxn ang="f318">
                  <a:pos x="f452" y="f451"/>
                </a:cxn>
                <a:cxn ang="f318">
                  <a:pos x="f453" y="f454"/>
                </a:cxn>
                <a:cxn ang="f318">
                  <a:pos x="f455" y="f456"/>
                </a:cxn>
                <a:cxn ang="f318">
                  <a:pos x="f413" y="f457"/>
                </a:cxn>
                <a:cxn ang="f318">
                  <a:pos x="f458" y="f444"/>
                </a:cxn>
                <a:cxn ang="f318">
                  <a:pos x="f459" y="f460"/>
                </a:cxn>
                <a:cxn ang="f318">
                  <a:pos x="f461" y="f442"/>
                </a:cxn>
                <a:cxn ang="f318">
                  <a:pos x="f462" y="f442"/>
                </a:cxn>
                <a:cxn ang="f318">
                  <a:pos x="f463" y="f444"/>
                </a:cxn>
                <a:cxn ang="f318">
                  <a:pos x="f464" y="f465"/>
                </a:cxn>
                <a:cxn ang="f318">
                  <a:pos x="f466" y="f446"/>
                </a:cxn>
                <a:cxn ang="f318">
                  <a:pos x="f467" y="f465"/>
                </a:cxn>
                <a:cxn ang="f318">
                  <a:pos x="f468" y="f469"/>
                </a:cxn>
                <a:cxn ang="f318">
                  <a:pos x="f409" y="f470"/>
                </a:cxn>
                <a:cxn ang="f318">
                  <a:pos x="f409" y="f471"/>
                </a:cxn>
                <a:cxn ang="f318">
                  <a:pos x="f472" y="f435"/>
                </a:cxn>
                <a:cxn ang="f318">
                  <a:pos x="f473" y="f474"/>
                </a:cxn>
                <a:cxn ang="f318">
                  <a:pos x="f467" y="f475"/>
                </a:cxn>
                <a:cxn ang="f318">
                  <a:pos x="f476" y="f477"/>
                </a:cxn>
                <a:cxn ang="f318">
                  <a:pos x="f478" y="f479"/>
                </a:cxn>
                <a:cxn ang="f318">
                  <a:pos x="f478" y="f480"/>
                </a:cxn>
                <a:cxn ang="f318">
                  <a:pos x="f481" y="f482"/>
                </a:cxn>
                <a:cxn ang="f318">
                  <a:pos x="f478" y="f425"/>
                </a:cxn>
                <a:cxn ang="f318">
                  <a:pos x="f466" y="f483"/>
                </a:cxn>
                <a:cxn ang="f318">
                  <a:pos x="f484" y="f485"/>
                </a:cxn>
                <a:cxn ang="f318">
                  <a:pos x="f486" y="f487"/>
                </a:cxn>
                <a:cxn ang="f318">
                  <a:pos x="f488" y="f489"/>
                </a:cxn>
                <a:cxn ang="f318">
                  <a:pos x="f463" y="f490"/>
                </a:cxn>
                <a:cxn ang="f318">
                  <a:pos x="f491" y="f490"/>
                </a:cxn>
                <a:cxn ang="f318">
                  <a:pos x="f492" y="f493"/>
                </a:cxn>
                <a:cxn ang="f318">
                  <a:pos x="f494" y="f495"/>
                </a:cxn>
                <a:cxn ang="f318">
                  <a:pos x="f458" y="f496"/>
                </a:cxn>
                <a:cxn ang="f318">
                  <a:pos x="f497" y="f498"/>
                </a:cxn>
                <a:cxn ang="f318">
                  <a:pos x="f413" y="f414"/>
                </a:cxn>
                <a:cxn ang="f318">
                  <a:pos x="f413" y="f414"/>
                </a:cxn>
              </a:cxnLst>
              <a:rect l="f409" t="f412" r="f410" b="f411"/>
              <a:pathLst>
                <a:path w="371" h="335">
                  <a:moveTo>
                    <a:pt x="f8" y="f9"/>
                  </a:moveTo>
                  <a:lnTo>
                    <a:pt x="f10" y="f11"/>
                  </a:lnTo>
                  <a:lnTo>
                    <a:pt x="f8" y="f9"/>
                  </a:lnTo>
                  <a:lnTo>
                    <a:pt x="f2" y="f9"/>
                  </a:lnTo>
                  <a:lnTo>
                    <a:pt x="f12" y="f9"/>
                  </a:lnTo>
                  <a:lnTo>
                    <a:pt x="f13" y="f9"/>
                  </a:lnTo>
                  <a:lnTo>
                    <a:pt x="f14" y="f11"/>
                  </a:lnTo>
                  <a:lnTo>
                    <a:pt x="f15" y="f11"/>
                  </a:lnTo>
                  <a:lnTo>
                    <a:pt x="f16" y="f17"/>
                  </a:lnTo>
                  <a:lnTo>
                    <a:pt x="f18" y="f17"/>
                  </a:lnTo>
                  <a:lnTo>
                    <a:pt x="f19" y="f9"/>
                  </a:lnTo>
                  <a:lnTo>
                    <a:pt x="f20" y="f17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28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7" y="f36"/>
                  </a:lnTo>
                  <a:lnTo>
                    <a:pt x="f37" y="f38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43" y="f44"/>
                  </a:lnTo>
                  <a:lnTo>
                    <a:pt x="f6" y="f45"/>
                  </a:lnTo>
                  <a:lnTo>
                    <a:pt x="f6" y="f46"/>
                  </a:lnTo>
                  <a:lnTo>
                    <a:pt x="f6" y="f13"/>
                  </a:lnTo>
                  <a:lnTo>
                    <a:pt x="f47" y="f13"/>
                  </a:lnTo>
                  <a:lnTo>
                    <a:pt x="f48" y="f14"/>
                  </a:lnTo>
                  <a:lnTo>
                    <a:pt x="f49" y="f50"/>
                  </a:lnTo>
                  <a:lnTo>
                    <a:pt x="f39" y="f51"/>
                  </a:lnTo>
                  <a:lnTo>
                    <a:pt x="f52" y="f53"/>
                  </a:lnTo>
                  <a:lnTo>
                    <a:pt x="f52" y="f54"/>
                  </a:lnTo>
                  <a:lnTo>
                    <a:pt x="f55" y="f56"/>
                  </a:lnTo>
                  <a:lnTo>
                    <a:pt x="f34" y="f20"/>
                  </a:lnTo>
                  <a:lnTo>
                    <a:pt x="f57" y="f58"/>
                  </a:lnTo>
                  <a:lnTo>
                    <a:pt x="f57" y="f59"/>
                  </a:lnTo>
                  <a:lnTo>
                    <a:pt x="f57" y="f60"/>
                  </a:lnTo>
                  <a:lnTo>
                    <a:pt x="f61" y="f62"/>
                  </a:lnTo>
                  <a:lnTo>
                    <a:pt x="f63" y="f32"/>
                  </a:lnTo>
                  <a:lnTo>
                    <a:pt x="f64" y="f55"/>
                  </a:lnTo>
                  <a:lnTo>
                    <a:pt x="f20" y="f55"/>
                  </a:lnTo>
                  <a:lnTo>
                    <a:pt x="f54" y="f55"/>
                  </a:lnTo>
                  <a:lnTo>
                    <a:pt x="f18" y="f7"/>
                  </a:lnTo>
                  <a:lnTo>
                    <a:pt x="f65" y="f7"/>
                  </a:lnTo>
                  <a:lnTo>
                    <a:pt x="f66" y="f7"/>
                  </a:lnTo>
                  <a:lnTo>
                    <a:pt x="f65" y="f7"/>
                  </a:lnTo>
                  <a:lnTo>
                    <a:pt x="f66" y="f7"/>
                  </a:lnTo>
                  <a:lnTo>
                    <a:pt x="f67" y="f7"/>
                  </a:lnTo>
                  <a:lnTo>
                    <a:pt x="f68" y="f55"/>
                  </a:lnTo>
                  <a:lnTo>
                    <a:pt x="f45" y="f32"/>
                  </a:lnTo>
                  <a:lnTo>
                    <a:pt x="f69" y="f29"/>
                  </a:lnTo>
                  <a:lnTo>
                    <a:pt x="f8" y="f29"/>
                  </a:lnTo>
                  <a:lnTo>
                    <a:pt x="f10" y="f62"/>
                  </a:lnTo>
                  <a:lnTo>
                    <a:pt x="f10" y="f70"/>
                  </a:lnTo>
                  <a:lnTo>
                    <a:pt x="f71" y="f59"/>
                  </a:lnTo>
                  <a:lnTo>
                    <a:pt x="f72" y="f59"/>
                  </a:lnTo>
                  <a:lnTo>
                    <a:pt x="f73" y="f58"/>
                  </a:lnTo>
                  <a:lnTo>
                    <a:pt x="f74" y="f75"/>
                  </a:lnTo>
                  <a:lnTo>
                    <a:pt x="f76" y="f75"/>
                  </a:lnTo>
                  <a:lnTo>
                    <a:pt x="f77" y="f20"/>
                  </a:lnTo>
                  <a:lnTo>
                    <a:pt x="f35" y="f20"/>
                  </a:lnTo>
                  <a:lnTo>
                    <a:pt x="f78" y="f20"/>
                  </a:lnTo>
                  <a:lnTo>
                    <a:pt x="f78" y="f58"/>
                  </a:lnTo>
                  <a:lnTo>
                    <a:pt x="f79" y="f59"/>
                  </a:lnTo>
                  <a:lnTo>
                    <a:pt x="f80" y="f70"/>
                  </a:lnTo>
                  <a:lnTo>
                    <a:pt x="f81" y="f60"/>
                  </a:lnTo>
                  <a:lnTo>
                    <a:pt x="f82" y="f62"/>
                  </a:lnTo>
                  <a:lnTo>
                    <a:pt x="f83" y="f62"/>
                  </a:lnTo>
                  <a:lnTo>
                    <a:pt x="f9" y="f62"/>
                  </a:lnTo>
                  <a:lnTo>
                    <a:pt x="f84" y="f60"/>
                  </a:lnTo>
                  <a:lnTo>
                    <a:pt x="f85" y="f59"/>
                  </a:lnTo>
                  <a:lnTo>
                    <a:pt x="f86" y="f64"/>
                  </a:lnTo>
                  <a:lnTo>
                    <a:pt x="f87" y="f25"/>
                  </a:lnTo>
                  <a:lnTo>
                    <a:pt x="f5" y="f88"/>
                  </a:lnTo>
                  <a:lnTo>
                    <a:pt x="f5" y="f89"/>
                  </a:lnTo>
                  <a:lnTo>
                    <a:pt x="f5" y="f65"/>
                  </a:lnTo>
                  <a:lnTo>
                    <a:pt x="f5" y="f14"/>
                  </a:lnTo>
                  <a:lnTo>
                    <a:pt x="f87" y="f13"/>
                  </a:lnTo>
                  <a:lnTo>
                    <a:pt x="f86" y="f46"/>
                  </a:lnTo>
                  <a:lnTo>
                    <a:pt x="f85" y="f90"/>
                  </a:lnTo>
                  <a:lnTo>
                    <a:pt x="f85" y="f91"/>
                  </a:lnTo>
                  <a:lnTo>
                    <a:pt x="f84" y="f2"/>
                  </a:lnTo>
                  <a:lnTo>
                    <a:pt x="f9" y="f92"/>
                  </a:lnTo>
                  <a:lnTo>
                    <a:pt x="f9" y="f93"/>
                  </a:lnTo>
                  <a:lnTo>
                    <a:pt x="f94" y="f95"/>
                  </a:lnTo>
                  <a:lnTo>
                    <a:pt x="f94" y="f96"/>
                  </a:lnTo>
                  <a:lnTo>
                    <a:pt x="f94" y="f97"/>
                  </a:lnTo>
                  <a:lnTo>
                    <a:pt x="f94" y="f98"/>
                  </a:lnTo>
                  <a:lnTo>
                    <a:pt x="f99" y="f100"/>
                  </a:lnTo>
                  <a:lnTo>
                    <a:pt x="f101" y="f102"/>
                  </a:lnTo>
                  <a:lnTo>
                    <a:pt x="f103" y="f28"/>
                  </a:lnTo>
                  <a:lnTo>
                    <a:pt x="f83" y="f79"/>
                  </a:lnTo>
                  <a:lnTo>
                    <a:pt x="f83" y="f104"/>
                  </a:lnTo>
                  <a:lnTo>
                    <a:pt x="f105" y="f106"/>
                  </a:lnTo>
                  <a:lnTo>
                    <a:pt x="f107" y="f107"/>
                  </a:lnTo>
                  <a:lnTo>
                    <a:pt x="f108" y="f109"/>
                  </a:lnTo>
                  <a:lnTo>
                    <a:pt x="f104" y="f103"/>
                  </a:lnTo>
                  <a:lnTo>
                    <a:pt x="f110" y="f111"/>
                  </a:lnTo>
                  <a:lnTo>
                    <a:pt x="f112" y="f113"/>
                  </a:lnTo>
                  <a:lnTo>
                    <a:pt x="f26" y="f86"/>
                  </a:lnTo>
                  <a:lnTo>
                    <a:pt x="f79" y="f114"/>
                  </a:lnTo>
                  <a:lnTo>
                    <a:pt x="f115" y="f116"/>
                  </a:lnTo>
                  <a:lnTo>
                    <a:pt x="f117" y="f118"/>
                  </a:lnTo>
                  <a:lnTo>
                    <a:pt x="f119" y="f120"/>
                  </a:lnTo>
                  <a:lnTo>
                    <a:pt x="f121" y="f87"/>
                  </a:lnTo>
                  <a:lnTo>
                    <a:pt x="f40" y="f5"/>
                  </a:lnTo>
                  <a:lnTo>
                    <a:pt x="f122" y="f123"/>
                  </a:lnTo>
                  <a:lnTo>
                    <a:pt x="f122" y="f124"/>
                  </a:lnTo>
                  <a:lnTo>
                    <a:pt x="f72" y="f125"/>
                  </a:lnTo>
                  <a:lnTo>
                    <a:pt x="f126" y="f127"/>
                  </a:lnTo>
                  <a:lnTo>
                    <a:pt x="f128" y="f124"/>
                  </a:lnTo>
                  <a:lnTo>
                    <a:pt x="f44" y="f11"/>
                  </a:lnTo>
                  <a:lnTo>
                    <a:pt x="f10" y="f11"/>
                  </a:lnTo>
                  <a:lnTo>
                    <a:pt x="f8" y="f11"/>
                  </a:lnTo>
                  <a:lnTo>
                    <a:pt x="f44" y="f11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FD9AB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86" name="Freeform 93"/>
            <p:cNvSpPr/>
            <p:nvPr/>
          </p:nvSpPr>
          <p:spPr>
            <a:xfrm>
              <a:off x="1480249" y="4456008"/>
              <a:ext cx="388254" cy="549499"/>
            </a:xfrm>
            <a:custGeom>
              <a:avLst/>
              <a:gdLst>
                <a:gd name="f0" fmla="val 10800000"/>
                <a:gd name="f1" fmla="val 5400000"/>
                <a:gd name="f2" fmla="val 360"/>
                <a:gd name="f3" fmla="val 180"/>
                <a:gd name="f4" fmla="val w"/>
                <a:gd name="f5" fmla="val h"/>
                <a:gd name="f6" fmla="val 0"/>
                <a:gd name="f7" fmla="val 397"/>
                <a:gd name="f8" fmla="val 487"/>
                <a:gd name="f9" fmla="val 10"/>
                <a:gd name="f10" fmla="val 474"/>
                <a:gd name="f11" fmla="val 18"/>
                <a:gd name="f12" fmla="val 476"/>
                <a:gd name="f13" fmla="val 25"/>
                <a:gd name="f14" fmla="val 486"/>
                <a:gd name="f15" fmla="val 41"/>
                <a:gd name="f16" fmla="val 485"/>
                <a:gd name="f17" fmla="val 51"/>
                <a:gd name="f18" fmla="val 60"/>
                <a:gd name="f19" fmla="val 67"/>
                <a:gd name="f20" fmla="val 75"/>
                <a:gd name="f21" fmla="val 83"/>
                <a:gd name="f22" fmla="val 96"/>
                <a:gd name="f23" fmla="val 109"/>
                <a:gd name="f24" fmla="val 118"/>
                <a:gd name="f25" fmla="val 125"/>
                <a:gd name="f26" fmla="val 134"/>
                <a:gd name="f27" fmla="val 147"/>
                <a:gd name="f28" fmla="val 484"/>
                <a:gd name="f29" fmla="val 151"/>
                <a:gd name="f30" fmla="val 481"/>
                <a:gd name="f31" fmla="val 159"/>
                <a:gd name="f32" fmla="val 165"/>
                <a:gd name="f33" fmla="val 472"/>
                <a:gd name="f34" fmla="val 171"/>
                <a:gd name="f35" fmla="val 468"/>
                <a:gd name="f36" fmla="val 177"/>
                <a:gd name="f37" fmla="val 464"/>
                <a:gd name="f38" fmla="val 189"/>
                <a:gd name="f39" fmla="val 459"/>
                <a:gd name="f40" fmla="val 199"/>
                <a:gd name="f41" fmla="val 456"/>
                <a:gd name="f42" fmla="val 206"/>
                <a:gd name="f43" fmla="val 453"/>
                <a:gd name="f44" fmla="val 213"/>
                <a:gd name="f45" fmla="val 451"/>
                <a:gd name="f46" fmla="val 223"/>
                <a:gd name="f47" fmla="val 447"/>
                <a:gd name="f48" fmla="val 232"/>
                <a:gd name="f49" fmla="val 444"/>
                <a:gd name="f50" fmla="val 241"/>
                <a:gd name="f51" fmla="val 441"/>
                <a:gd name="f52" fmla="val 249"/>
                <a:gd name="f53" fmla="val 438"/>
                <a:gd name="f54" fmla="val 253"/>
                <a:gd name="f55" fmla="val 434"/>
                <a:gd name="f56" fmla="val 256"/>
                <a:gd name="f57" fmla="val 430"/>
                <a:gd name="f58" fmla="val 264"/>
                <a:gd name="f59" fmla="val 423"/>
                <a:gd name="f60" fmla="val 268"/>
                <a:gd name="f61" fmla="val 418"/>
                <a:gd name="f62" fmla="val 273"/>
                <a:gd name="f63" fmla="val 413"/>
                <a:gd name="f64" fmla="val 281"/>
                <a:gd name="f65" fmla="val 404"/>
                <a:gd name="f66" fmla="val 286"/>
                <a:gd name="f67" fmla="val 291"/>
                <a:gd name="f68" fmla="val 389"/>
                <a:gd name="f69" fmla="val 298"/>
                <a:gd name="f70" fmla="val 386"/>
                <a:gd name="f71" fmla="val 307"/>
                <a:gd name="f72" fmla="val 383"/>
                <a:gd name="f73" fmla="val 317"/>
                <a:gd name="f74" fmla="val 380"/>
                <a:gd name="f75" fmla="val 325"/>
                <a:gd name="f76" fmla="val 379"/>
                <a:gd name="f77" fmla="val 332"/>
                <a:gd name="f78" fmla="val 341"/>
                <a:gd name="f79" fmla="val 350"/>
                <a:gd name="f80" fmla="val 359"/>
                <a:gd name="f81" fmla="val 375"/>
                <a:gd name="f82" fmla="val 366"/>
                <a:gd name="f83" fmla="val 370"/>
                <a:gd name="f84" fmla="val 365"/>
                <a:gd name="f85" fmla="val 384"/>
                <a:gd name="f86" fmla="val 391"/>
                <a:gd name="f87" fmla="val 357"/>
                <a:gd name="f88" fmla="val 352"/>
                <a:gd name="f89" fmla="val 392"/>
                <a:gd name="f90" fmla="val 344"/>
                <a:gd name="f91" fmla="val 335"/>
                <a:gd name="f92" fmla="val 329"/>
                <a:gd name="f93" fmla="val 323"/>
                <a:gd name="f94" fmla="val 371"/>
                <a:gd name="f95" fmla="val 326"/>
                <a:gd name="f96" fmla="val 363"/>
                <a:gd name="f97" fmla="val 324"/>
                <a:gd name="f98" fmla="val 354"/>
                <a:gd name="f99" fmla="val 337"/>
                <a:gd name="f100" fmla="val 322"/>
                <a:gd name="f101" fmla="val 331"/>
                <a:gd name="f102" fmla="val 321"/>
                <a:gd name="f103" fmla="val 315"/>
                <a:gd name="f104" fmla="val 309"/>
                <a:gd name="f105" fmla="val 319"/>
                <a:gd name="f106" fmla="val 303"/>
                <a:gd name="f107" fmla="val 289"/>
                <a:gd name="f108" fmla="val 313"/>
                <a:gd name="f109" fmla="val 284"/>
                <a:gd name="f110" fmla="val 316"/>
                <a:gd name="f111" fmla="val 266"/>
                <a:gd name="f112" fmla="val 244"/>
                <a:gd name="f113" fmla="val 235"/>
                <a:gd name="f114" fmla="val 211"/>
                <a:gd name="f115" fmla="val 201"/>
                <a:gd name="f116" fmla="val 188"/>
                <a:gd name="f117" fmla="val 318"/>
                <a:gd name="f118" fmla="val 175"/>
                <a:gd name="f119" fmla="val 320"/>
                <a:gd name="f120" fmla="val 160"/>
                <a:gd name="f121" fmla="val 156"/>
                <a:gd name="f122" fmla="val 333"/>
                <a:gd name="f123" fmla="val 149"/>
                <a:gd name="f124" fmla="val 143"/>
                <a:gd name="f125" fmla="val 142"/>
                <a:gd name="f126" fmla="val 133"/>
                <a:gd name="f127" fmla="val 349"/>
                <a:gd name="f128" fmla="val 122"/>
                <a:gd name="f129" fmla="val 121"/>
                <a:gd name="f130" fmla="val 97"/>
                <a:gd name="f131" fmla="val 79"/>
                <a:gd name="f132" fmla="val 62"/>
                <a:gd name="f133" fmla="val 54"/>
                <a:gd name="f134" fmla="val 46"/>
                <a:gd name="f135" fmla="val 358"/>
                <a:gd name="f136" fmla="val 19"/>
                <a:gd name="f137" fmla="val 356"/>
                <a:gd name="f138" fmla="val 11"/>
                <a:gd name="f139" fmla="val 4"/>
                <a:gd name="f140" fmla="val 334"/>
                <a:gd name="f141" fmla="val 6"/>
                <a:gd name="f142" fmla="val 9"/>
                <a:gd name="f143" fmla="val 12"/>
                <a:gd name="f144" fmla="val 296"/>
                <a:gd name="f145" fmla="val 17"/>
                <a:gd name="f146" fmla="val 21"/>
                <a:gd name="f147" fmla="val 282"/>
                <a:gd name="f148" fmla="val 26"/>
                <a:gd name="f149" fmla="val 32"/>
                <a:gd name="f150" fmla="val 265"/>
                <a:gd name="f151" fmla="val 38"/>
                <a:gd name="f152" fmla="val 255"/>
                <a:gd name="f153" fmla="val 44"/>
                <a:gd name="f154" fmla="val 246"/>
                <a:gd name="f155" fmla="val 50"/>
                <a:gd name="f156" fmla="val 231"/>
                <a:gd name="f157" fmla="val 214"/>
                <a:gd name="f158" fmla="val 191"/>
                <a:gd name="f159" fmla="val 55"/>
                <a:gd name="f160" fmla="val 170"/>
                <a:gd name="f161" fmla="val 65"/>
                <a:gd name="f162" fmla="val 153"/>
                <a:gd name="f163" fmla="val 74"/>
                <a:gd name="f164" fmla="val 150"/>
                <a:gd name="f165" fmla="val 80"/>
                <a:gd name="f166" fmla="val 88"/>
                <a:gd name="f167" fmla="val 140"/>
                <a:gd name="f168" fmla="val 90"/>
                <a:gd name="f169" fmla="val 102"/>
                <a:gd name="f170" fmla="val 129"/>
                <a:gd name="f171" fmla="val 112"/>
                <a:gd name="f172" fmla="val 127"/>
                <a:gd name="f173" fmla="val 123"/>
                <a:gd name="f174" fmla="val 131"/>
                <a:gd name="f175" fmla="val 139"/>
                <a:gd name="f176" fmla="val 114"/>
                <a:gd name="f177" fmla="val 155"/>
                <a:gd name="f178" fmla="val 117"/>
                <a:gd name="f179" fmla="val 161"/>
                <a:gd name="f180" fmla="val 115"/>
                <a:gd name="f181" fmla="val 167"/>
                <a:gd name="f182" fmla="val 169"/>
                <a:gd name="f183" fmla="val 144"/>
                <a:gd name="f184" fmla="val 173"/>
                <a:gd name="f185" fmla="val 186"/>
                <a:gd name="f186" fmla="val 148"/>
                <a:gd name="f187" fmla="val 194"/>
                <a:gd name="f188" fmla="val 203"/>
                <a:gd name="f189" fmla="val 215"/>
                <a:gd name="f190" fmla="val 227"/>
                <a:gd name="f191" fmla="val 236"/>
                <a:gd name="f192" fmla="val 136"/>
                <a:gd name="f193" fmla="val 126"/>
                <a:gd name="f194" fmla="val 119"/>
                <a:gd name="f195" fmla="val 113"/>
                <a:gd name="f196" fmla="val 240"/>
                <a:gd name="f197" fmla="val 95"/>
                <a:gd name="f198" fmla="val 242"/>
                <a:gd name="f199" fmla="val 91"/>
                <a:gd name="f200" fmla="val 86"/>
                <a:gd name="f201" fmla="val 248"/>
                <a:gd name="f202" fmla="val 251"/>
                <a:gd name="f203" fmla="val 68"/>
                <a:gd name="f204" fmla="val 252"/>
                <a:gd name="f205" fmla="val 63"/>
                <a:gd name="f206" fmla="val 254"/>
                <a:gd name="f207" fmla="val 53"/>
                <a:gd name="f208" fmla="val 261"/>
                <a:gd name="f209" fmla="val 49"/>
                <a:gd name="f210" fmla="val 42"/>
                <a:gd name="f211" fmla="val 274"/>
                <a:gd name="f212" fmla="val 34"/>
                <a:gd name="f213" fmla="val 283"/>
                <a:gd name="f214" fmla="val 33"/>
                <a:gd name="f215" fmla="val 300"/>
                <a:gd name="f216" fmla="val 30"/>
                <a:gd name="f217" fmla="val 305"/>
                <a:gd name="f218" fmla="val 20"/>
                <a:gd name="f219" fmla="val 345"/>
                <a:gd name="f220" fmla="val 16"/>
                <a:gd name="f221" fmla="val 401"/>
                <a:gd name="f222" fmla="val 411"/>
                <a:gd name="f223" fmla="val 426"/>
                <a:gd name="f224" fmla="val 8"/>
                <a:gd name="f225" fmla="val 7"/>
                <a:gd name="f226" fmla="val 449"/>
                <a:gd name="f227" fmla="val 3"/>
                <a:gd name="f228" fmla="val 460"/>
                <a:gd name="f229" fmla="val 467"/>
                <a:gd name="f230" fmla="val 480"/>
                <a:gd name="f231" fmla="+- 0 0 -90"/>
                <a:gd name="f232" fmla="*/ f4 1 397"/>
                <a:gd name="f233" fmla="*/ f5 1 487"/>
                <a:gd name="f234" fmla="+- f8 0 f6"/>
                <a:gd name="f235" fmla="+- f7 0 f6"/>
                <a:gd name="f236" fmla="*/ f231 f0 1"/>
                <a:gd name="f237" fmla="*/ f235 1 397"/>
                <a:gd name="f238" fmla="*/ f234 1 487"/>
                <a:gd name="f239" fmla="*/ 14 f235 1"/>
                <a:gd name="f240" fmla="*/ 260 f234 1"/>
                <a:gd name="f241" fmla="*/ 34 f235 1"/>
                <a:gd name="f242" fmla="*/ 47 f235 1"/>
                <a:gd name="f243" fmla="*/ 66 f235 1"/>
                <a:gd name="f244" fmla="*/ 259 f234 1"/>
                <a:gd name="f245" fmla="*/ 83 f235 1"/>
                <a:gd name="f246" fmla="*/ 93 f235 1"/>
                <a:gd name="f247" fmla="*/ 252 f234 1"/>
                <a:gd name="f248" fmla="*/ 107 f235 1"/>
                <a:gd name="f249" fmla="*/ 245 f234 1"/>
                <a:gd name="f250" fmla="*/ 120 f235 1"/>
                <a:gd name="f251" fmla="*/ 241 f234 1"/>
                <a:gd name="f252" fmla="*/ 135 f235 1"/>
                <a:gd name="f253" fmla="*/ 235 f234 1"/>
                <a:gd name="f254" fmla="*/ 145 f235 1"/>
                <a:gd name="f255" fmla="*/ 230 f234 1"/>
                <a:gd name="f256" fmla="*/ 154 f235 1"/>
                <a:gd name="f257" fmla="*/ 221 f234 1"/>
                <a:gd name="f258" fmla="*/ 164 f235 1"/>
                <a:gd name="f259" fmla="*/ 208 f234 1"/>
                <a:gd name="f260" fmla="*/ 178 f235 1"/>
                <a:gd name="f261" fmla="*/ 203 f234 1"/>
                <a:gd name="f262" fmla="*/ 193 f235 1"/>
                <a:gd name="f263" fmla="*/ 202 f234 1"/>
                <a:gd name="f264" fmla="*/ 207 f235 1"/>
                <a:gd name="f265" fmla="*/ 197 f234 1"/>
                <a:gd name="f266" fmla="*/ 221 f235 1"/>
                <a:gd name="f267" fmla="*/ 191 f234 1"/>
                <a:gd name="f268" fmla="*/ 179 f234 1"/>
                <a:gd name="f269" fmla="*/ 210 f235 1"/>
                <a:gd name="f270" fmla="*/ 174 f234 1"/>
                <a:gd name="f271" fmla="*/ 194 f235 1"/>
                <a:gd name="f272" fmla="*/ 173 f234 1"/>
                <a:gd name="f273" fmla="*/ 183 f235 1"/>
                <a:gd name="f274" fmla="*/ 168 f234 1"/>
                <a:gd name="f275" fmla="*/ 155 f234 1"/>
                <a:gd name="f276" fmla="*/ 142 f234 1"/>
                <a:gd name="f277" fmla="*/ 131 f234 1"/>
                <a:gd name="f278" fmla="*/ 113 f234 1"/>
                <a:gd name="f279" fmla="*/ 100 f234 1"/>
                <a:gd name="f280" fmla="*/ 84 f234 1"/>
                <a:gd name="f281" fmla="*/ 75 f234 1"/>
                <a:gd name="f282" fmla="*/ 202 f235 1"/>
                <a:gd name="f283" fmla="*/ 65 f234 1"/>
                <a:gd name="f284" fmla="*/ 42 f234 1"/>
                <a:gd name="f285" fmla="*/ 24 f234 1"/>
                <a:gd name="f286" fmla="*/ 10 f234 1"/>
                <a:gd name="f287" fmla="*/ 2 f234 1"/>
                <a:gd name="f288" fmla="*/ 180 f235 1"/>
                <a:gd name="f289" fmla="*/ 3 f234 1"/>
                <a:gd name="f290" fmla="*/ 167 f235 1"/>
                <a:gd name="f291" fmla="*/ 9 f234 1"/>
                <a:gd name="f292" fmla="*/ 17 f234 1"/>
                <a:gd name="f293" fmla="*/ 139 f235 1"/>
                <a:gd name="f294" fmla="*/ 27 f234 1"/>
                <a:gd name="f295" fmla="*/ 121 f235 1"/>
                <a:gd name="f296" fmla="*/ 29 f234 1"/>
                <a:gd name="f297" fmla="*/ 102 f235 1"/>
                <a:gd name="f298" fmla="*/ 86 f235 1"/>
                <a:gd name="f299" fmla="*/ 40 f234 1"/>
                <a:gd name="f300" fmla="*/ 79 f235 1"/>
                <a:gd name="f301" fmla="*/ 48 f234 1"/>
                <a:gd name="f302" fmla="*/ 72 f235 1"/>
                <a:gd name="f303" fmla="*/ 63 f234 1"/>
                <a:gd name="f304" fmla="*/ 86 f234 1"/>
                <a:gd name="f305" fmla="*/ 76 f235 1"/>
                <a:gd name="f306" fmla="*/ 90 f234 1"/>
                <a:gd name="f307" fmla="*/ 81 f235 1"/>
                <a:gd name="f308" fmla="*/ 99 f234 1"/>
                <a:gd name="f309" fmla="*/ 114 f234 1"/>
                <a:gd name="f310" fmla="*/ 77 f235 1"/>
                <a:gd name="f311" fmla="*/ 128 f234 1"/>
                <a:gd name="f312" fmla="*/ 64 f235 1"/>
                <a:gd name="f313" fmla="*/ 49 f235 1"/>
                <a:gd name="f314" fmla="*/ 132 f234 1"/>
                <a:gd name="f315" fmla="*/ 36 f235 1"/>
                <a:gd name="f316" fmla="*/ 135 f234 1"/>
                <a:gd name="f317" fmla="*/ 23 f235 1"/>
                <a:gd name="f318" fmla="*/ 143 f234 1"/>
                <a:gd name="f319" fmla="*/ 19 f235 1"/>
                <a:gd name="f320" fmla="*/ 169 f234 1"/>
                <a:gd name="f321" fmla="*/ 182 f234 1"/>
                <a:gd name="f322" fmla="*/ 9 f235 1"/>
                <a:gd name="f323" fmla="*/ 195 f234 1"/>
                <a:gd name="f324" fmla="*/ 209 f234 1"/>
                <a:gd name="f325" fmla="*/ 7 f235 1"/>
                <a:gd name="f326" fmla="*/ 223 f234 1"/>
                <a:gd name="f327" fmla="*/ 5 f235 1"/>
                <a:gd name="f328" fmla="*/ 0 f235 1"/>
                <a:gd name="f329" fmla="*/ 249 f234 1"/>
                <a:gd name="f330" fmla="*/ 6 f235 1"/>
                <a:gd name="f331" fmla="*/ 0 f234 1"/>
                <a:gd name="f332" fmla="*/ 397 f235 1"/>
                <a:gd name="f333" fmla="*/ 487 f234 1"/>
                <a:gd name="f334" fmla="*/ f236 1 f3"/>
                <a:gd name="f335" fmla="*/ f239 1 397"/>
                <a:gd name="f336" fmla="*/ f240 1 487"/>
                <a:gd name="f337" fmla="*/ f241 1 397"/>
                <a:gd name="f338" fmla="*/ f242 1 397"/>
                <a:gd name="f339" fmla="*/ f243 1 397"/>
                <a:gd name="f340" fmla="*/ f244 1 487"/>
                <a:gd name="f341" fmla="*/ f245 1 397"/>
                <a:gd name="f342" fmla="*/ f246 1 397"/>
                <a:gd name="f343" fmla="*/ f247 1 487"/>
                <a:gd name="f344" fmla="*/ f248 1 397"/>
                <a:gd name="f345" fmla="*/ f249 1 487"/>
                <a:gd name="f346" fmla="*/ f250 1 397"/>
                <a:gd name="f347" fmla="*/ f251 1 487"/>
                <a:gd name="f348" fmla="*/ f252 1 397"/>
                <a:gd name="f349" fmla="*/ f253 1 487"/>
                <a:gd name="f350" fmla="*/ f254 1 397"/>
                <a:gd name="f351" fmla="*/ f255 1 487"/>
                <a:gd name="f352" fmla="*/ f256 1 397"/>
                <a:gd name="f353" fmla="*/ f257 1 487"/>
                <a:gd name="f354" fmla="*/ f258 1 397"/>
                <a:gd name="f355" fmla="*/ f259 1 487"/>
                <a:gd name="f356" fmla="*/ f260 1 397"/>
                <a:gd name="f357" fmla="*/ f261 1 487"/>
                <a:gd name="f358" fmla="*/ f262 1 397"/>
                <a:gd name="f359" fmla="*/ f263 1 487"/>
                <a:gd name="f360" fmla="*/ f264 1 397"/>
                <a:gd name="f361" fmla="*/ f265 1 487"/>
                <a:gd name="f362" fmla="*/ f266 1 397"/>
                <a:gd name="f363" fmla="*/ f267 1 487"/>
                <a:gd name="f364" fmla="*/ f268 1 487"/>
                <a:gd name="f365" fmla="*/ f269 1 397"/>
                <a:gd name="f366" fmla="*/ f270 1 487"/>
                <a:gd name="f367" fmla="*/ f271 1 397"/>
                <a:gd name="f368" fmla="*/ f272 1 487"/>
                <a:gd name="f369" fmla="*/ f273 1 397"/>
                <a:gd name="f370" fmla="*/ f274 1 487"/>
                <a:gd name="f371" fmla="*/ f275 1 487"/>
                <a:gd name="f372" fmla="*/ f276 1 487"/>
                <a:gd name="f373" fmla="*/ f277 1 487"/>
                <a:gd name="f374" fmla="*/ f278 1 487"/>
                <a:gd name="f375" fmla="*/ f279 1 487"/>
                <a:gd name="f376" fmla="*/ f280 1 487"/>
                <a:gd name="f377" fmla="*/ f281 1 487"/>
                <a:gd name="f378" fmla="*/ f282 1 397"/>
                <a:gd name="f379" fmla="*/ f283 1 487"/>
                <a:gd name="f380" fmla="*/ f284 1 487"/>
                <a:gd name="f381" fmla="*/ f285 1 487"/>
                <a:gd name="f382" fmla="*/ f286 1 487"/>
                <a:gd name="f383" fmla="*/ f287 1 487"/>
                <a:gd name="f384" fmla="*/ f288 1 397"/>
                <a:gd name="f385" fmla="*/ f289 1 487"/>
                <a:gd name="f386" fmla="*/ f290 1 397"/>
                <a:gd name="f387" fmla="*/ f291 1 487"/>
                <a:gd name="f388" fmla="*/ f292 1 487"/>
                <a:gd name="f389" fmla="*/ f293 1 397"/>
                <a:gd name="f390" fmla="*/ f294 1 487"/>
                <a:gd name="f391" fmla="*/ f295 1 397"/>
                <a:gd name="f392" fmla="*/ f296 1 487"/>
                <a:gd name="f393" fmla="*/ f297 1 397"/>
                <a:gd name="f394" fmla="*/ f298 1 397"/>
                <a:gd name="f395" fmla="*/ f299 1 487"/>
                <a:gd name="f396" fmla="*/ f300 1 397"/>
                <a:gd name="f397" fmla="*/ f301 1 487"/>
                <a:gd name="f398" fmla="*/ f302 1 397"/>
                <a:gd name="f399" fmla="*/ f303 1 487"/>
                <a:gd name="f400" fmla="*/ f304 1 487"/>
                <a:gd name="f401" fmla="*/ f305 1 397"/>
                <a:gd name="f402" fmla="*/ f306 1 487"/>
                <a:gd name="f403" fmla="*/ f307 1 397"/>
                <a:gd name="f404" fmla="*/ f308 1 487"/>
                <a:gd name="f405" fmla="*/ f309 1 487"/>
                <a:gd name="f406" fmla="*/ f310 1 397"/>
                <a:gd name="f407" fmla="*/ f311 1 487"/>
                <a:gd name="f408" fmla="*/ f312 1 397"/>
                <a:gd name="f409" fmla="*/ f313 1 397"/>
                <a:gd name="f410" fmla="*/ f314 1 487"/>
                <a:gd name="f411" fmla="*/ f315 1 397"/>
                <a:gd name="f412" fmla="*/ f316 1 487"/>
                <a:gd name="f413" fmla="*/ f317 1 397"/>
                <a:gd name="f414" fmla="*/ f318 1 487"/>
                <a:gd name="f415" fmla="*/ f319 1 397"/>
                <a:gd name="f416" fmla="*/ f320 1 487"/>
                <a:gd name="f417" fmla="*/ f321 1 487"/>
                <a:gd name="f418" fmla="*/ f322 1 397"/>
                <a:gd name="f419" fmla="*/ f323 1 487"/>
                <a:gd name="f420" fmla="*/ f324 1 487"/>
                <a:gd name="f421" fmla="*/ f325 1 397"/>
                <a:gd name="f422" fmla="*/ f326 1 487"/>
                <a:gd name="f423" fmla="*/ f327 1 397"/>
                <a:gd name="f424" fmla="*/ f328 1 397"/>
                <a:gd name="f425" fmla="*/ f329 1 487"/>
                <a:gd name="f426" fmla="*/ f330 1 397"/>
                <a:gd name="f427" fmla="*/ f331 1 487"/>
                <a:gd name="f428" fmla="*/ f332 1 397"/>
                <a:gd name="f429" fmla="*/ f333 1 487"/>
                <a:gd name="f430" fmla="+- f334 0 f1"/>
                <a:gd name="f431" fmla="*/ f335 1 f237"/>
                <a:gd name="f432" fmla="*/ f336 1 f238"/>
                <a:gd name="f433" fmla="*/ f337 1 f237"/>
                <a:gd name="f434" fmla="*/ f338 1 f237"/>
                <a:gd name="f435" fmla="*/ f339 1 f237"/>
                <a:gd name="f436" fmla="*/ f340 1 f238"/>
                <a:gd name="f437" fmla="*/ f341 1 f237"/>
                <a:gd name="f438" fmla="*/ f342 1 f237"/>
                <a:gd name="f439" fmla="*/ f343 1 f238"/>
                <a:gd name="f440" fmla="*/ f344 1 f237"/>
                <a:gd name="f441" fmla="*/ f345 1 f238"/>
                <a:gd name="f442" fmla="*/ f346 1 f237"/>
                <a:gd name="f443" fmla="*/ f347 1 f238"/>
                <a:gd name="f444" fmla="*/ f348 1 f237"/>
                <a:gd name="f445" fmla="*/ f349 1 f238"/>
                <a:gd name="f446" fmla="*/ f350 1 f237"/>
                <a:gd name="f447" fmla="*/ f351 1 f238"/>
                <a:gd name="f448" fmla="*/ f352 1 f237"/>
                <a:gd name="f449" fmla="*/ f353 1 f238"/>
                <a:gd name="f450" fmla="*/ f354 1 f237"/>
                <a:gd name="f451" fmla="*/ f355 1 f238"/>
                <a:gd name="f452" fmla="*/ f356 1 f237"/>
                <a:gd name="f453" fmla="*/ f357 1 f238"/>
                <a:gd name="f454" fmla="*/ f358 1 f237"/>
                <a:gd name="f455" fmla="*/ f359 1 f238"/>
                <a:gd name="f456" fmla="*/ f360 1 f237"/>
                <a:gd name="f457" fmla="*/ f361 1 f238"/>
                <a:gd name="f458" fmla="*/ f362 1 f237"/>
                <a:gd name="f459" fmla="*/ f363 1 f238"/>
                <a:gd name="f460" fmla="*/ f364 1 f238"/>
                <a:gd name="f461" fmla="*/ f365 1 f237"/>
                <a:gd name="f462" fmla="*/ f366 1 f238"/>
                <a:gd name="f463" fmla="*/ f367 1 f237"/>
                <a:gd name="f464" fmla="*/ f368 1 f238"/>
                <a:gd name="f465" fmla="*/ f369 1 f237"/>
                <a:gd name="f466" fmla="*/ f370 1 f238"/>
                <a:gd name="f467" fmla="*/ f371 1 f238"/>
                <a:gd name="f468" fmla="*/ f372 1 f238"/>
                <a:gd name="f469" fmla="*/ f373 1 f238"/>
                <a:gd name="f470" fmla="*/ f374 1 f238"/>
                <a:gd name="f471" fmla="*/ f375 1 f238"/>
                <a:gd name="f472" fmla="*/ f376 1 f238"/>
                <a:gd name="f473" fmla="*/ f377 1 f238"/>
                <a:gd name="f474" fmla="*/ f378 1 f237"/>
                <a:gd name="f475" fmla="*/ f379 1 f238"/>
                <a:gd name="f476" fmla="*/ f380 1 f238"/>
                <a:gd name="f477" fmla="*/ f381 1 f238"/>
                <a:gd name="f478" fmla="*/ f382 1 f238"/>
                <a:gd name="f479" fmla="*/ f383 1 f238"/>
                <a:gd name="f480" fmla="*/ f384 1 f237"/>
                <a:gd name="f481" fmla="*/ f385 1 f238"/>
                <a:gd name="f482" fmla="*/ f386 1 f237"/>
                <a:gd name="f483" fmla="*/ f387 1 f238"/>
                <a:gd name="f484" fmla="*/ f388 1 f238"/>
                <a:gd name="f485" fmla="*/ f389 1 f237"/>
                <a:gd name="f486" fmla="*/ f390 1 f238"/>
                <a:gd name="f487" fmla="*/ f391 1 f237"/>
                <a:gd name="f488" fmla="*/ f392 1 f238"/>
                <a:gd name="f489" fmla="*/ f393 1 f237"/>
                <a:gd name="f490" fmla="*/ f394 1 f237"/>
                <a:gd name="f491" fmla="*/ f395 1 f238"/>
                <a:gd name="f492" fmla="*/ f396 1 f237"/>
                <a:gd name="f493" fmla="*/ f397 1 f238"/>
                <a:gd name="f494" fmla="*/ f398 1 f237"/>
                <a:gd name="f495" fmla="*/ f399 1 f238"/>
                <a:gd name="f496" fmla="*/ f400 1 f238"/>
                <a:gd name="f497" fmla="*/ f401 1 f237"/>
                <a:gd name="f498" fmla="*/ f402 1 f238"/>
                <a:gd name="f499" fmla="*/ f403 1 f237"/>
                <a:gd name="f500" fmla="*/ f404 1 f238"/>
                <a:gd name="f501" fmla="*/ f405 1 f238"/>
                <a:gd name="f502" fmla="*/ f406 1 f237"/>
                <a:gd name="f503" fmla="*/ f407 1 f238"/>
                <a:gd name="f504" fmla="*/ f408 1 f237"/>
                <a:gd name="f505" fmla="*/ f409 1 f237"/>
                <a:gd name="f506" fmla="*/ f410 1 f238"/>
                <a:gd name="f507" fmla="*/ f411 1 f237"/>
                <a:gd name="f508" fmla="*/ f412 1 f238"/>
                <a:gd name="f509" fmla="*/ f413 1 f237"/>
                <a:gd name="f510" fmla="*/ f414 1 f238"/>
                <a:gd name="f511" fmla="*/ f415 1 f237"/>
                <a:gd name="f512" fmla="*/ f416 1 f238"/>
                <a:gd name="f513" fmla="*/ f417 1 f238"/>
                <a:gd name="f514" fmla="*/ f418 1 f237"/>
                <a:gd name="f515" fmla="*/ f419 1 f238"/>
                <a:gd name="f516" fmla="*/ f420 1 f238"/>
                <a:gd name="f517" fmla="*/ f421 1 f237"/>
                <a:gd name="f518" fmla="*/ f422 1 f238"/>
                <a:gd name="f519" fmla="*/ f423 1 f237"/>
                <a:gd name="f520" fmla="*/ f424 1 f237"/>
                <a:gd name="f521" fmla="*/ f425 1 f238"/>
                <a:gd name="f522" fmla="*/ f426 1 f237"/>
                <a:gd name="f523" fmla="*/ f428 1 f237"/>
                <a:gd name="f524" fmla="*/ f427 1 f238"/>
                <a:gd name="f525" fmla="*/ f429 1 f238"/>
                <a:gd name="f526" fmla="*/ f520 f232 1"/>
                <a:gd name="f527" fmla="*/ f523 f232 1"/>
                <a:gd name="f528" fmla="*/ f525 f233 1"/>
                <a:gd name="f529" fmla="*/ f524 f233 1"/>
                <a:gd name="f530" fmla="*/ f431 f232 1"/>
                <a:gd name="f531" fmla="*/ f432 f233 1"/>
                <a:gd name="f532" fmla="*/ f433 f232 1"/>
                <a:gd name="f533" fmla="*/ f434 f232 1"/>
                <a:gd name="f534" fmla="*/ f435 f232 1"/>
                <a:gd name="f535" fmla="*/ f436 f233 1"/>
                <a:gd name="f536" fmla="*/ f437 f232 1"/>
                <a:gd name="f537" fmla="*/ f438 f232 1"/>
                <a:gd name="f538" fmla="*/ f439 f233 1"/>
                <a:gd name="f539" fmla="*/ f440 f232 1"/>
                <a:gd name="f540" fmla="*/ f441 f233 1"/>
                <a:gd name="f541" fmla="*/ f442 f232 1"/>
                <a:gd name="f542" fmla="*/ f443 f233 1"/>
                <a:gd name="f543" fmla="*/ f444 f232 1"/>
                <a:gd name="f544" fmla="*/ f445 f233 1"/>
                <a:gd name="f545" fmla="*/ f446 f232 1"/>
                <a:gd name="f546" fmla="*/ f447 f233 1"/>
                <a:gd name="f547" fmla="*/ f448 f232 1"/>
                <a:gd name="f548" fmla="*/ f449 f233 1"/>
                <a:gd name="f549" fmla="*/ f450 f232 1"/>
                <a:gd name="f550" fmla="*/ f451 f233 1"/>
                <a:gd name="f551" fmla="*/ f452 f232 1"/>
                <a:gd name="f552" fmla="*/ f453 f233 1"/>
                <a:gd name="f553" fmla="*/ f454 f232 1"/>
                <a:gd name="f554" fmla="*/ f455 f233 1"/>
                <a:gd name="f555" fmla="*/ f456 f232 1"/>
                <a:gd name="f556" fmla="*/ f457 f233 1"/>
                <a:gd name="f557" fmla="*/ f458 f232 1"/>
                <a:gd name="f558" fmla="*/ f459 f233 1"/>
                <a:gd name="f559" fmla="*/ f460 f233 1"/>
                <a:gd name="f560" fmla="*/ f461 f232 1"/>
                <a:gd name="f561" fmla="*/ f462 f233 1"/>
                <a:gd name="f562" fmla="*/ f463 f232 1"/>
                <a:gd name="f563" fmla="*/ f464 f233 1"/>
                <a:gd name="f564" fmla="*/ f465 f232 1"/>
                <a:gd name="f565" fmla="*/ f466 f233 1"/>
                <a:gd name="f566" fmla="*/ f467 f233 1"/>
                <a:gd name="f567" fmla="*/ f468 f233 1"/>
                <a:gd name="f568" fmla="*/ f469 f233 1"/>
                <a:gd name="f569" fmla="*/ f470 f233 1"/>
                <a:gd name="f570" fmla="*/ f471 f233 1"/>
                <a:gd name="f571" fmla="*/ f472 f233 1"/>
                <a:gd name="f572" fmla="*/ f473 f233 1"/>
                <a:gd name="f573" fmla="*/ f474 f232 1"/>
                <a:gd name="f574" fmla="*/ f475 f233 1"/>
                <a:gd name="f575" fmla="*/ f476 f233 1"/>
                <a:gd name="f576" fmla="*/ f477 f233 1"/>
                <a:gd name="f577" fmla="*/ f478 f233 1"/>
                <a:gd name="f578" fmla="*/ f479 f233 1"/>
                <a:gd name="f579" fmla="*/ f480 f232 1"/>
                <a:gd name="f580" fmla="*/ f481 f233 1"/>
                <a:gd name="f581" fmla="*/ f482 f232 1"/>
                <a:gd name="f582" fmla="*/ f483 f233 1"/>
                <a:gd name="f583" fmla="*/ f484 f233 1"/>
                <a:gd name="f584" fmla="*/ f485 f232 1"/>
                <a:gd name="f585" fmla="*/ f486 f233 1"/>
                <a:gd name="f586" fmla="*/ f487 f232 1"/>
                <a:gd name="f587" fmla="*/ f488 f233 1"/>
                <a:gd name="f588" fmla="*/ f489 f232 1"/>
                <a:gd name="f589" fmla="*/ f490 f232 1"/>
                <a:gd name="f590" fmla="*/ f491 f233 1"/>
                <a:gd name="f591" fmla="*/ f492 f232 1"/>
                <a:gd name="f592" fmla="*/ f493 f233 1"/>
                <a:gd name="f593" fmla="*/ f494 f232 1"/>
                <a:gd name="f594" fmla="*/ f495 f233 1"/>
                <a:gd name="f595" fmla="*/ f496 f233 1"/>
                <a:gd name="f596" fmla="*/ f497 f232 1"/>
                <a:gd name="f597" fmla="*/ f498 f233 1"/>
                <a:gd name="f598" fmla="*/ f499 f232 1"/>
                <a:gd name="f599" fmla="*/ f500 f233 1"/>
                <a:gd name="f600" fmla="*/ f501 f233 1"/>
                <a:gd name="f601" fmla="*/ f502 f232 1"/>
                <a:gd name="f602" fmla="*/ f503 f233 1"/>
                <a:gd name="f603" fmla="*/ f504 f232 1"/>
                <a:gd name="f604" fmla="*/ f505 f232 1"/>
                <a:gd name="f605" fmla="*/ f506 f233 1"/>
                <a:gd name="f606" fmla="*/ f507 f232 1"/>
                <a:gd name="f607" fmla="*/ f508 f233 1"/>
                <a:gd name="f608" fmla="*/ f509 f232 1"/>
                <a:gd name="f609" fmla="*/ f510 f233 1"/>
                <a:gd name="f610" fmla="*/ f511 f232 1"/>
                <a:gd name="f611" fmla="*/ f512 f233 1"/>
                <a:gd name="f612" fmla="*/ f513 f233 1"/>
                <a:gd name="f613" fmla="*/ f514 f232 1"/>
                <a:gd name="f614" fmla="*/ f515 f233 1"/>
                <a:gd name="f615" fmla="*/ f516 f233 1"/>
                <a:gd name="f616" fmla="*/ f517 f232 1"/>
                <a:gd name="f617" fmla="*/ f518 f233 1"/>
                <a:gd name="f618" fmla="*/ f519 f232 1"/>
                <a:gd name="f619" fmla="*/ f521 f233 1"/>
                <a:gd name="f620" fmla="*/ f522 f2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0">
                  <a:pos x="f530" y="f531"/>
                </a:cxn>
                <a:cxn ang="f430">
                  <a:pos x="f532" y="f531"/>
                </a:cxn>
                <a:cxn ang="f430">
                  <a:pos x="f533" y="f531"/>
                </a:cxn>
                <a:cxn ang="f430">
                  <a:pos x="f534" y="f535"/>
                </a:cxn>
                <a:cxn ang="f430">
                  <a:pos x="f536" y="f535"/>
                </a:cxn>
                <a:cxn ang="f430">
                  <a:pos x="f537" y="f538"/>
                </a:cxn>
                <a:cxn ang="f430">
                  <a:pos x="f539" y="f540"/>
                </a:cxn>
                <a:cxn ang="f430">
                  <a:pos x="f541" y="f542"/>
                </a:cxn>
                <a:cxn ang="f430">
                  <a:pos x="f543" y="f544"/>
                </a:cxn>
                <a:cxn ang="f430">
                  <a:pos x="f545" y="f546"/>
                </a:cxn>
                <a:cxn ang="f430">
                  <a:pos x="f547" y="f548"/>
                </a:cxn>
                <a:cxn ang="f430">
                  <a:pos x="f549" y="f550"/>
                </a:cxn>
                <a:cxn ang="f430">
                  <a:pos x="f551" y="f552"/>
                </a:cxn>
                <a:cxn ang="f430">
                  <a:pos x="f553" y="f554"/>
                </a:cxn>
                <a:cxn ang="f430">
                  <a:pos x="f555" y="f556"/>
                </a:cxn>
                <a:cxn ang="f430">
                  <a:pos x="f557" y="f558"/>
                </a:cxn>
                <a:cxn ang="f430">
                  <a:pos x="f557" y="f559"/>
                </a:cxn>
                <a:cxn ang="f430">
                  <a:pos x="f560" y="f561"/>
                </a:cxn>
                <a:cxn ang="f430">
                  <a:pos x="f562" y="f563"/>
                </a:cxn>
                <a:cxn ang="f430">
                  <a:pos x="f564" y="f565"/>
                </a:cxn>
                <a:cxn ang="f430">
                  <a:pos x="f551" y="f566"/>
                </a:cxn>
                <a:cxn ang="f430">
                  <a:pos x="f551" y="f567"/>
                </a:cxn>
                <a:cxn ang="f430">
                  <a:pos x="f551" y="f568"/>
                </a:cxn>
                <a:cxn ang="f430">
                  <a:pos x="f551" y="f569"/>
                </a:cxn>
                <a:cxn ang="f430">
                  <a:pos x="f551" y="f570"/>
                </a:cxn>
                <a:cxn ang="f430">
                  <a:pos x="f564" y="f571"/>
                </a:cxn>
                <a:cxn ang="f430">
                  <a:pos x="f553" y="f572"/>
                </a:cxn>
                <a:cxn ang="f430">
                  <a:pos x="f573" y="f574"/>
                </a:cxn>
                <a:cxn ang="f430">
                  <a:pos x="f573" y="f575"/>
                </a:cxn>
                <a:cxn ang="f430">
                  <a:pos x="f573" y="f576"/>
                </a:cxn>
                <a:cxn ang="f430">
                  <a:pos x="f573" y="f577"/>
                </a:cxn>
                <a:cxn ang="f430">
                  <a:pos x="f553" y="f578"/>
                </a:cxn>
                <a:cxn ang="f430">
                  <a:pos x="f579" y="f580"/>
                </a:cxn>
                <a:cxn ang="f430">
                  <a:pos x="f581" y="f582"/>
                </a:cxn>
                <a:cxn ang="f430">
                  <a:pos x="f547" y="f583"/>
                </a:cxn>
                <a:cxn ang="f430">
                  <a:pos x="f584" y="f585"/>
                </a:cxn>
                <a:cxn ang="f430">
                  <a:pos x="f586" y="f587"/>
                </a:cxn>
                <a:cxn ang="f430">
                  <a:pos x="f588" y="f587"/>
                </a:cxn>
                <a:cxn ang="f430">
                  <a:pos x="f589" y="f590"/>
                </a:cxn>
                <a:cxn ang="f430">
                  <a:pos x="f591" y="f592"/>
                </a:cxn>
                <a:cxn ang="f430">
                  <a:pos x="f593" y="f594"/>
                </a:cxn>
                <a:cxn ang="f430">
                  <a:pos x="f534" y="f572"/>
                </a:cxn>
                <a:cxn ang="f430">
                  <a:pos x="f534" y="f595"/>
                </a:cxn>
                <a:cxn ang="f430">
                  <a:pos x="f596" y="f597"/>
                </a:cxn>
                <a:cxn ang="f430">
                  <a:pos x="f598" y="f599"/>
                </a:cxn>
                <a:cxn ang="f430">
                  <a:pos x="f536" y="f600"/>
                </a:cxn>
                <a:cxn ang="f430">
                  <a:pos x="f601" y="f602"/>
                </a:cxn>
                <a:cxn ang="f430">
                  <a:pos x="f603" y="f602"/>
                </a:cxn>
                <a:cxn ang="f430">
                  <a:pos x="f604" y="f605"/>
                </a:cxn>
                <a:cxn ang="f430">
                  <a:pos x="f606" y="f607"/>
                </a:cxn>
                <a:cxn ang="f430">
                  <a:pos x="f608" y="f609"/>
                </a:cxn>
                <a:cxn ang="f430">
                  <a:pos x="f610" y="f566"/>
                </a:cxn>
                <a:cxn ang="f430">
                  <a:pos x="f530" y="f611"/>
                </a:cxn>
                <a:cxn ang="f430">
                  <a:pos x="f530" y="f612"/>
                </a:cxn>
                <a:cxn ang="f430">
                  <a:pos x="f613" y="f614"/>
                </a:cxn>
                <a:cxn ang="f430">
                  <a:pos x="f613" y="f615"/>
                </a:cxn>
                <a:cxn ang="f430">
                  <a:pos x="f616" y="f617"/>
                </a:cxn>
                <a:cxn ang="f430">
                  <a:pos x="f618" y="f544"/>
                </a:cxn>
                <a:cxn ang="f430">
                  <a:pos x="f526" y="f619"/>
                </a:cxn>
                <a:cxn ang="f430">
                  <a:pos x="f620" y="f538"/>
                </a:cxn>
              </a:cxnLst>
              <a:rect l="f526" t="f529" r="f527" b="f528"/>
              <a:pathLst>
                <a:path w="397" h="487">
                  <a:moveTo>
                    <a:pt x="f9" y="f10"/>
                  </a:move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8"/>
                  </a:lnTo>
                  <a:lnTo>
                    <a:pt x="f18" y="f14"/>
                  </a:lnTo>
                  <a:lnTo>
                    <a:pt x="f19" y="f16"/>
                  </a:lnTo>
                  <a:lnTo>
                    <a:pt x="f20" y="f16"/>
                  </a:lnTo>
                  <a:lnTo>
                    <a:pt x="f21" y="f14"/>
                  </a:lnTo>
                  <a:lnTo>
                    <a:pt x="f22" y="f14"/>
                  </a:lnTo>
                  <a:lnTo>
                    <a:pt x="f23" y="f16"/>
                  </a:lnTo>
                  <a:lnTo>
                    <a:pt x="f24" y="f16"/>
                  </a:lnTo>
                  <a:lnTo>
                    <a:pt x="f25" y="f16"/>
                  </a:lnTo>
                  <a:lnTo>
                    <a:pt x="f26" y="f1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12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64" y="f65"/>
                  </a:lnTo>
                  <a:lnTo>
                    <a:pt x="f66" y="f7"/>
                  </a:lnTo>
                  <a:lnTo>
                    <a:pt x="f67" y="f68"/>
                  </a:lnTo>
                  <a:lnTo>
                    <a:pt x="f69" y="f70"/>
                  </a:lnTo>
                  <a:lnTo>
                    <a:pt x="f71" y="f72"/>
                  </a:lnTo>
                  <a:lnTo>
                    <a:pt x="f73" y="f74"/>
                  </a:lnTo>
                  <a:lnTo>
                    <a:pt x="f75" y="f76"/>
                  </a:lnTo>
                  <a:lnTo>
                    <a:pt x="f77" y="f76"/>
                  </a:lnTo>
                  <a:lnTo>
                    <a:pt x="f78" y="f76"/>
                  </a:lnTo>
                  <a:lnTo>
                    <a:pt x="f79" y="f76"/>
                  </a:lnTo>
                  <a:lnTo>
                    <a:pt x="f80" y="f81"/>
                  </a:lnTo>
                  <a:lnTo>
                    <a:pt x="f82" y="f83"/>
                  </a:lnTo>
                  <a:lnTo>
                    <a:pt x="f81" y="f84"/>
                  </a:lnTo>
                  <a:lnTo>
                    <a:pt x="f85" y="f2"/>
                  </a:lnTo>
                  <a:lnTo>
                    <a:pt x="f86" y="f87"/>
                  </a:lnTo>
                  <a:lnTo>
                    <a:pt x="f86" y="f88"/>
                  </a:lnTo>
                  <a:lnTo>
                    <a:pt x="f89" y="f90"/>
                  </a:lnTo>
                  <a:lnTo>
                    <a:pt x="f89" y="f91"/>
                  </a:lnTo>
                  <a:lnTo>
                    <a:pt x="f89" y="f92"/>
                  </a:lnTo>
                  <a:lnTo>
                    <a:pt x="f7" y="f93"/>
                  </a:lnTo>
                  <a:lnTo>
                    <a:pt x="f94" y="f95"/>
                  </a:lnTo>
                  <a:lnTo>
                    <a:pt x="f96" y="f97"/>
                  </a:lnTo>
                  <a:lnTo>
                    <a:pt x="f98" y="f97"/>
                  </a:lnTo>
                  <a:lnTo>
                    <a:pt x="f90" y="f93"/>
                  </a:lnTo>
                  <a:lnTo>
                    <a:pt x="f99" y="f100"/>
                  </a:lnTo>
                  <a:lnTo>
                    <a:pt x="f101" y="f102"/>
                  </a:lnTo>
                  <a:lnTo>
                    <a:pt x="f75" y="f103"/>
                  </a:lnTo>
                  <a:lnTo>
                    <a:pt x="f102" y="f104"/>
                  </a:lnTo>
                  <a:lnTo>
                    <a:pt x="f105" y="f106"/>
                  </a:lnTo>
                  <a:lnTo>
                    <a:pt x="f103" y="f67"/>
                  </a:lnTo>
                  <a:lnTo>
                    <a:pt x="f103" y="f107"/>
                  </a:lnTo>
                  <a:lnTo>
                    <a:pt x="f108" y="f109"/>
                  </a:lnTo>
                  <a:lnTo>
                    <a:pt x="f110" y="f111"/>
                  </a:lnTo>
                  <a:lnTo>
                    <a:pt x="f103" y="f111"/>
                  </a:lnTo>
                  <a:lnTo>
                    <a:pt x="f73" y="f112"/>
                  </a:lnTo>
                  <a:lnTo>
                    <a:pt x="f73" y="f113"/>
                  </a:lnTo>
                  <a:lnTo>
                    <a:pt x="f73" y="f46"/>
                  </a:lnTo>
                  <a:lnTo>
                    <a:pt x="f73" y="f114"/>
                  </a:lnTo>
                  <a:lnTo>
                    <a:pt x="f73" y="f115"/>
                  </a:lnTo>
                  <a:lnTo>
                    <a:pt x="f73" y="f116"/>
                  </a:lnTo>
                  <a:lnTo>
                    <a:pt x="f117" y="f118"/>
                  </a:lnTo>
                  <a:lnTo>
                    <a:pt x="f119" y="f120"/>
                  </a:lnTo>
                  <a:lnTo>
                    <a:pt x="f75" y="f121"/>
                  </a:lnTo>
                  <a:lnTo>
                    <a:pt x="f122" y="f123"/>
                  </a:lnTo>
                  <a:lnTo>
                    <a:pt x="f78" y="f124"/>
                  </a:lnTo>
                  <a:lnTo>
                    <a:pt x="f78" y="f125"/>
                  </a:lnTo>
                  <a:lnTo>
                    <a:pt x="f79" y="f126"/>
                  </a:lnTo>
                  <a:lnTo>
                    <a:pt x="f127" y="f26"/>
                  </a:lnTo>
                  <a:lnTo>
                    <a:pt x="f80" y="f128"/>
                  </a:lnTo>
                  <a:lnTo>
                    <a:pt x="f80" y="f129"/>
                  </a:lnTo>
                  <a:lnTo>
                    <a:pt x="f80" y="f130"/>
                  </a:lnTo>
                  <a:lnTo>
                    <a:pt x="f80" y="f131"/>
                  </a:lnTo>
                  <a:lnTo>
                    <a:pt x="f80" y="f132"/>
                  </a:lnTo>
                  <a:lnTo>
                    <a:pt x="f80" y="f133"/>
                  </a:lnTo>
                  <a:lnTo>
                    <a:pt x="f80" y="f134"/>
                  </a:lnTo>
                  <a:lnTo>
                    <a:pt x="f80" y="f133"/>
                  </a:lnTo>
                  <a:lnTo>
                    <a:pt x="f80" y="f13"/>
                  </a:lnTo>
                  <a:lnTo>
                    <a:pt x="f135" y="f136"/>
                  </a:lnTo>
                  <a:lnTo>
                    <a:pt x="f137" y="f138"/>
                  </a:lnTo>
                  <a:lnTo>
                    <a:pt x="f78" y="f139"/>
                  </a:lnTo>
                  <a:lnTo>
                    <a:pt x="f140" y="f6"/>
                  </a:lnTo>
                  <a:lnTo>
                    <a:pt x="f75" y="f139"/>
                  </a:lnTo>
                  <a:lnTo>
                    <a:pt x="f105" y="f141"/>
                  </a:lnTo>
                  <a:lnTo>
                    <a:pt x="f108" y="f142"/>
                  </a:lnTo>
                  <a:lnTo>
                    <a:pt x="f106" y="f143"/>
                  </a:lnTo>
                  <a:lnTo>
                    <a:pt x="f144" y="f145"/>
                  </a:lnTo>
                  <a:lnTo>
                    <a:pt x="f107" y="f146"/>
                  </a:lnTo>
                  <a:lnTo>
                    <a:pt x="f147" y="f148"/>
                  </a:lnTo>
                  <a:lnTo>
                    <a:pt x="f62" y="f149"/>
                  </a:lnTo>
                  <a:lnTo>
                    <a:pt x="f150" y="f151"/>
                  </a:lnTo>
                  <a:lnTo>
                    <a:pt x="f152" y="f153"/>
                  </a:lnTo>
                  <a:lnTo>
                    <a:pt x="f154" y="f155"/>
                  </a:lnTo>
                  <a:lnTo>
                    <a:pt x="f156" y="f133"/>
                  </a:lnTo>
                  <a:lnTo>
                    <a:pt x="f46" y="f133"/>
                  </a:lnTo>
                  <a:lnTo>
                    <a:pt x="f157" y="f133"/>
                  </a:lnTo>
                  <a:lnTo>
                    <a:pt x="f158" y="f159"/>
                  </a:lnTo>
                  <a:lnTo>
                    <a:pt x="f3" y="f159"/>
                  </a:lnTo>
                  <a:lnTo>
                    <a:pt x="f160" y="f18"/>
                  </a:lnTo>
                  <a:lnTo>
                    <a:pt x="f31" y="f161"/>
                  </a:lnTo>
                  <a:lnTo>
                    <a:pt x="f162" y="f163"/>
                  </a:lnTo>
                  <a:lnTo>
                    <a:pt x="f164" y="f165"/>
                  </a:lnTo>
                  <a:lnTo>
                    <a:pt x="f124" y="f166"/>
                  </a:lnTo>
                  <a:lnTo>
                    <a:pt x="f167" y="f168"/>
                  </a:lnTo>
                  <a:lnTo>
                    <a:pt x="f26" y="f169"/>
                  </a:lnTo>
                  <a:lnTo>
                    <a:pt x="f170" y="f171"/>
                  </a:lnTo>
                  <a:lnTo>
                    <a:pt x="f172" y="f24"/>
                  </a:lnTo>
                  <a:lnTo>
                    <a:pt x="f25" y="f173"/>
                  </a:lnTo>
                  <a:lnTo>
                    <a:pt x="f129" y="f174"/>
                  </a:lnTo>
                  <a:lnTo>
                    <a:pt x="f24" y="f175"/>
                  </a:lnTo>
                  <a:lnTo>
                    <a:pt x="f176" y="f27"/>
                  </a:lnTo>
                  <a:lnTo>
                    <a:pt x="f23" y="f177"/>
                  </a:lnTo>
                  <a:lnTo>
                    <a:pt x="f178" y="f179"/>
                  </a:lnTo>
                  <a:lnTo>
                    <a:pt x="f180" y="f181"/>
                  </a:lnTo>
                  <a:lnTo>
                    <a:pt x="f128" y="f182"/>
                  </a:lnTo>
                  <a:lnTo>
                    <a:pt x="f26" y="f182"/>
                  </a:lnTo>
                  <a:lnTo>
                    <a:pt x="f183" y="f184"/>
                  </a:lnTo>
                  <a:lnTo>
                    <a:pt x="f183" y="f3"/>
                  </a:lnTo>
                  <a:lnTo>
                    <a:pt x="f183" y="f185"/>
                  </a:lnTo>
                  <a:lnTo>
                    <a:pt x="f186" y="f187"/>
                  </a:lnTo>
                  <a:lnTo>
                    <a:pt x="f186" y="f188"/>
                  </a:lnTo>
                  <a:lnTo>
                    <a:pt x="f186" y="f189"/>
                  </a:lnTo>
                  <a:lnTo>
                    <a:pt x="f186" y="f190"/>
                  </a:lnTo>
                  <a:lnTo>
                    <a:pt x="f183" y="f191"/>
                  </a:lnTo>
                  <a:lnTo>
                    <a:pt x="f192" y="f50"/>
                  </a:lnTo>
                  <a:lnTo>
                    <a:pt x="f193" y="f50"/>
                  </a:lnTo>
                  <a:lnTo>
                    <a:pt x="f194" y="f50"/>
                  </a:lnTo>
                  <a:lnTo>
                    <a:pt x="f195" y="f196"/>
                  </a:lnTo>
                  <a:lnTo>
                    <a:pt x="f197" y="f198"/>
                  </a:lnTo>
                  <a:lnTo>
                    <a:pt x="f199" y="f112"/>
                  </a:lnTo>
                  <a:lnTo>
                    <a:pt x="f200" y="f201"/>
                  </a:lnTo>
                  <a:lnTo>
                    <a:pt x="f20" y="f202"/>
                  </a:lnTo>
                  <a:lnTo>
                    <a:pt x="f203" y="f204"/>
                  </a:lnTo>
                  <a:lnTo>
                    <a:pt x="f205" y="f206"/>
                  </a:lnTo>
                  <a:lnTo>
                    <a:pt x="f207" y="f208"/>
                  </a:lnTo>
                  <a:lnTo>
                    <a:pt x="f209" y="f111"/>
                  </a:lnTo>
                  <a:lnTo>
                    <a:pt x="f15" y="f60"/>
                  </a:lnTo>
                  <a:lnTo>
                    <a:pt x="f210" y="f211"/>
                  </a:lnTo>
                  <a:lnTo>
                    <a:pt x="f212" y="f213"/>
                  </a:lnTo>
                  <a:lnTo>
                    <a:pt x="f212" y="f67"/>
                  </a:lnTo>
                  <a:lnTo>
                    <a:pt x="f214" y="f215"/>
                  </a:lnTo>
                  <a:lnTo>
                    <a:pt x="f216" y="f217"/>
                  </a:lnTo>
                  <a:lnTo>
                    <a:pt x="f13" y="f110"/>
                  </a:lnTo>
                  <a:lnTo>
                    <a:pt x="f13" y="f97"/>
                  </a:lnTo>
                  <a:lnTo>
                    <a:pt x="f13" y="f101"/>
                  </a:lnTo>
                  <a:lnTo>
                    <a:pt x="f13" y="f78"/>
                  </a:lnTo>
                  <a:lnTo>
                    <a:pt x="f218" y="f219"/>
                  </a:lnTo>
                  <a:lnTo>
                    <a:pt x="f220" y="f80"/>
                  </a:lnTo>
                  <a:lnTo>
                    <a:pt x="f220" y="f82"/>
                  </a:lnTo>
                  <a:lnTo>
                    <a:pt x="f220" y="f81"/>
                  </a:lnTo>
                  <a:lnTo>
                    <a:pt x="f220" y="f85"/>
                  </a:lnTo>
                  <a:lnTo>
                    <a:pt x="f220" y="f89"/>
                  </a:lnTo>
                  <a:lnTo>
                    <a:pt x="f220" y="f221"/>
                  </a:lnTo>
                  <a:lnTo>
                    <a:pt x="f145" y="f222"/>
                  </a:lnTo>
                  <a:lnTo>
                    <a:pt x="f143" y="f61"/>
                  </a:lnTo>
                  <a:lnTo>
                    <a:pt x="f143" y="f223"/>
                  </a:lnTo>
                  <a:lnTo>
                    <a:pt x="f224" y="f57"/>
                  </a:lnTo>
                  <a:lnTo>
                    <a:pt x="f224" y="f51"/>
                  </a:lnTo>
                  <a:lnTo>
                    <a:pt x="f225" y="f226"/>
                  </a:lnTo>
                  <a:lnTo>
                    <a:pt x="f227" y="f228"/>
                  </a:lnTo>
                  <a:lnTo>
                    <a:pt x="f6" y="f229"/>
                  </a:lnTo>
                  <a:lnTo>
                    <a:pt x="f6" y="f12"/>
                  </a:lnTo>
                  <a:lnTo>
                    <a:pt x="f224" y="f230"/>
                  </a:lnTo>
                  <a:lnTo>
                    <a:pt x="f9" y="f10"/>
                  </a:lnTo>
                  <a:close/>
                </a:path>
              </a:pathLst>
            </a:custGeom>
            <a:solidFill>
              <a:srgbClr val="FFD9AB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87" name="Freeform 94"/>
            <p:cNvSpPr/>
            <p:nvPr/>
          </p:nvSpPr>
          <p:spPr>
            <a:xfrm>
              <a:off x="1075425" y="4603464"/>
              <a:ext cx="410739" cy="50498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20"/>
                <a:gd name="f7" fmla="val 448"/>
                <a:gd name="f8" fmla="val 322"/>
                <a:gd name="f9" fmla="val 371"/>
                <a:gd name="f10" fmla="val 330"/>
                <a:gd name="f11" fmla="val 354"/>
                <a:gd name="f12" fmla="val 344"/>
                <a:gd name="f13" fmla="val 341"/>
                <a:gd name="f14" fmla="val 339"/>
                <a:gd name="f15" fmla="val 347"/>
                <a:gd name="f16" fmla="val 336"/>
                <a:gd name="f17" fmla="val 362"/>
                <a:gd name="f18" fmla="val 320"/>
                <a:gd name="f19" fmla="val 380"/>
                <a:gd name="f20" fmla="val 397"/>
                <a:gd name="f21" fmla="val 313"/>
                <a:gd name="f22" fmla="val 415"/>
                <a:gd name="f23" fmla="val 304"/>
                <a:gd name="f24" fmla="val 431"/>
                <a:gd name="f25" fmla="val 287"/>
                <a:gd name="f26" fmla="val 439"/>
                <a:gd name="f27" fmla="val 271"/>
                <a:gd name="f28" fmla="val 236"/>
                <a:gd name="f29" fmla="val 203"/>
                <a:gd name="f30" fmla="val 185"/>
                <a:gd name="f31" fmla="val 151"/>
                <a:gd name="f32" fmla="val 143"/>
                <a:gd name="f33" fmla="val 137"/>
                <a:gd name="f34" fmla="val 127"/>
                <a:gd name="f35" fmla="val 363"/>
                <a:gd name="f36" fmla="val 119"/>
                <a:gd name="f37" fmla="val 101"/>
                <a:gd name="f38" fmla="val 338"/>
                <a:gd name="f39" fmla="val 85"/>
                <a:gd name="f40" fmla="val 68"/>
                <a:gd name="f41" fmla="val 51"/>
                <a:gd name="f42" fmla="val 34"/>
                <a:gd name="f43" fmla="val 355"/>
                <a:gd name="f44" fmla="val 17"/>
                <a:gd name="f45" fmla="val 295"/>
                <a:gd name="f46" fmla="val 8"/>
                <a:gd name="f47" fmla="val 280"/>
                <a:gd name="f48" fmla="val 254"/>
                <a:gd name="f49" fmla="val 26"/>
                <a:gd name="f50" fmla="val 220"/>
                <a:gd name="f51" fmla="val 42"/>
                <a:gd name="f52" fmla="val 169"/>
                <a:gd name="f53" fmla="val 60"/>
                <a:gd name="f54" fmla="val 153"/>
                <a:gd name="f55" fmla="val 76"/>
                <a:gd name="f56" fmla="val 102"/>
                <a:gd name="f57" fmla="val 111"/>
                <a:gd name="f58" fmla="val 161"/>
                <a:gd name="f59" fmla="val 10"/>
                <a:gd name="f60" fmla="val 243"/>
                <a:gd name="f61" fmla="val 19"/>
                <a:gd name="f62" fmla="val 246"/>
                <a:gd name="f63" fmla="val 25"/>
                <a:gd name="f64" fmla="val 262"/>
                <a:gd name="f65" fmla="val 269"/>
                <a:gd name="f66" fmla="val 83"/>
                <a:gd name="f67" fmla="val 88"/>
                <a:gd name="f68" fmla="val 274"/>
                <a:gd name="f69" fmla="val 104"/>
                <a:gd name="f70" fmla="val 283"/>
                <a:gd name="f71" fmla="val 122"/>
                <a:gd name="f72" fmla="val 292"/>
                <a:gd name="f73" fmla="val 138"/>
                <a:gd name="f74" fmla="val 294"/>
                <a:gd name="f75" fmla="val 155"/>
                <a:gd name="f76" fmla="val 178"/>
                <a:gd name="f77" fmla="val 183"/>
                <a:gd name="f78" fmla="val 346"/>
                <a:gd name="f79" fmla="val 189"/>
                <a:gd name="f80" fmla="val 200"/>
                <a:gd name="f81" fmla="val 361"/>
                <a:gd name="f82" fmla="val 211"/>
                <a:gd name="f83" fmla="val 228"/>
                <a:gd name="f84" fmla="val 263"/>
                <a:gd name="f85" fmla="val 391"/>
                <a:gd name="f86" fmla="val 282"/>
                <a:gd name="f87" fmla="val 396"/>
                <a:gd name="f88" fmla="val 410"/>
                <a:gd name="f89" fmla="val 303"/>
                <a:gd name="f90" fmla="val 414"/>
                <a:gd name="f91" fmla="val 310"/>
                <a:gd name="f92" fmla="+- 0 0 -90"/>
                <a:gd name="f93" fmla="*/ f3 1 420"/>
                <a:gd name="f94" fmla="*/ f4 1 448"/>
                <a:gd name="f95" fmla="+- f7 0 f5"/>
                <a:gd name="f96" fmla="+- f6 0 f5"/>
                <a:gd name="f97" fmla="*/ f92 f0 1"/>
                <a:gd name="f98" fmla="*/ f96 1 420"/>
                <a:gd name="f99" fmla="*/ f95 1 448"/>
                <a:gd name="f100" fmla="*/ 210 f96 1"/>
                <a:gd name="f101" fmla="*/ 175 f95 1"/>
                <a:gd name="f102" fmla="*/ 194 f96 1"/>
                <a:gd name="f103" fmla="*/ 182 f95 1"/>
                <a:gd name="f104" fmla="*/ 190 f96 1"/>
                <a:gd name="f105" fmla="*/ 192 f95 1"/>
                <a:gd name="f106" fmla="*/ 180 f96 1"/>
                <a:gd name="f107" fmla="*/ 211 f95 1"/>
                <a:gd name="f108" fmla="*/ 171 f96 1"/>
                <a:gd name="f109" fmla="*/ 229 f95 1"/>
                <a:gd name="f110" fmla="*/ 153 f96 1"/>
                <a:gd name="f111" fmla="*/ 238 f95 1"/>
                <a:gd name="f112" fmla="*/ 115 f96 1"/>
                <a:gd name="f113" fmla="*/ 85 f96 1"/>
                <a:gd name="f114" fmla="*/ 77 f96 1"/>
                <a:gd name="f115" fmla="*/ 72 f96 1"/>
                <a:gd name="f116" fmla="*/ 193 f95 1"/>
                <a:gd name="f117" fmla="*/ 57 f96 1"/>
                <a:gd name="f118" fmla="*/ 180 f95 1"/>
                <a:gd name="f119" fmla="*/ 38 f96 1"/>
                <a:gd name="f120" fmla="*/ 19 f96 1"/>
                <a:gd name="f121" fmla="*/ 189 f95 1"/>
                <a:gd name="f122" fmla="*/ 0 f96 1"/>
                <a:gd name="f123" fmla="*/ 157 f95 1"/>
                <a:gd name="f124" fmla="*/ 10 f96 1"/>
                <a:gd name="f125" fmla="*/ 135 f95 1"/>
                <a:gd name="f126" fmla="*/ 117 f95 1"/>
                <a:gd name="f127" fmla="*/ 24 f96 1"/>
                <a:gd name="f128" fmla="*/ 99 f95 1"/>
                <a:gd name="f129" fmla="*/ 34 f96 1"/>
                <a:gd name="f130" fmla="*/ 81 f95 1"/>
                <a:gd name="f131" fmla="*/ 48 f96 1"/>
                <a:gd name="f132" fmla="*/ 63 f95 1"/>
                <a:gd name="f133" fmla="*/ 63 f96 1"/>
                <a:gd name="f134" fmla="*/ 45 f95 1"/>
                <a:gd name="f135" fmla="*/ 27 f95 1"/>
                <a:gd name="f136" fmla="*/ 91 f96 1"/>
                <a:gd name="f137" fmla="*/ 19 f95 1"/>
                <a:gd name="f138" fmla="*/ 104 f96 1"/>
                <a:gd name="f139" fmla="*/ 9 f95 1"/>
                <a:gd name="f140" fmla="*/ 124 f96 1"/>
                <a:gd name="f141" fmla="*/ 0 f95 1"/>
                <a:gd name="f142" fmla="*/ 139 f96 1"/>
                <a:gd name="f143" fmla="*/ 13 f95 1"/>
                <a:gd name="f144" fmla="*/ 147 f96 1"/>
                <a:gd name="f145" fmla="*/ 32 f95 1"/>
                <a:gd name="f146" fmla="*/ 47 f95 1"/>
                <a:gd name="f147" fmla="*/ 159 f96 1"/>
                <a:gd name="f148" fmla="*/ 65 f95 1"/>
                <a:gd name="f149" fmla="*/ 166 f96 1"/>
                <a:gd name="f150" fmla="*/ 83 f95 1"/>
                <a:gd name="f151" fmla="*/ 95 f95 1"/>
                <a:gd name="f152" fmla="*/ 195 f96 1"/>
                <a:gd name="f153" fmla="*/ 100 f95 1"/>
                <a:gd name="f154" fmla="*/ 203 f96 1"/>
                <a:gd name="f155" fmla="*/ 113 f95 1"/>
                <a:gd name="f156" fmla="*/ 130 f95 1"/>
                <a:gd name="f157" fmla="*/ 214 f96 1"/>
                <a:gd name="f158" fmla="*/ 149 f95 1"/>
                <a:gd name="f159" fmla="*/ 223 f96 1"/>
                <a:gd name="f160" fmla="*/ 156 f95 1"/>
                <a:gd name="f161" fmla="*/ 234 f96 1"/>
                <a:gd name="f162" fmla="*/ 164 f95 1"/>
                <a:gd name="f163" fmla="*/ 420 f96 1"/>
                <a:gd name="f164" fmla="*/ 448 f95 1"/>
                <a:gd name="f165" fmla="*/ f97 1 f2"/>
                <a:gd name="f166" fmla="*/ f100 1 420"/>
                <a:gd name="f167" fmla="*/ f101 1 448"/>
                <a:gd name="f168" fmla="*/ f102 1 420"/>
                <a:gd name="f169" fmla="*/ f103 1 448"/>
                <a:gd name="f170" fmla="*/ f104 1 420"/>
                <a:gd name="f171" fmla="*/ f105 1 448"/>
                <a:gd name="f172" fmla="*/ f106 1 420"/>
                <a:gd name="f173" fmla="*/ f107 1 448"/>
                <a:gd name="f174" fmla="*/ f108 1 420"/>
                <a:gd name="f175" fmla="*/ f109 1 448"/>
                <a:gd name="f176" fmla="*/ f110 1 420"/>
                <a:gd name="f177" fmla="*/ f111 1 448"/>
                <a:gd name="f178" fmla="*/ f112 1 420"/>
                <a:gd name="f179" fmla="*/ f113 1 420"/>
                <a:gd name="f180" fmla="*/ f114 1 420"/>
                <a:gd name="f181" fmla="*/ f115 1 420"/>
                <a:gd name="f182" fmla="*/ f116 1 448"/>
                <a:gd name="f183" fmla="*/ f117 1 420"/>
                <a:gd name="f184" fmla="*/ f118 1 448"/>
                <a:gd name="f185" fmla="*/ f119 1 420"/>
                <a:gd name="f186" fmla="*/ f120 1 420"/>
                <a:gd name="f187" fmla="*/ f121 1 448"/>
                <a:gd name="f188" fmla="*/ f122 1 420"/>
                <a:gd name="f189" fmla="*/ f123 1 448"/>
                <a:gd name="f190" fmla="*/ f124 1 420"/>
                <a:gd name="f191" fmla="*/ f125 1 448"/>
                <a:gd name="f192" fmla="*/ f126 1 448"/>
                <a:gd name="f193" fmla="*/ f127 1 420"/>
                <a:gd name="f194" fmla="*/ f128 1 448"/>
                <a:gd name="f195" fmla="*/ f129 1 420"/>
                <a:gd name="f196" fmla="*/ f130 1 448"/>
                <a:gd name="f197" fmla="*/ f131 1 420"/>
                <a:gd name="f198" fmla="*/ f132 1 448"/>
                <a:gd name="f199" fmla="*/ f133 1 420"/>
                <a:gd name="f200" fmla="*/ f134 1 448"/>
                <a:gd name="f201" fmla="*/ f135 1 448"/>
                <a:gd name="f202" fmla="*/ f136 1 420"/>
                <a:gd name="f203" fmla="*/ f137 1 448"/>
                <a:gd name="f204" fmla="*/ f138 1 420"/>
                <a:gd name="f205" fmla="*/ f139 1 448"/>
                <a:gd name="f206" fmla="*/ f140 1 420"/>
                <a:gd name="f207" fmla="*/ f141 1 448"/>
                <a:gd name="f208" fmla="*/ f142 1 420"/>
                <a:gd name="f209" fmla="*/ f143 1 448"/>
                <a:gd name="f210" fmla="*/ f144 1 420"/>
                <a:gd name="f211" fmla="*/ f145 1 448"/>
                <a:gd name="f212" fmla="*/ f146 1 448"/>
                <a:gd name="f213" fmla="*/ f147 1 420"/>
                <a:gd name="f214" fmla="*/ f148 1 448"/>
                <a:gd name="f215" fmla="*/ f149 1 420"/>
                <a:gd name="f216" fmla="*/ f150 1 448"/>
                <a:gd name="f217" fmla="*/ f151 1 448"/>
                <a:gd name="f218" fmla="*/ f152 1 420"/>
                <a:gd name="f219" fmla="*/ f153 1 448"/>
                <a:gd name="f220" fmla="*/ f154 1 420"/>
                <a:gd name="f221" fmla="*/ f155 1 448"/>
                <a:gd name="f222" fmla="*/ f156 1 448"/>
                <a:gd name="f223" fmla="*/ f157 1 420"/>
                <a:gd name="f224" fmla="*/ f158 1 448"/>
                <a:gd name="f225" fmla="*/ f159 1 420"/>
                <a:gd name="f226" fmla="*/ f160 1 448"/>
                <a:gd name="f227" fmla="*/ f161 1 420"/>
                <a:gd name="f228" fmla="*/ f162 1 448"/>
                <a:gd name="f229" fmla="*/ f163 1 420"/>
                <a:gd name="f230" fmla="*/ f164 1 448"/>
                <a:gd name="f231" fmla="+- f165 0 f1"/>
                <a:gd name="f232" fmla="*/ f166 1 f98"/>
                <a:gd name="f233" fmla="*/ f167 1 f99"/>
                <a:gd name="f234" fmla="*/ f168 1 f98"/>
                <a:gd name="f235" fmla="*/ f169 1 f99"/>
                <a:gd name="f236" fmla="*/ f170 1 f98"/>
                <a:gd name="f237" fmla="*/ f171 1 f99"/>
                <a:gd name="f238" fmla="*/ f172 1 f98"/>
                <a:gd name="f239" fmla="*/ f173 1 f99"/>
                <a:gd name="f240" fmla="*/ f174 1 f98"/>
                <a:gd name="f241" fmla="*/ f175 1 f99"/>
                <a:gd name="f242" fmla="*/ f176 1 f98"/>
                <a:gd name="f243" fmla="*/ f177 1 f99"/>
                <a:gd name="f244" fmla="*/ f178 1 f98"/>
                <a:gd name="f245" fmla="*/ f179 1 f98"/>
                <a:gd name="f246" fmla="*/ f180 1 f98"/>
                <a:gd name="f247" fmla="*/ f181 1 f98"/>
                <a:gd name="f248" fmla="*/ f182 1 f99"/>
                <a:gd name="f249" fmla="*/ f183 1 f98"/>
                <a:gd name="f250" fmla="*/ f184 1 f99"/>
                <a:gd name="f251" fmla="*/ f185 1 f98"/>
                <a:gd name="f252" fmla="*/ f186 1 f98"/>
                <a:gd name="f253" fmla="*/ f187 1 f99"/>
                <a:gd name="f254" fmla="*/ f188 1 f98"/>
                <a:gd name="f255" fmla="*/ f189 1 f99"/>
                <a:gd name="f256" fmla="*/ f190 1 f98"/>
                <a:gd name="f257" fmla="*/ f191 1 f99"/>
                <a:gd name="f258" fmla="*/ f192 1 f99"/>
                <a:gd name="f259" fmla="*/ f193 1 f98"/>
                <a:gd name="f260" fmla="*/ f194 1 f99"/>
                <a:gd name="f261" fmla="*/ f195 1 f98"/>
                <a:gd name="f262" fmla="*/ f196 1 f99"/>
                <a:gd name="f263" fmla="*/ f197 1 f98"/>
                <a:gd name="f264" fmla="*/ f198 1 f99"/>
                <a:gd name="f265" fmla="*/ f199 1 f98"/>
                <a:gd name="f266" fmla="*/ f200 1 f99"/>
                <a:gd name="f267" fmla="*/ f201 1 f99"/>
                <a:gd name="f268" fmla="*/ f202 1 f98"/>
                <a:gd name="f269" fmla="*/ f203 1 f99"/>
                <a:gd name="f270" fmla="*/ f204 1 f98"/>
                <a:gd name="f271" fmla="*/ f205 1 f99"/>
                <a:gd name="f272" fmla="*/ f206 1 f98"/>
                <a:gd name="f273" fmla="*/ f207 1 f99"/>
                <a:gd name="f274" fmla="*/ f208 1 f98"/>
                <a:gd name="f275" fmla="*/ f209 1 f99"/>
                <a:gd name="f276" fmla="*/ f210 1 f98"/>
                <a:gd name="f277" fmla="*/ f211 1 f99"/>
                <a:gd name="f278" fmla="*/ f212 1 f99"/>
                <a:gd name="f279" fmla="*/ f213 1 f98"/>
                <a:gd name="f280" fmla="*/ f214 1 f99"/>
                <a:gd name="f281" fmla="*/ f215 1 f98"/>
                <a:gd name="f282" fmla="*/ f216 1 f99"/>
                <a:gd name="f283" fmla="*/ f217 1 f99"/>
                <a:gd name="f284" fmla="*/ f218 1 f98"/>
                <a:gd name="f285" fmla="*/ f219 1 f99"/>
                <a:gd name="f286" fmla="*/ f220 1 f98"/>
                <a:gd name="f287" fmla="*/ f221 1 f99"/>
                <a:gd name="f288" fmla="*/ f222 1 f99"/>
                <a:gd name="f289" fmla="*/ f223 1 f98"/>
                <a:gd name="f290" fmla="*/ f224 1 f99"/>
                <a:gd name="f291" fmla="*/ f225 1 f98"/>
                <a:gd name="f292" fmla="*/ f226 1 f99"/>
                <a:gd name="f293" fmla="*/ f227 1 f98"/>
                <a:gd name="f294" fmla="*/ f228 1 f99"/>
                <a:gd name="f295" fmla="*/ f229 1 f98"/>
                <a:gd name="f296" fmla="*/ f230 1 f99"/>
                <a:gd name="f297" fmla="*/ f254 f93 1"/>
                <a:gd name="f298" fmla="*/ f295 f93 1"/>
                <a:gd name="f299" fmla="*/ f296 f94 1"/>
                <a:gd name="f300" fmla="*/ f273 f94 1"/>
                <a:gd name="f301" fmla="*/ f232 f93 1"/>
                <a:gd name="f302" fmla="*/ f233 f94 1"/>
                <a:gd name="f303" fmla="*/ f234 f93 1"/>
                <a:gd name="f304" fmla="*/ f235 f94 1"/>
                <a:gd name="f305" fmla="*/ f236 f93 1"/>
                <a:gd name="f306" fmla="*/ f237 f94 1"/>
                <a:gd name="f307" fmla="*/ f238 f93 1"/>
                <a:gd name="f308" fmla="*/ f239 f94 1"/>
                <a:gd name="f309" fmla="*/ f240 f93 1"/>
                <a:gd name="f310" fmla="*/ f241 f94 1"/>
                <a:gd name="f311" fmla="*/ f242 f93 1"/>
                <a:gd name="f312" fmla="*/ f243 f94 1"/>
                <a:gd name="f313" fmla="*/ f244 f93 1"/>
                <a:gd name="f314" fmla="*/ f245 f93 1"/>
                <a:gd name="f315" fmla="*/ f246 f93 1"/>
                <a:gd name="f316" fmla="*/ f247 f93 1"/>
                <a:gd name="f317" fmla="*/ f248 f94 1"/>
                <a:gd name="f318" fmla="*/ f249 f93 1"/>
                <a:gd name="f319" fmla="*/ f250 f94 1"/>
                <a:gd name="f320" fmla="*/ f251 f93 1"/>
                <a:gd name="f321" fmla="*/ f252 f93 1"/>
                <a:gd name="f322" fmla="*/ f253 f94 1"/>
                <a:gd name="f323" fmla="*/ f255 f94 1"/>
                <a:gd name="f324" fmla="*/ f256 f93 1"/>
                <a:gd name="f325" fmla="*/ f257 f94 1"/>
                <a:gd name="f326" fmla="*/ f258 f94 1"/>
                <a:gd name="f327" fmla="*/ f259 f93 1"/>
                <a:gd name="f328" fmla="*/ f260 f94 1"/>
                <a:gd name="f329" fmla="*/ f261 f93 1"/>
                <a:gd name="f330" fmla="*/ f262 f94 1"/>
                <a:gd name="f331" fmla="*/ f263 f93 1"/>
                <a:gd name="f332" fmla="*/ f264 f94 1"/>
                <a:gd name="f333" fmla="*/ f265 f93 1"/>
                <a:gd name="f334" fmla="*/ f266 f94 1"/>
                <a:gd name="f335" fmla="*/ f267 f94 1"/>
                <a:gd name="f336" fmla="*/ f268 f93 1"/>
                <a:gd name="f337" fmla="*/ f269 f94 1"/>
                <a:gd name="f338" fmla="*/ f270 f93 1"/>
                <a:gd name="f339" fmla="*/ f271 f94 1"/>
                <a:gd name="f340" fmla="*/ f272 f93 1"/>
                <a:gd name="f341" fmla="*/ f274 f93 1"/>
                <a:gd name="f342" fmla="*/ f275 f94 1"/>
                <a:gd name="f343" fmla="*/ f276 f93 1"/>
                <a:gd name="f344" fmla="*/ f277 f94 1"/>
                <a:gd name="f345" fmla="*/ f278 f94 1"/>
                <a:gd name="f346" fmla="*/ f279 f93 1"/>
                <a:gd name="f347" fmla="*/ f280 f94 1"/>
                <a:gd name="f348" fmla="*/ f281 f93 1"/>
                <a:gd name="f349" fmla="*/ f282 f94 1"/>
                <a:gd name="f350" fmla="*/ f283 f94 1"/>
                <a:gd name="f351" fmla="*/ f284 f93 1"/>
                <a:gd name="f352" fmla="*/ f285 f94 1"/>
                <a:gd name="f353" fmla="*/ f286 f93 1"/>
                <a:gd name="f354" fmla="*/ f287 f94 1"/>
                <a:gd name="f355" fmla="*/ f288 f94 1"/>
                <a:gd name="f356" fmla="*/ f289 f93 1"/>
                <a:gd name="f357" fmla="*/ f290 f94 1"/>
                <a:gd name="f358" fmla="*/ f291 f93 1"/>
                <a:gd name="f359" fmla="*/ f292 f94 1"/>
                <a:gd name="f360" fmla="*/ f293 f93 1"/>
                <a:gd name="f361" fmla="*/ f294 f9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1">
                  <a:pos x="f301" y="f302"/>
                </a:cxn>
                <a:cxn ang="f231">
                  <a:pos x="f303" y="f304"/>
                </a:cxn>
                <a:cxn ang="f231">
                  <a:pos x="f305" y="f306"/>
                </a:cxn>
                <a:cxn ang="f231">
                  <a:pos x="f307" y="f308"/>
                </a:cxn>
                <a:cxn ang="f231">
                  <a:pos x="f309" y="f310"/>
                </a:cxn>
                <a:cxn ang="f231">
                  <a:pos x="f311" y="f312"/>
                </a:cxn>
                <a:cxn ang="f231">
                  <a:pos x="f313" y="f312"/>
                </a:cxn>
                <a:cxn ang="f231">
                  <a:pos x="f314" y="f312"/>
                </a:cxn>
                <a:cxn ang="f231">
                  <a:pos x="f314" y="f310"/>
                </a:cxn>
                <a:cxn ang="f231">
                  <a:pos x="f315" y="f308"/>
                </a:cxn>
                <a:cxn ang="f231">
                  <a:pos x="f316" y="f317"/>
                </a:cxn>
                <a:cxn ang="f231">
                  <a:pos x="f318" y="f319"/>
                </a:cxn>
                <a:cxn ang="f231">
                  <a:pos x="f320" y="f319"/>
                </a:cxn>
                <a:cxn ang="f231">
                  <a:pos x="f321" y="f322"/>
                </a:cxn>
                <a:cxn ang="f231">
                  <a:pos x="f297" y="f317"/>
                </a:cxn>
                <a:cxn ang="f231">
                  <a:pos x="f297" y="f302"/>
                </a:cxn>
                <a:cxn ang="f231">
                  <a:pos x="f297" y="f323"/>
                </a:cxn>
                <a:cxn ang="f231">
                  <a:pos x="f324" y="f325"/>
                </a:cxn>
                <a:cxn ang="f231">
                  <a:pos x="f321" y="f326"/>
                </a:cxn>
                <a:cxn ang="f231">
                  <a:pos x="f327" y="f328"/>
                </a:cxn>
                <a:cxn ang="f231">
                  <a:pos x="f329" y="f330"/>
                </a:cxn>
                <a:cxn ang="f231">
                  <a:pos x="f331" y="f332"/>
                </a:cxn>
                <a:cxn ang="f231">
                  <a:pos x="f333" y="f334"/>
                </a:cxn>
                <a:cxn ang="f231">
                  <a:pos x="f316" y="f335"/>
                </a:cxn>
                <a:cxn ang="f231">
                  <a:pos x="f336" y="f337"/>
                </a:cxn>
                <a:cxn ang="f231">
                  <a:pos x="f338" y="f339"/>
                </a:cxn>
                <a:cxn ang="f231">
                  <a:pos x="f340" y="f300"/>
                </a:cxn>
                <a:cxn ang="f231">
                  <a:pos x="f341" y="f342"/>
                </a:cxn>
                <a:cxn ang="f231">
                  <a:pos x="f343" y="f344"/>
                </a:cxn>
                <a:cxn ang="f231">
                  <a:pos x="f311" y="f345"/>
                </a:cxn>
                <a:cxn ang="f231">
                  <a:pos x="f346" y="f347"/>
                </a:cxn>
                <a:cxn ang="f231">
                  <a:pos x="f348" y="f349"/>
                </a:cxn>
                <a:cxn ang="f231">
                  <a:pos x="f307" y="f350"/>
                </a:cxn>
                <a:cxn ang="f231">
                  <a:pos x="f351" y="f352"/>
                </a:cxn>
                <a:cxn ang="f231">
                  <a:pos x="f353" y="f354"/>
                </a:cxn>
                <a:cxn ang="f231">
                  <a:pos x="f301" y="f355"/>
                </a:cxn>
                <a:cxn ang="f231">
                  <a:pos x="f356" y="f357"/>
                </a:cxn>
                <a:cxn ang="f231">
                  <a:pos x="f358" y="f359"/>
                </a:cxn>
                <a:cxn ang="f231">
                  <a:pos x="f360" y="f361"/>
                </a:cxn>
              </a:cxnLst>
              <a:rect l="f297" t="f300" r="f298" b="f299"/>
              <a:pathLst>
                <a:path w="420" h="448">
                  <a:moveTo>
                    <a:pt x="f6" y="f8"/>
                  </a:moveTo>
                  <a:lnTo>
                    <a:pt x="f9" y="f10"/>
                  </a:lnTo>
                  <a:lnTo>
                    <a:pt x="f11" y="f10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18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7"/>
                  </a:lnTo>
                  <a:lnTo>
                    <a:pt x="f28" y="f7"/>
                  </a:lnTo>
                  <a:lnTo>
                    <a:pt x="f29" y="f7"/>
                  </a:lnTo>
                  <a:lnTo>
                    <a:pt x="f30" y="f7"/>
                  </a:lnTo>
                  <a:lnTo>
                    <a:pt x="f31" y="f7"/>
                  </a:lnTo>
                  <a:lnTo>
                    <a:pt x="f31" y="f24"/>
                  </a:lnTo>
                  <a:lnTo>
                    <a:pt x="f32" y="f22"/>
                  </a:lnTo>
                  <a:lnTo>
                    <a:pt x="f33" y="f20"/>
                  </a:lnTo>
                  <a:lnTo>
                    <a:pt x="f33" y="f19"/>
                  </a:lnTo>
                  <a:lnTo>
                    <a:pt x="f34" y="f35"/>
                  </a:lnTo>
                  <a:lnTo>
                    <a:pt x="f36" y="f15"/>
                  </a:lnTo>
                  <a:lnTo>
                    <a:pt x="f37" y="f38"/>
                  </a:lnTo>
                  <a:lnTo>
                    <a:pt x="f39" y="f38"/>
                  </a:lnTo>
                  <a:lnTo>
                    <a:pt x="f40" y="f38"/>
                  </a:lnTo>
                  <a:lnTo>
                    <a:pt x="f41" y="f15"/>
                  </a:lnTo>
                  <a:lnTo>
                    <a:pt x="f42" y="f43"/>
                  </a:lnTo>
                  <a:lnTo>
                    <a:pt x="f44" y="f35"/>
                  </a:lnTo>
                  <a:lnTo>
                    <a:pt x="f5" y="f35"/>
                  </a:lnTo>
                  <a:lnTo>
                    <a:pt x="f5" y="f15"/>
                  </a:lnTo>
                  <a:lnTo>
                    <a:pt x="f5" y="f10"/>
                  </a:lnTo>
                  <a:lnTo>
                    <a:pt x="f5" y="f21"/>
                  </a:lnTo>
                  <a:lnTo>
                    <a:pt x="f5" y="f45"/>
                  </a:lnTo>
                  <a:lnTo>
                    <a:pt x="f46" y="f47"/>
                  </a:lnTo>
                  <a:lnTo>
                    <a:pt x="f44" y="f48"/>
                  </a:lnTo>
                  <a:lnTo>
                    <a:pt x="f49" y="f28"/>
                  </a:lnTo>
                  <a:lnTo>
                    <a:pt x="f42" y="f50"/>
                  </a:lnTo>
                  <a:lnTo>
                    <a:pt x="f51" y="f29"/>
                  </a:lnTo>
                  <a:lnTo>
                    <a:pt x="f51" y="f30"/>
                  </a:lnTo>
                  <a:lnTo>
                    <a:pt x="f41" y="f52"/>
                  </a:lnTo>
                  <a:lnTo>
                    <a:pt x="f53" y="f54"/>
                  </a:lnTo>
                  <a:lnTo>
                    <a:pt x="f55" y="f33"/>
                  </a:lnTo>
                  <a:lnTo>
                    <a:pt x="f39" y="f36"/>
                  </a:lnTo>
                  <a:lnTo>
                    <a:pt x="f37" y="f56"/>
                  </a:lnTo>
                  <a:lnTo>
                    <a:pt x="f57" y="f39"/>
                  </a:lnTo>
                  <a:lnTo>
                    <a:pt x="f36" y="f40"/>
                  </a:lnTo>
                  <a:lnTo>
                    <a:pt x="f34" y="f41"/>
                  </a:lnTo>
                  <a:lnTo>
                    <a:pt x="f32" y="f51"/>
                  </a:lnTo>
                  <a:lnTo>
                    <a:pt x="f58" y="f42"/>
                  </a:lnTo>
                  <a:lnTo>
                    <a:pt x="f52" y="f44"/>
                  </a:lnTo>
                  <a:lnTo>
                    <a:pt x="f30" y="f44"/>
                  </a:lnTo>
                  <a:lnTo>
                    <a:pt x="f29" y="f59"/>
                  </a:lnTo>
                  <a:lnTo>
                    <a:pt x="f50" y="f5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48" y="f51"/>
                  </a:lnTo>
                  <a:lnTo>
                    <a:pt x="f64" y="f53"/>
                  </a:lnTo>
                  <a:lnTo>
                    <a:pt x="f65" y="f66"/>
                  </a:lnTo>
                  <a:lnTo>
                    <a:pt x="f27" y="f67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72" y="f73"/>
                  </a:lnTo>
                  <a:lnTo>
                    <a:pt x="f74" y="f75"/>
                  </a:lnTo>
                  <a:lnTo>
                    <a:pt x="f23" y="f76"/>
                  </a:lnTo>
                  <a:lnTo>
                    <a:pt x="f18" y="f76"/>
                  </a:lnTo>
                  <a:lnTo>
                    <a:pt x="f16" y="f77"/>
                  </a:lnTo>
                  <a:lnTo>
                    <a:pt x="f78" y="f79"/>
                  </a:lnTo>
                  <a:lnTo>
                    <a:pt x="f43" y="f80"/>
                  </a:lnTo>
                  <a:lnTo>
                    <a:pt x="f81" y="f82"/>
                  </a:lnTo>
                  <a:lnTo>
                    <a:pt x="f9" y="f83"/>
                  </a:lnTo>
                  <a:lnTo>
                    <a:pt x="f9" y="f62"/>
                  </a:lnTo>
                  <a:lnTo>
                    <a:pt x="f19" y="f84"/>
                  </a:lnTo>
                  <a:lnTo>
                    <a:pt x="f19" y="f47"/>
                  </a:lnTo>
                  <a:lnTo>
                    <a:pt x="f85" y="f86"/>
                  </a:lnTo>
                  <a:lnTo>
                    <a:pt x="f87" y="f74"/>
                  </a:lnTo>
                  <a:lnTo>
                    <a:pt x="f88" y="f89"/>
                  </a:lnTo>
                  <a:lnTo>
                    <a:pt x="f90" y="f91"/>
                  </a:lnTo>
                  <a:lnTo>
                    <a:pt x="f6" y="f8"/>
                  </a:lnTo>
                  <a:close/>
                </a:path>
              </a:pathLst>
            </a:custGeom>
            <a:solidFill>
              <a:srgbClr val="FFD9AB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88" name="Freeform 95"/>
            <p:cNvSpPr/>
            <p:nvPr/>
          </p:nvSpPr>
          <p:spPr>
            <a:xfrm>
              <a:off x="1313343" y="4599294"/>
              <a:ext cx="313675" cy="36864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20"/>
                <a:gd name="f7" fmla="val 326"/>
                <a:gd name="f8" fmla="val 11"/>
                <a:gd name="f9" fmla="val 18"/>
                <a:gd name="f10" fmla="val 17"/>
                <a:gd name="f11" fmla="val 12"/>
                <a:gd name="f12" fmla="val 25"/>
                <a:gd name="f13" fmla="val 3"/>
                <a:gd name="f14" fmla="val 32"/>
                <a:gd name="f15" fmla="val 38"/>
                <a:gd name="f16" fmla="val 1"/>
                <a:gd name="f17" fmla="val 54"/>
                <a:gd name="f18" fmla="val 4"/>
                <a:gd name="f19" fmla="val 62"/>
                <a:gd name="f20" fmla="val 71"/>
                <a:gd name="f21" fmla="val 78"/>
                <a:gd name="f22" fmla="val 88"/>
                <a:gd name="f23" fmla="val 96"/>
                <a:gd name="f24" fmla="val 104"/>
                <a:gd name="f25" fmla="val 112"/>
                <a:gd name="f26" fmla="val 121"/>
                <a:gd name="f27" fmla="val 136"/>
                <a:gd name="f28" fmla="val 144"/>
                <a:gd name="f29" fmla="val 152"/>
                <a:gd name="f30" fmla="val 6"/>
                <a:gd name="f31" fmla="val 162"/>
                <a:gd name="f32" fmla="val 8"/>
                <a:gd name="f33" fmla="val 170"/>
                <a:gd name="f34" fmla="val 14"/>
                <a:gd name="f35" fmla="val 178"/>
                <a:gd name="f36" fmla="val 21"/>
                <a:gd name="f37" fmla="val 184"/>
                <a:gd name="f38" fmla="val 189"/>
                <a:gd name="f39" fmla="val 41"/>
                <a:gd name="f40" fmla="val 47"/>
                <a:gd name="f41" fmla="val 192"/>
                <a:gd name="f42" fmla="val 56"/>
                <a:gd name="f43" fmla="val 201"/>
                <a:gd name="f44" fmla="val 210"/>
                <a:gd name="f45" fmla="val 55"/>
                <a:gd name="f46" fmla="val 218"/>
                <a:gd name="f47" fmla="val 227"/>
                <a:gd name="f48" fmla="val 238"/>
                <a:gd name="f49" fmla="val 245"/>
                <a:gd name="f50" fmla="val 252"/>
                <a:gd name="f51" fmla="val 53"/>
                <a:gd name="f52" fmla="val 265"/>
                <a:gd name="f53" fmla="val 51"/>
                <a:gd name="f54" fmla="val 271"/>
                <a:gd name="f55" fmla="val 52"/>
                <a:gd name="f56" fmla="val 283"/>
                <a:gd name="f57" fmla="val 287"/>
                <a:gd name="f58" fmla="val 40"/>
                <a:gd name="f59" fmla="val 294"/>
                <a:gd name="f60" fmla="val 42"/>
                <a:gd name="f61" fmla="val 309"/>
                <a:gd name="f62" fmla="val 316"/>
                <a:gd name="f63" fmla="val 46"/>
                <a:gd name="f64" fmla="val 59"/>
                <a:gd name="f65" fmla="val 67"/>
                <a:gd name="f66" fmla="val 75"/>
                <a:gd name="f67" fmla="val 83"/>
                <a:gd name="f68" fmla="val 92"/>
                <a:gd name="f69" fmla="val 100"/>
                <a:gd name="f70" fmla="val 109"/>
                <a:gd name="f71" fmla="val 307"/>
                <a:gd name="f72" fmla="val 114"/>
                <a:gd name="f73" fmla="val 298"/>
                <a:gd name="f74" fmla="val 291"/>
                <a:gd name="f75" fmla="val 285"/>
                <a:gd name="f76" fmla="val 113"/>
                <a:gd name="f77" fmla="val 272"/>
                <a:gd name="f78" fmla="val 267"/>
                <a:gd name="f79" fmla="val 115"/>
                <a:gd name="f80" fmla="val 256"/>
                <a:gd name="f81" fmla="val 122"/>
                <a:gd name="f82" fmla="val 249"/>
                <a:gd name="f83" fmla="val 124"/>
                <a:gd name="f84" fmla="val 240"/>
                <a:gd name="f85" fmla="val 125"/>
                <a:gd name="f86" fmla="val 232"/>
                <a:gd name="f87" fmla="val 130"/>
                <a:gd name="f88" fmla="val 225"/>
                <a:gd name="f89" fmla="val 134"/>
                <a:gd name="f90" fmla="val 221"/>
                <a:gd name="f91" fmla="val 139"/>
                <a:gd name="f92" fmla="val 213"/>
                <a:gd name="f93" fmla="val 141"/>
                <a:gd name="f94" fmla="val 214"/>
                <a:gd name="f95" fmla="val 147"/>
                <a:gd name="f96" fmla="val 206"/>
                <a:gd name="f97" fmla="val 156"/>
                <a:gd name="f98" fmla="val 164"/>
                <a:gd name="f99" fmla="val 171"/>
                <a:gd name="f100" fmla="val 200"/>
                <a:gd name="f101" fmla="val 182"/>
                <a:gd name="f102" fmla="val 197"/>
                <a:gd name="f103" fmla="val 219"/>
                <a:gd name="f104" fmla="val 229"/>
                <a:gd name="f105" fmla="val 237"/>
                <a:gd name="f106" fmla="val 188"/>
                <a:gd name="f107" fmla="val 248"/>
                <a:gd name="f108" fmla="val 255"/>
                <a:gd name="f109" fmla="val 262"/>
                <a:gd name="f110" fmla="val 274"/>
                <a:gd name="f111" fmla="val 284"/>
                <a:gd name="f112" fmla="val 185"/>
                <a:gd name="f113" fmla="val 289"/>
                <a:gd name="f114" fmla="val 299"/>
                <a:gd name="f115" fmla="val 303"/>
                <a:gd name="f116" fmla="val 311"/>
                <a:gd name="f117" fmla="val 179"/>
                <a:gd name="f118" fmla="val 322"/>
                <a:gd name="f119" fmla="val 177"/>
                <a:gd name="f120" fmla="val 323"/>
                <a:gd name="f121" fmla="val 176"/>
                <a:gd name="f122" fmla="val 172"/>
                <a:gd name="f123" fmla="val 315"/>
                <a:gd name="f124" fmla="val 168"/>
                <a:gd name="f125" fmla="val 160"/>
                <a:gd name="f126" fmla="val 302"/>
                <a:gd name="f127" fmla="val 154"/>
                <a:gd name="f128" fmla="val 292"/>
                <a:gd name="f129" fmla="val 149"/>
                <a:gd name="f130" fmla="val 286"/>
                <a:gd name="f131" fmla="val 138"/>
                <a:gd name="f132" fmla="val 273"/>
                <a:gd name="f133" fmla="val 266"/>
                <a:gd name="f134" fmla="val 260"/>
                <a:gd name="f135" fmla="val 129"/>
                <a:gd name="f136" fmla="val 250"/>
                <a:gd name="f137" fmla="val 241"/>
                <a:gd name="f138" fmla="val 123"/>
                <a:gd name="f139" fmla="val 223"/>
                <a:gd name="f140" fmla="val 117"/>
                <a:gd name="f141" fmla="val 212"/>
                <a:gd name="f142" fmla="val 204"/>
                <a:gd name="f143" fmla="val 193"/>
                <a:gd name="f144" fmla="val 194"/>
                <a:gd name="f145" fmla="val 94"/>
                <a:gd name="f146" fmla="val 187"/>
                <a:gd name="f147" fmla="val 72"/>
                <a:gd name="f148" fmla="val 58"/>
                <a:gd name="f149" fmla="val 165"/>
                <a:gd name="f150" fmla="val 159"/>
                <a:gd name="f151" fmla="val 151"/>
                <a:gd name="f152" fmla="val 50"/>
                <a:gd name="f153" fmla="val 142"/>
                <a:gd name="f154" fmla="val 44"/>
                <a:gd name="f155" fmla="val 131"/>
                <a:gd name="f156" fmla="val 37"/>
                <a:gd name="f157" fmla="val 108"/>
                <a:gd name="f158" fmla="val 30"/>
                <a:gd name="f159" fmla="val 101"/>
                <a:gd name="f160" fmla="val 29"/>
                <a:gd name="f161" fmla="val 27"/>
                <a:gd name="f162" fmla="val 85"/>
                <a:gd name="f163" fmla="val 22"/>
                <a:gd name="f164" fmla="val 70"/>
                <a:gd name="f165" fmla="val 20"/>
                <a:gd name="f166" fmla="val 65"/>
                <a:gd name="f167" fmla="val 57"/>
                <a:gd name="f168" fmla="val 45"/>
                <a:gd name="f169" fmla="val 7"/>
                <a:gd name="f170" fmla="val 35"/>
                <a:gd name="f171" fmla="val 23"/>
                <a:gd name="f172" fmla="+- 0 0 -90"/>
                <a:gd name="f173" fmla="*/ f3 1 320"/>
                <a:gd name="f174" fmla="*/ f4 1 326"/>
                <a:gd name="f175" fmla="+- f7 0 f5"/>
                <a:gd name="f176" fmla="+- f6 0 f5"/>
                <a:gd name="f177" fmla="*/ f172 f0 1"/>
                <a:gd name="f178" fmla="*/ f176 1 320"/>
                <a:gd name="f179" fmla="*/ f175 1 326"/>
                <a:gd name="f180" fmla="*/ 10 f176 1"/>
                <a:gd name="f181" fmla="*/ 6 f175 1"/>
                <a:gd name="f182" fmla="*/ 17 f176 1"/>
                <a:gd name="f183" fmla="*/ 0 f175 1"/>
                <a:gd name="f184" fmla="*/ 31 f176 1"/>
                <a:gd name="f185" fmla="*/ 2 f175 1"/>
                <a:gd name="f186" fmla="*/ 40 f176 1"/>
                <a:gd name="f187" fmla="*/ 49 f176 1"/>
                <a:gd name="f188" fmla="*/ 59 f176 1"/>
                <a:gd name="f189" fmla="*/ 68 f176 1"/>
                <a:gd name="f190" fmla="*/ 81 f176 1"/>
                <a:gd name="f191" fmla="*/ 92 f176 1"/>
                <a:gd name="f192" fmla="*/ 4 f175 1"/>
                <a:gd name="f193" fmla="*/ 100 f176 1"/>
                <a:gd name="f194" fmla="*/ 11 f175 1"/>
                <a:gd name="f195" fmla="*/ 106 f176 1"/>
                <a:gd name="f196" fmla="*/ 20 f175 1"/>
                <a:gd name="f197" fmla="*/ 25 f175 1"/>
                <a:gd name="f198" fmla="*/ 113 f176 1"/>
                <a:gd name="f199" fmla="*/ 29 f175 1"/>
                <a:gd name="f200" fmla="*/ 122 f176 1"/>
                <a:gd name="f201" fmla="*/ 134 f176 1"/>
                <a:gd name="f202" fmla="*/ 142 f176 1"/>
                <a:gd name="f203" fmla="*/ 28 f175 1"/>
                <a:gd name="f204" fmla="*/ 153 f176 1"/>
                <a:gd name="f205" fmla="*/ 162 f176 1"/>
                <a:gd name="f206" fmla="*/ 21 f175 1"/>
                <a:gd name="f207" fmla="*/ 173 f176 1"/>
                <a:gd name="f208" fmla="*/ 23 f175 1"/>
                <a:gd name="f209" fmla="*/ 177 f176 1"/>
                <a:gd name="f210" fmla="*/ 32 f175 1"/>
                <a:gd name="f211" fmla="*/ 180 f176 1"/>
                <a:gd name="f212" fmla="*/ 40 f175 1"/>
                <a:gd name="f213" fmla="*/ 49 f175 1"/>
                <a:gd name="f214" fmla="*/ 57 f175 1"/>
                <a:gd name="f215" fmla="*/ 167 f176 1"/>
                <a:gd name="f216" fmla="*/ 61 f175 1"/>
                <a:gd name="f217" fmla="*/ 160 f176 1"/>
                <a:gd name="f218" fmla="*/ 149 f176 1"/>
                <a:gd name="f219" fmla="*/ 139 f176 1"/>
                <a:gd name="f220" fmla="*/ 66 f175 1"/>
                <a:gd name="f221" fmla="*/ 130 f176 1"/>
                <a:gd name="f222" fmla="*/ 69 f175 1"/>
                <a:gd name="f223" fmla="*/ 124 f176 1"/>
                <a:gd name="f224" fmla="*/ 75 f175 1"/>
                <a:gd name="f225" fmla="*/ 120 f176 1"/>
                <a:gd name="f226" fmla="*/ 78 f175 1"/>
                <a:gd name="f227" fmla="*/ 116 f176 1"/>
                <a:gd name="f228" fmla="*/ 87 f175 1"/>
                <a:gd name="f229" fmla="*/ 112 f176 1"/>
                <a:gd name="f230" fmla="*/ 96 f175 1"/>
                <a:gd name="f231" fmla="*/ 111 f176 1"/>
                <a:gd name="f232" fmla="*/ 105 f175 1"/>
                <a:gd name="f233" fmla="*/ 113 f175 1"/>
                <a:gd name="f234" fmla="*/ 121 f175 1"/>
                <a:gd name="f235" fmla="*/ 132 f175 1"/>
                <a:gd name="f236" fmla="*/ 139 f175 1"/>
                <a:gd name="f237" fmla="*/ 151 f175 1"/>
                <a:gd name="f238" fmla="*/ 103 f176 1"/>
                <a:gd name="f239" fmla="*/ 159 f175 1"/>
                <a:gd name="f240" fmla="*/ 101 f176 1"/>
                <a:gd name="f241" fmla="*/ 165 f175 1"/>
                <a:gd name="f242" fmla="*/ 173 f175 1"/>
                <a:gd name="f243" fmla="*/ 99 f176 1"/>
                <a:gd name="f244" fmla="*/ 172 f175 1"/>
                <a:gd name="f245" fmla="*/ 97 f176 1"/>
                <a:gd name="f246" fmla="*/ 168 f175 1"/>
                <a:gd name="f247" fmla="*/ 90 f176 1"/>
                <a:gd name="f248" fmla="*/ 160 f175 1"/>
                <a:gd name="f249" fmla="*/ 85 f176 1"/>
                <a:gd name="f250" fmla="*/ 155 f175 1"/>
                <a:gd name="f251" fmla="*/ 78 f176 1"/>
                <a:gd name="f252" fmla="*/ 145 f175 1"/>
                <a:gd name="f253" fmla="*/ 76 f176 1"/>
                <a:gd name="f254" fmla="*/ 138 f175 1"/>
                <a:gd name="f255" fmla="*/ 72 f176 1"/>
                <a:gd name="f256" fmla="*/ 128 f175 1"/>
                <a:gd name="f257" fmla="*/ 119 f175 1"/>
                <a:gd name="f258" fmla="*/ 64 f176 1"/>
                <a:gd name="f259" fmla="*/ 109 f175 1"/>
                <a:gd name="f260" fmla="*/ 103 f175 1"/>
                <a:gd name="f261" fmla="*/ 44 f176 1"/>
                <a:gd name="f262" fmla="*/ 35 f176 1"/>
                <a:gd name="f263" fmla="*/ 88 f175 1"/>
                <a:gd name="f264" fmla="*/ 29 f176 1"/>
                <a:gd name="f265" fmla="*/ 80 f175 1"/>
                <a:gd name="f266" fmla="*/ 25 f176 1"/>
                <a:gd name="f267" fmla="*/ 70 f175 1"/>
                <a:gd name="f268" fmla="*/ 21 f176 1"/>
                <a:gd name="f269" fmla="*/ 62 f175 1"/>
                <a:gd name="f270" fmla="*/ 53 f175 1"/>
                <a:gd name="f271" fmla="*/ 15 f176 1"/>
                <a:gd name="f272" fmla="*/ 45 f175 1"/>
                <a:gd name="f273" fmla="*/ 12 f176 1"/>
                <a:gd name="f274" fmla="*/ 35 f175 1"/>
                <a:gd name="f275" fmla="*/ 7 f176 1"/>
                <a:gd name="f276" fmla="*/ 0 f176 1"/>
                <a:gd name="f277" fmla="*/ 12 f175 1"/>
                <a:gd name="f278" fmla="*/ 320 f176 1"/>
                <a:gd name="f279" fmla="*/ 326 f175 1"/>
                <a:gd name="f280" fmla="*/ f177 1 f2"/>
                <a:gd name="f281" fmla="*/ f180 1 320"/>
                <a:gd name="f282" fmla="*/ f181 1 326"/>
                <a:gd name="f283" fmla="*/ f182 1 320"/>
                <a:gd name="f284" fmla="*/ f183 1 326"/>
                <a:gd name="f285" fmla="*/ f184 1 320"/>
                <a:gd name="f286" fmla="*/ f185 1 326"/>
                <a:gd name="f287" fmla="*/ f186 1 320"/>
                <a:gd name="f288" fmla="*/ f187 1 320"/>
                <a:gd name="f289" fmla="*/ f188 1 320"/>
                <a:gd name="f290" fmla="*/ f189 1 320"/>
                <a:gd name="f291" fmla="*/ f190 1 320"/>
                <a:gd name="f292" fmla="*/ f191 1 320"/>
                <a:gd name="f293" fmla="*/ f192 1 326"/>
                <a:gd name="f294" fmla="*/ f193 1 320"/>
                <a:gd name="f295" fmla="*/ f194 1 326"/>
                <a:gd name="f296" fmla="*/ f195 1 320"/>
                <a:gd name="f297" fmla="*/ f196 1 326"/>
                <a:gd name="f298" fmla="*/ f197 1 326"/>
                <a:gd name="f299" fmla="*/ f198 1 320"/>
                <a:gd name="f300" fmla="*/ f199 1 326"/>
                <a:gd name="f301" fmla="*/ f200 1 320"/>
                <a:gd name="f302" fmla="*/ f201 1 320"/>
                <a:gd name="f303" fmla="*/ f202 1 320"/>
                <a:gd name="f304" fmla="*/ f203 1 326"/>
                <a:gd name="f305" fmla="*/ f204 1 320"/>
                <a:gd name="f306" fmla="*/ f205 1 320"/>
                <a:gd name="f307" fmla="*/ f206 1 326"/>
                <a:gd name="f308" fmla="*/ f207 1 320"/>
                <a:gd name="f309" fmla="*/ f208 1 326"/>
                <a:gd name="f310" fmla="*/ f209 1 320"/>
                <a:gd name="f311" fmla="*/ f210 1 326"/>
                <a:gd name="f312" fmla="*/ f211 1 320"/>
                <a:gd name="f313" fmla="*/ f212 1 326"/>
                <a:gd name="f314" fmla="*/ f213 1 326"/>
                <a:gd name="f315" fmla="*/ f214 1 326"/>
                <a:gd name="f316" fmla="*/ f215 1 320"/>
                <a:gd name="f317" fmla="*/ f216 1 326"/>
                <a:gd name="f318" fmla="*/ f217 1 320"/>
                <a:gd name="f319" fmla="*/ f218 1 320"/>
                <a:gd name="f320" fmla="*/ f219 1 320"/>
                <a:gd name="f321" fmla="*/ f220 1 326"/>
                <a:gd name="f322" fmla="*/ f221 1 320"/>
                <a:gd name="f323" fmla="*/ f222 1 326"/>
                <a:gd name="f324" fmla="*/ f223 1 320"/>
                <a:gd name="f325" fmla="*/ f224 1 326"/>
                <a:gd name="f326" fmla="*/ f225 1 320"/>
                <a:gd name="f327" fmla="*/ f226 1 326"/>
                <a:gd name="f328" fmla="*/ f227 1 320"/>
                <a:gd name="f329" fmla="*/ f228 1 326"/>
                <a:gd name="f330" fmla="*/ f229 1 320"/>
                <a:gd name="f331" fmla="*/ f230 1 326"/>
                <a:gd name="f332" fmla="*/ f231 1 320"/>
                <a:gd name="f333" fmla="*/ f232 1 326"/>
                <a:gd name="f334" fmla="*/ f233 1 326"/>
                <a:gd name="f335" fmla="*/ f234 1 326"/>
                <a:gd name="f336" fmla="*/ f235 1 326"/>
                <a:gd name="f337" fmla="*/ f236 1 326"/>
                <a:gd name="f338" fmla="*/ f237 1 326"/>
                <a:gd name="f339" fmla="*/ f238 1 320"/>
                <a:gd name="f340" fmla="*/ f239 1 326"/>
                <a:gd name="f341" fmla="*/ f240 1 320"/>
                <a:gd name="f342" fmla="*/ f241 1 326"/>
                <a:gd name="f343" fmla="*/ f242 1 326"/>
                <a:gd name="f344" fmla="*/ f243 1 320"/>
                <a:gd name="f345" fmla="*/ f244 1 326"/>
                <a:gd name="f346" fmla="*/ f245 1 320"/>
                <a:gd name="f347" fmla="*/ f246 1 326"/>
                <a:gd name="f348" fmla="*/ f247 1 320"/>
                <a:gd name="f349" fmla="*/ f248 1 326"/>
                <a:gd name="f350" fmla="*/ f249 1 320"/>
                <a:gd name="f351" fmla="*/ f250 1 326"/>
                <a:gd name="f352" fmla="*/ f251 1 320"/>
                <a:gd name="f353" fmla="*/ f252 1 326"/>
                <a:gd name="f354" fmla="*/ f253 1 320"/>
                <a:gd name="f355" fmla="*/ f254 1 326"/>
                <a:gd name="f356" fmla="*/ f255 1 320"/>
                <a:gd name="f357" fmla="*/ f256 1 326"/>
                <a:gd name="f358" fmla="*/ f257 1 326"/>
                <a:gd name="f359" fmla="*/ f258 1 320"/>
                <a:gd name="f360" fmla="*/ f259 1 326"/>
                <a:gd name="f361" fmla="*/ f260 1 326"/>
                <a:gd name="f362" fmla="*/ f261 1 320"/>
                <a:gd name="f363" fmla="*/ f262 1 320"/>
                <a:gd name="f364" fmla="*/ f263 1 326"/>
                <a:gd name="f365" fmla="*/ f264 1 320"/>
                <a:gd name="f366" fmla="*/ f265 1 326"/>
                <a:gd name="f367" fmla="*/ f266 1 320"/>
                <a:gd name="f368" fmla="*/ f267 1 326"/>
                <a:gd name="f369" fmla="*/ f268 1 320"/>
                <a:gd name="f370" fmla="*/ f269 1 326"/>
                <a:gd name="f371" fmla="*/ f270 1 326"/>
                <a:gd name="f372" fmla="*/ f271 1 320"/>
                <a:gd name="f373" fmla="*/ f272 1 326"/>
                <a:gd name="f374" fmla="*/ f273 1 320"/>
                <a:gd name="f375" fmla="*/ f274 1 326"/>
                <a:gd name="f376" fmla="*/ f275 1 320"/>
                <a:gd name="f377" fmla="*/ f276 1 320"/>
                <a:gd name="f378" fmla="*/ f277 1 326"/>
                <a:gd name="f379" fmla="*/ f278 1 320"/>
                <a:gd name="f380" fmla="*/ f279 1 326"/>
                <a:gd name="f381" fmla="+- f280 0 f1"/>
                <a:gd name="f382" fmla="*/ f281 1 f178"/>
                <a:gd name="f383" fmla="*/ f282 1 f179"/>
                <a:gd name="f384" fmla="*/ f283 1 f178"/>
                <a:gd name="f385" fmla="*/ f284 1 f179"/>
                <a:gd name="f386" fmla="*/ f285 1 f178"/>
                <a:gd name="f387" fmla="*/ f286 1 f179"/>
                <a:gd name="f388" fmla="*/ f287 1 f178"/>
                <a:gd name="f389" fmla="*/ f288 1 f178"/>
                <a:gd name="f390" fmla="*/ f289 1 f178"/>
                <a:gd name="f391" fmla="*/ f290 1 f178"/>
                <a:gd name="f392" fmla="*/ f291 1 f178"/>
                <a:gd name="f393" fmla="*/ f292 1 f178"/>
                <a:gd name="f394" fmla="*/ f293 1 f179"/>
                <a:gd name="f395" fmla="*/ f294 1 f178"/>
                <a:gd name="f396" fmla="*/ f295 1 f179"/>
                <a:gd name="f397" fmla="*/ f296 1 f178"/>
                <a:gd name="f398" fmla="*/ f297 1 f179"/>
                <a:gd name="f399" fmla="*/ f298 1 f179"/>
                <a:gd name="f400" fmla="*/ f299 1 f178"/>
                <a:gd name="f401" fmla="*/ f300 1 f179"/>
                <a:gd name="f402" fmla="*/ f301 1 f178"/>
                <a:gd name="f403" fmla="*/ f302 1 f178"/>
                <a:gd name="f404" fmla="*/ f303 1 f178"/>
                <a:gd name="f405" fmla="*/ f304 1 f179"/>
                <a:gd name="f406" fmla="*/ f305 1 f178"/>
                <a:gd name="f407" fmla="*/ f306 1 f178"/>
                <a:gd name="f408" fmla="*/ f307 1 f179"/>
                <a:gd name="f409" fmla="*/ f308 1 f178"/>
                <a:gd name="f410" fmla="*/ f309 1 f179"/>
                <a:gd name="f411" fmla="*/ f310 1 f178"/>
                <a:gd name="f412" fmla="*/ f311 1 f179"/>
                <a:gd name="f413" fmla="*/ f312 1 f178"/>
                <a:gd name="f414" fmla="*/ f313 1 f179"/>
                <a:gd name="f415" fmla="*/ f314 1 f179"/>
                <a:gd name="f416" fmla="*/ f315 1 f179"/>
                <a:gd name="f417" fmla="*/ f316 1 f178"/>
                <a:gd name="f418" fmla="*/ f317 1 f179"/>
                <a:gd name="f419" fmla="*/ f318 1 f178"/>
                <a:gd name="f420" fmla="*/ f319 1 f178"/>
                <a:gd name="f421" fmla="*/ f320 1 f178"/>
                <a:gd name="f422" fmla="*/ f321 1 f179"/>
                <a:gd name="f423" fmla="*/ f322 1 f178"/>
                <a:gd name="f424" fmla="*/ f323 1 f179"/>
                <a:gd name="f425" fmla="*/ f324 1 f178"/>
                <a:gd name="f426" fmla="*/ f325 1 f179"/>
                <a:gd name="f427" fmla="*/ f326 1 f178"/>
                <a:gd name="f428" fmla="*/ f327 1 f179"/>
                <a:gd name="f429" fmla="*/ f328 1 f178"/>
                <a:gd name="f430" fmla="*/ f329 1 f179"/>
                <a:gd name="f431" fmla="*/ f330 1 f178"/>
                <a:gd name="f432" fmla="*/ f331 1 f179"/>
                <a:gd name="f433" fmla="*/ f332 1 f178"/>
                <a:gd name="f434" fmla="*/ f333 1 f179"/>
                <a:gd name="f435" fmla="*/ f334 1 f179"/>
                <a:gd name="f436" fmla="*/ f335 1 f179"/>
                <a:gd name="f437" fmla="*/ f336 1 f179"/>
                <a:gd name="f438" fmla="*/ f337 1 f179"/>
                <a:gd name="f439" fmla="*/ f338 1 f179"/>
                <a:gd name="f440" fmla="*/ f339 1 f178"/>
                <a:gd name="f441" fmla="*/ f340 1 f179"/>
                <a:gd name="f442" fmla="*/ f341 1 f178"/>
                <a:gd name="f443" fmla="*/ f342 1 f179"/>
                <a:gd name="f444" fmla="*/ f343 1 f179"/>
                <a:gd name="f445" fmla="*/ f344 1 f178"/>
                <a:gd name="f446" fmla="*/ f345 1 f179"/>
                <a:gd name="f447" fmla="*/ f346 1 f178"/>
                <a:gd name="f448" fmla="*/ f347 1 f179"/>
                <a:gd name="f449" fmla="*/ f348 1 f178"/>
                <a:gd name="f450" fmla="*/ f349 1 f179"/>
                <a:gd name="f451" fmla="*/ f350 1 f178"/>
                <a:gd name="f452" fmla="*/ f351 1 f179"/>
                <a:gd name="f453" fmla="*/ f352 1 f178"/>
                <a:gd name="f454" fmla="*/ f353 1 f179"/>
                <a:gd name="f455" fmla="*/ f354 1 f178"/>
                <a:gd name="f456" fmla="*/ f355 1 f179"/>
                <a:gd name="f457" fmla="*/ f356 1 f178"/>
                <a:gd name="f458" fmla="*/ f357 1 f179"/>
                <a:gd name="f459" fmla="*/ f358 1 f179"/>
                <a:gd name="f460" fmla="*/ f359 1 f178"/>
                <a:gd name="f461" fmla="*/ f360 1 f179"/>
                <a:gd name="f462" fmla="*/ f361 1 f179"/>
                <a:gd name="f463" fmla="*/ f362 1 f178"/>
                <a:gd name="f464" fmla="*/ f363 1 f178"/>
                <a:gd name="f465" fmla="*/ f364 1 f179"/>
                <a:gd name="f466" fmla="*/ f365 1 f178"/>
                <a:gd name="f467" fmla="*/ f366 1 f179"/>
                <a:gd name="f468" fmla="*/ f367 1 f178"/>
                <a:gd name="f469" fmla="*/ f368 1 f179"/>
                <a:gd name="f470" fmla="*/ f369 1 f178"/>
                <a:gd name="f471" fmla="*/ f370 1 f179"/>
                <a:gd name="f472" fmla="*/ f371 1 f179"/>
                <a:gd name="f473" fmla="*/ f372 1 f178"/>
                <a:gd name="f474" fmla="*/ f373 1 f179"/>
                <a:gd name="f475" fmla="*/ f374 1 f178"/>
                <a:gd name="f476" fmla="*/ f375 1 f179"/>
                <a:gd name="f477" fmla="*/ f376 1 f178"/>
                <a:gd name="f478" fmla="*/ f377 1 f178"/>
                <a:gd name="f479" fmla="*/ f378 1 f179"/>
                <a:gd name="f480" fmla="*/ f379 1 f178"/>
                <a:gd name="f481" fmla="*/ f380 1 f179"/>
                <a:gd name="f482" fmla="*/ f478 f173 1"/>
                <a:gd name="f483" fmla="*/ f480 f173 1"/>
                <a:gd name="f484" fmla="*/ f481 f174 1"/>
                <a:gd name="f485" fmla="*/ f385 f174 1"/>
                <a:gd name="f486" fmla="*/ f382 f173 1"/>
                <a:gd name="f487" fmla="*/ f383 f174 1"/>
                <a:gd name="f488" fmla="*/ f384 f173 1"/>
                <a:gd name="f489" fmla="*/ f386 f173 1"/>
                <a:gd name="f490" fmla="*/ f387 f174 1"/>
                <a:gd name="f491" fmla="*/ f388 f173 1"/>
                <a:gd name="f492" fmla="*/ f389 f173 1"/>
                <a:gd name="f493" fmla="*/ f390 f173 1"/>
                <a:gd name="f494" fmla="*/ f391 f173 1"/>
                <a:gd name="f495" fmla="*/ f392 f173 1"/>
                <a:gd name="f496" fmla="*/ f393 f173 1"/>
                <a:gd name="f497" fmla="*/ f394 f174 1"/>
                <a:gd name="f498" fmla="*/ f395 f173 1"/>
                <a:gd name="f499" fmla="*/ f396 f174 1"/>
                <a:gd name="f500" fmla="*/ f397 f173 1"/>
                <a:gd name="f501" fmla="*/ f398 f174 1"/>
                <a:gd name="f502" fmla="*/ f399 f174 1"/>
                <a:gd name="f503" fmla="*/ f400 f173 1"/>
                <a:gd name="f504" fmla="*/ f401 f174 1"/>
                <a:gd name="f505" fmla="*/ f402 f173 1"/>
                <a:gd name="f506" fmla="*/ f403 f173 1"/>
                <a:gd name="f507" fmla="*/ f404 f173 1"/>
                <a:gd name="f508" fmla="*/ f405 f174 1"/>
                <a:gd name="f509" fmla="*/ f406 f173 1"/>
                <a:gd name="f510" fmla="*/ f407 f173 1"/>
                <a:gd name="f511" fmla="*/ f408 f174 1"/>
                <a:gd name="f512" fmla="*/ f409 f173 1"/>
                <a:gd name="f513" fmla="*/ f410 f174 1"/>
                <a:gd name="f514" fmla="*/ f411 f173 1"/>
                <a:gd name="f515" fmla="*/ f412 f174 1"/>
                <a:gd name="f516" fmla="*/ f413 f173 1"/>
                <a:gd name="f517" fmla="*/ f414 f174 1"/>
                <a:gd name="f518" fmla="*/ f415 f174 1"/>
                <a:gd name="f519" fmla="*/ f416 f174 1"/>
                <a:gd name="f520" fmla="*/ f417 f173 1"/>
                <a:gd name="f521" fmla="*/ f418 f174 1"/>
                <a:gd name="f522" fmla="*/ f419 f173 1"/>
                <a:gd name="f523" fmla="*/ f420 f173 1"/>
                <a:gd name="f524" fmla="*/ f421 f173 1"/>
                <a:gd name="f525" fmla="*/ f422 f174 1"/>
                <a:gd name="f526" fmla="*/ f423 f173 1"/>
                <a:gd name="f527" fmla="*/ f424 f174 1"/>
                <a:gd name="f528" fmla="*/ f425 f173 1"/>
                <a:gd name="f529" fmla="*/ f426 f174 1"/>
                <a:gd name="f530" fmla="*/ f427 f173 1"/>
                <a:gd name="f531" fmla="*/ f428 f174 1"/>
                <a:gd name="f532" fmla="*/ f429 f173 1"/>
                <a:gd name="f533" fmla="*/ f430 f174 1"/>
                <a:gd name="f534" fmla="*/ f431 f173 1"/>
                <a:gd name="f535" fmla="*/ f432 f174 1"/>
                <a:gd name="f536" fmla="*/ f433 f173 1"/>
                <a:gd name="f537" fmla="*/ f434 f174 1"/>
                <a:gd name="f538" fmla="*/ f435 f174 1"/>
                <a:gd name="f539" fmla="*/ f436 f174 1"/>
                <a:gd name="f540" fmla="*/ f437 f174 1"/>
                <a:gd name="f541" fmla="*/ f438 f174 1"/>
                <a:gd name="f542" fmla="*/ f439 f174 1"/>
                <a:gd name="f543" fmla="*/ f440 f173 1"/>
                <a:gd name="f544" fmla="*/ f441 f174 1"/>
                <a:gd name="f545" fmla="*/ f442 f173 1"/>
                <a:gd name="f546" fmla="*/ f443 f174 1"/>
                <a:gd name="f547" fmla="*/ f444 f174 1"/>
                <a:gd name="f548" fmla="*/ f445 f173 1"/>
                <a:gd name="f549" fmla="*/ f446 f174 1"/>
                <a:gd name="f550" fmla="*/ f447 f173 1"/>
                <a:gd name="f551" fmla="*/ f448 f174 1"/>
                <a:gd name="f552" fmla="*/ f449 f173 1"/>
                <a:gd name="f553" fmla="*/ f450 f174 1"/>
                <a:gd name="f554" fmla="*/ f451 f173 1"/>
                <a:gd name="f555" fmla="*/ f452 f174 1"/>
                <a:gd name="f556" fmla="*/ f453 f173 1"/>
                <a:gd name="f557" fmla="*/ f454 f174 1"/>
                <a:gd name="f558" fmla="*/ f455 f173 1"/>
                <a:gd name="f559" fmla="*/ f456 f174 1"/>
                <a:gd name="f560" fmla="*/ f457 f173 1"/>
                <a:gd name="f561" fmla="*/ f458 f174 1"/>
                <a:gd name="f562" fmla="*/ f459 f174 1"/>
                <a:gd name="f563" fmla="*/ f460 f173 1"/>
                <a:gd name="f564" fmla="*/ f461 f174 1"/>
                <a:gd name="f565" fmla="*/ f462 f174 1"/>
                <a:gd name="f566" fmla="*/ f463 f173 1"/>
                <a:gd name="f567" fmla="*/ f464 f173 1"/>
                <a:gd name="f568" fmla="*/ f465 f174 1"/>
                <a:gd name="f569" fmla="*/ f466 f173 1"/>
                <a:gd name="f570" fmla="*/ f467 f174 1"/>
                <a:gd name="f571" fmla="*/ f468 f173 1"/>
                <a:gd name="f572" fmla="*/ f469 f174 1"/>
                <a:gd name="f573" fmla="*/ f470 f173 1"/>
                <a:gd name="f574" fmla="*/ f471 f174 1"/>
                <a:gd name="f575" fmla="*/ f472 f174 1"/>
                <a:gd name="f576" fmla="*/ f473 f173 1"/>
                <a:gd name="f577" fmla="*/ f474 f174 1"/>
                <a:gd name="f578" fmla="*/ f475 f173 1"/>
                <a:gd name="f579" fmla="*/ f476 f174 1"/>
                <a:gd name="f580" fmla="*/ f477 f173 1"/>
                <a:gd name="f581" fmla="*/ f479 f17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81">
                  <a:pos x="f486" y="f487"/>
                </a:cxn>
                <a:cxn ang="f381">
                  <a:pos x="f488" y="f485"/>
                </a:cxn>
                <a:cxn ang="f381">
                  <a:pos x="f489" y="f490"/>
                </a:cxn>
                <a:cxn ang="f381">
                  <a:pos x="f491" y="f490"/>
                </a:cxn>
                <a:cxn ang="f381">
                  <a:pos x="f492" y="f490"/>
                </a:cxn>
                <a:cxn ang="f381">
                  <a:pos x="f493" y="f490"/>
                </a:cxn>
                <a:cxn ang="f381">
                  <a:pos x="f494" y="f490"/>
                </a:cxn>
                <a:cxn ang="f381">
                  <a:pos x="f495" y="f490"/>
                </a:cxn>
                <a:cxn ang="f381">
                  <a:pos x="f496" y="f497"/>
                </a:cxn>
                <a:cxn ang="f381">
                  <a:pos x="f498" y="f499"/>
                </a:cxn>
                <a:cxn ang="f381">
                  <a:pos x="f500" y="f501"/>
                </a:cxn>
                <a:cxn ang="f381">
                  <a:pos x="f500" y="f502"/>
                </a:cxn>
                <a:cxn ang="f381">
                  <a:pos x="f503" y="f504"/>
                </a:cxn>
                <a:cxn ang="f381">
                  <a:pos x="f505" y="f504"/>
                </a:cxn>
                <a:cxn ang="f381">
                  <a:pos x="f506" y="f504"/>
                </a:cxn>
                <a:cxn ang="f381">
                  <a:pos x="f507" y="f508"/>
                </a:cxn>
                <a:cxn ang="f381">
                  <a:pos x="f509" y="f508"/>
                </a:cxn>
                <a:cxn ang="f381">
                  <a:pos x="f510" y="f511"/>
                </a:cxn>
                <a:cxn ang="f381">
                  <a:pos x="f512" y="f513"/>
                </a:cxn>
                <a:cxn ang="f381">
                  <a:pos x="f514" y="f515"/>
                </a:cxn>
                <a:cxn ang="f381">
                  <a:pos x="f516" y="f517"/>
                </a:cxn>
                <a:cxn ang="f381">
                  <a:pos x="f516" y="f518"/>
                </a:cxn>
                <a:cxn ang="f381">
                  <a:pos x="f514" y="f519"/>
                </a:cxn>
                <a:cxn ang="f381">
                  <a:pos x="f520" y="f521"/>
                </a:cxn>
                <a:cxn ang="f381">
                  <a:pos x="f522" y="f521"/>
                </a:cxn>
                <a:cxn ang="f381">
                  <a:pos x="f523" y="f521"/>
                </a:cxn>
                <a:cxn ang="f381">
                  <a:pos x="f524" y="f525"/>
                </a:cxn>
                <a:cxn ang="f381">
                  <a:pos x="f526" y="f527"/>
                </a:cxn>
                <a:cxn ang="f381">
                  <a:pos x="f528" y="f529"/>
                </a:cxn>
                <a:cxn ang="f381">
                  <a:pos x="f530" y="f531"/>
                </a:cxn>
                <a:cxn ang="f381">
                  <a:pos x="f532" y="f533"/>
                </a:cxn>
                <a:cxn ang="f381">
                  <a:pos x="f534" y="f535"/>
                </a:cxn>
                <a:cxn ang="f381">
                  <a:pos x="f536" y="f537"/>
                </a:cxn>
                <a:cxn ang="f381">
                  <a:pos x="f536" y="f538"/>
                </a:cxn>
                <a:cxn ang="f381">
                  <a:pos x="f500" y="f539"/>
                </a:cxn>
                <a:cxn ang="f381">
                  <a:pos x="f500" y="f540"/>
                </a:cxn>
                <a:cxn ang="f381">
                  <a:pos x="f500" y="f541"/>
                </a:cxn>
                <a:cxn ang="f381">
                  <a:pos x="f500" y="f542"/>
                </a:cxn>
                <a:cxn ang="f381">
                  <a:pos x="f543" y="f544"/>
                </a:cxn>
                <a:cxn ang="f381">
                  <a:pos x="f545" y="f546"/>
                </a:cxn>
                <a:cxn ang="f381">
                  <a:pos x="f498" y="f547"/>
                </a:cxn>
                <a:cxn ang="f381">
                  <a:pos x="f548" y="f549"/>
                </a:cxn>
                <a:cxn ang="f381">
                  <a:pos x="f550" y="f551"/>
                </a:cxn>
                <a:cxn ang="f381">
                  <a:pos x="f552" y="f553"/>
                </a:cxn>
                <a:cxn ang="f381">
                  <a:pos x="f554" y="f555"/>
                </a:cxn>
                <a:cxn ang="f381">
                  <a:pos x="f495" y="f542"/>
                </a:cxn>
                <a:cxn ang="f381">
                  <a:pos x="f556" y="f557"/>
                </a:cxn>
                <a:cxn ang="f381">
                  <a:pos x="f558" y="f559"/>
                </a:cxn>
                <a:cxn ang="f381">
                  <a:pos x="f560" y="f561"/>
                </a:cxn>
                <a:cxn ang="f381">
                  <a:pos x="f494" y="f562"/>
                </a:cxn>
                <a:cxn ang="f381">
                  <a:pos x="f563" y="f564"/>
                </a:cxn>
                <a:cxn ang="f381">
                  <a:pos x="f493" y="f565"/>
                </a:cxn>
                <a:cxn ang="f381">
                  <a:pos x="f566" y="f535"/>
                </a:cxn>
                <a:cxn ang="f381">
                  <a:pos x="f567" y="f535"/>
                </a:cxn>
                <a:cxn ang="f381">
                  <a:pos x="f489" y="f568"/>
                </a:cxn>
                <a:cxn ang="f381">
                  <a:pos x="f569" y="f570"/>
                </a:cxn>
                <a:cxn ang="f381">
                  <a:pos x="f571" y="f572"/>
                </a:cxn>
                <a:cxn ang="f381">
                  <a:pos x="f573" y="f574"/>
                </a:cxn>
                <a:cxn ang="f381">
                  <a:pos x="f488" y="f575"/>
                </a:cxn>
                <a:cxn ang="f381">
                  <a:pos x="f576" y="f577"/>
                </a:cxn>
                <a:cxn ang="f381">
                  <a:pos x="f578" y="f579"/>
                </a:cxn>
                <a:cxn ang="f381">
                  <a:pos x="f580" y="f513"/>
                </a:cxn>
                <a:cxn ang="f381">
                  <a:pos x="f482" y="f581"/>
                </a:cxn>
              </a:cxnLst>
              <a:rect l="f482" t="f485" r="f483" b="f484"/>
              <a:pathLst>
                <a:path w="320" h="326">
                  <a:moveTo>
                    <a:pt x="f8" y="f9"/>
                  </a:moveTo>
                  <a:lnTo>
                    <a:pt x="f10" y="f11"/>
                  </a:lnTo>
                  <a:lnTo>
                    <a:pt x="f12" y="f13"/>
                  </a:lnTo>
                  <a:lnTo>
                    <a:pt x="f14" y="f5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18"/>
                  </a:lnTo>
                  <a:lnTo>
                    <a:pt x="f20" y="f18"/>
                  </a:lnTo>
                  <a:lnTo>
                    <a:pt x="f21" y="f18"/>
                  </a:lnTo>
                  <a:lnTo>
                    <a:pt x="f22" y="f13"/>
                  </a:lnTo>
                  <a:lnTo>
                    <a:pt x="f23" y="f18"/>
                  </a:lnTo>
                  <a:lnTo>
                    <a:pt x="f24" y="f18"/>
                  </a:lnTo>
                  <a:lnTo>
                    <a:pt x="f25" y="f18"/>
                  </a:lnTo>
                  <a:lnTo>
                    <a:pt x="f26" y="f18"/>
                  </a:lnTo>
                  <a:lnTo>
                    <a:pt x="f27" y="f13"/>
                  </a:lnTo>
                  <a:lnTo>
                    <a:pt x="f28" y="f1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14"/>
                  </a:lnTo>
                  <a:lnTo>
                    <a:pt x="f38" y="f15"/>
                  </a:lnTo>
                  <a:lnTo>
                    <a:pt x="f38" y="f39"/>
                  </a:lnTo>
                  <a:lnTo>
                    <a:pt x="f38" y="f40"/>
                  </a:lnTo>
                  <a:lnTo>
                    <a:pt x="f41" y="f42"/>
                  </a:lnTo>
                  <a:lnTo>
                    <a:pt x="f43" y="f42"/>
                  </a:lnTo>
                  <a:lnTo>
                    <a:pt x="f44" y="f45"/>
                  </a:lnTo>
                  <a:lnTo>
                    <a:pt x="f46" y="f45"/>
                  </a:lnTo>
                  <a:lnTo>
                    <a:pt x="f47" y="f45"/>
                  </a:lnTo>
                  <a:lnTo>
                    <a:pt x="f48" y="f45"/>
                  </a:lnTo>
                  <a:lnTo>
                    <a:pt x="f49" y="f17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17"/>
                  </a:lnTo>
                  <a:lnTo>
                    <a:pt x="f57" y="f58"/>
                  </a:lnTo>
                  <a:lnTo>
                    <a:pt x="f59" y="f60"/>
                  </a:lnTo>
                  <a:lnTo>
                    <a:pt x="f61" y="f60"/>
                  </a:lnTo>
                  <a:lnTo>
                    <a:pt x="f62" y="f63"/>
                  </a:lnTo>
                  <a:lnTo>
                    <a:pt x="f62" y="f64"/>
                  </a:lnTo>
                  <a:lnTo>
                    <a:pt x="f6" y="f65"/>
                  </a:lnTo>
                  <a:lnTo>
                    <a:pt x="f6" y="f66"/>
                  </a:lnTo>
                  <a:lnTo>
                    <a:pt x="f6" y="f67"/>
                  </a:lnTo>
                  <a:lnTo>
                    <a:pt x="f6" y="f68"/>
                  </a:lnTo>
                  <a:lnTo>
                    <a:pt x="f6" y="f69"/>
                  </a:lnTo>
                  <a:lnTo>
                    <a:pt x="f62" y="f70"/>
                  </a:lnTo>
                  <a:lnTo>
                    <a:pt x="f71" y="f72"/>
                  </a:lnTo>
                  <a:lnTo>
                    <a:pt x="f73" y="f72"/>
                  </a:lnTo>
                  <a:lnTo>
                    <a:pt x="f74" y="f72"/>
                  </a:lnTo>
                  <a:lnTo>
                    <a:pt x="f75" y="f76"/>
                  </a:lnTo>
                  <a:lnTo>
                    <a:pt x="f77" y="f72"/>
                  </a:lnTo>
                  <a:lnTo>
                    <a:pt x="f78" y="f79"/>
                  </a:lnTo>
                  <a:lnTo>
                    <a:pt x="f80" y="f81"/>
                  </a:lnTo>
                  <a:lnTo>
                    <a:pt x="f82" y="f83"/>
                  </a:lnTo>
                  <a:lnTo>
                    <a:pt x="f84" y="f85"/>
                  </a:lnTo>
                  <a:lnTo>
                    <a:pt x="f86" y="f87"/>
                  </a:lnTo>
                  <a:lnTo>
                    <a:pt x="f88" y="f89"/>
                  </a:lnTo>
                  <a:lnTo>
                    <a:pt x="f90" y="f91"/>
                  </a:lnTo>
                  <a:lnTo>
                    <a:pt x="f92" y="f93"/>
                  </a:lnTo>
                  <a:lnTo>
                    <a:pt x="f94" y="f95"/>
                  </a:lnTo>
                  <a:lnTo>
                    <a:pt x="f96" y="f97"/>
                  </a:lnTo>
                  <a:lnTo>
                    <a:pt x="f96" y="f98"/>
                  </a:lnTo>
                  <a:lnTo>
                    <a:pt x="f96" y="f99"/>
                  </a:lnTo>
                  <a:lnTo>
                    <a:pt x="f100" y="f101"/>
                  </a:lnTo>
                  <a:lnTo>
                    <a:pt x="f102" y="f38"/>
                  </a:lnTo>
                  <a:lnTo>
                    <a:pt x="f102" y="f102"/>
                  </a:lnTo>
                  <a:lnTo>
                    <a:pt x="f102" y="f96"/>
                  </a:lnTo>
                  <a:lnTo>
                    <a:pt x="f102" y="f94"/>
                  </a:lnTo>
                  <a:lnTo>
                    <a:pt x="f41" y="f103"/>
                  </a:lnTo>
                  <a:lnTo>
                    <a:pt x="f38" y="f104"/>
                  </a:lnTo>
                  <a:lnTo>
                    <a:pt x="f38" y="f105"/>
                  </a:lnTo>
                  <a:lnTo>
                    <a:pt x="f106" y="f107"/>
                  </a:lnTo>
                  <a:lnTo>
                    <a:pt x="f106" y="f108"/>
                  </a:lnTo>
                  <a:lnTo>
                    <a:pt x="f106" y="f109"/>
                  </a:lnTo>
                  <a:lnTo>
                    <a:pt x="f106" y="f110"/>
                  </a:lnTo>
                  <a:lnTo>
                    <a:pt x="f38" y="f111"/>
                  </a:lnTo>
                  <a:lnTo>
                    <a:pt x="f112" y="f113"/>
                  </a:lnTo>
                  <a:lnTo>
                    <a:pt x="f37" y="f114"/>
                  </a:lnTo>
                  <a:lnTo>
                    <a:pt x="f2" y="f115"/>
                  </a:lnTo>
                  <a:lnTo>
                    <a:pt x="f2" y="f116"/>
                  </a:lnTo>
                  <a:lnTo>
                    <a:pt x="f117" y="f118"/>
                  </a:lnTo>
                  <a:lnTo>
                    <a:pt x="f35" y="f7"/>
                  </a:lnTo>
                  <a:lnTo>
                    <a:pt x="f119" y="f120"/>
                  </a:lnTo>
                  <a:lnTo>
                    <a:pt x="f121" y="f120"/>
                  </a:lnTo>
                  <a:lnTo>
                    <a:pt x="f119" y="f120"/>
                  </a:lnTo>
                  <a:lnTo>
                    <a:pt x="f122" y="f123"/>
                  </a:lnTo>
                  <a:lnTo>
                    <a:pt x="f124" y="f71"/>
                  </a:lnTo>
                  <a:lnTo>
                    <a:pt x="f125" y="f126"/>
                  </a:lnTo>
                  <a:lnTo>
                    <a:pt x="f127" y="f73"/>
                  </a:lnTo>
                  <a:lnTo>
                    <a:pt x="f29" y="f128"/>
                  </a:lnTo>
                  <a:lnTo>
                    <a:pt x="f129" y="f130"/>
                  </a:lnTo>
                  <a:lnTo>
                    <a:pt x="f28" y="f75"/>
                  </a:lnTo>
                  <a:lnTo>
                    <a:pt x="f131" y="f111"/>
                  </a:lnTo>
                  <a:lnTo>
                    <a:pt x="f131" y="f132"/>
                  </a:lnTo>
                  <a:lnTo>
                    <a:pt x="f131" y="f133"/>
                  </a:lnTo>
                  <a:lnTo>
                    <a:pt x="f89" y="f134"/>
                  </a:lnTo>
                  <a:lnTo>
                    <a:pt x="f135" y="f136"/>
                  </a:lnTo>
                  <a:lnTo>
                    <a:pt x="f135" y="f137"/>
                  </a:lnTo>
                  <a:lnTo>
                    <a:pt x="f135" y="f86"/>
                  </a:lnTo>
                  <a:lnTo>
                    <a:pt x="f138" y="f139"/>
                  </a:lnTo>
                  <a:lnTo>
                    <a:pt x="f140" y="f141"/>
                  </a:lnTo>
                  <a:lnTo>
                    <a:pt x="f76" y="f142"/>
                  </a:lnTo>
                  <a:lnTo>
                    <a:pt x="f24" y="f143"/>
                  </a:lnTo>
                  <a:lnTo>
                    <a:pt x="f24" y="f144"/>
                  </a:lnTo>
                  <a:lnTo>
                    <a:pt x="f145" y="f146"/>
                  </a:lnTo>
                  <a:lnTo>
                    <a:pt x="f21" y="f101"/>
                  </a:lnTo>
                  <a:lnTo>
                    <a:pt x="f147" y="f101"/>
                  </a:lnTo>
                  <a:lnTo>
                    <a:pt x="f19" y="f101"/>
                  </a:lnTo>
                  <a:lnTo>
                    <a:pt x="f148" y="f122"/>
                  </a:lnTo>
                  <a:lnTo>
                    <a:pt x="f45" y="f149"/>
                  </a:lnTo>
                  <a:lnTo>
                    <a:pt x="f55" y="f150"/>
                  </a:lnTo>
                  <a:lnTo>
                    <a:pt x="f53" y="f151"/>
                  </a:lnTo>
                  <a:lnTo>
                    <a:pt x="f152" y="f153"/>
                  </a:lnTo>
                  <a:lnTo>
                    <a:pt x="f154" y="f155"/>
                  </a:lnTo>
                  <a:lnTo>
                    <a:pt x="f58" y="f83"/>
                  </a:lnTo>
                  <a:lnTo>
                    <a:pt x="f156" y="f140"/>
                  </a:lnTo>
                  <a:lnTo>
                    <a:pt x="f14" y="f157"/>
                  </a:lnTo>
                  <a:lnTo>
                    <a:pt x="f158" y="f159"/>
                  </a:lnTo>
                  <a:lnTo>
                    <a:pt x="f160" y="f68"/>
                  </a:lnTo>
                  <a:lnTo>
                    <a:pt x="f161" y="f162"/>
                  </a:lnTo>
                  <a:lnTo>
                    <a:pt x="f163" y="f164"/>
                  </a:lnTo>
                  <a:lnTo>
                    <a:pt x="f165" y="f166"/>
                  </a:lnTo>
                  <a:lnTo>
                    <a:pt x="f10" y="f167"/>
                  </a:lnTo>
                  <a:lnTo>
                    <a:pt x="f11" y="f168"/>
                  </a:lnTo>
                  <a:lnTo>
                    <a:pt x="f169" y="f170"/>
                  </a:lnTo>
                  <a:lnTo>
                    <a:pt x="f5" y="f171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FD9AB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89" name="Freeform 96"/>
            <p:cNvSpPr/>
            <p:nvPr/>
          </p:nvSpPr>
          <p:spPr>
            <a:xfrm>
              <a:off x="1075425" y="4614592"/>
              <a:ext cx="297106" cy="49384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04"/>
                <a:gd name="f7" fmla="val 438"/>
                <a:gd name="f8" fmla="val 421"/>
                <a:gd name="f9" fmla="val 287"/>
                <a:gd name="f10" fmla="val 429"/>
                <a:gd name="f11" fmla="val 271"/>
                <a:gd name="f12" fmla="val 236"/>
                <a:gd name="f13" fmla="val 203"/>
                <a:gd name="f14" fmla="val 185"/>
                <a:gd name="f15" fmla="val 151"/>
                <a:gd name="f16" fmla="val 143"/>
                <a:gd name="f17" fmla="val 405"/>
                <a:gd name="f18" fmla="val 137"/>
                <a:gd name="f19" fmla="val 387"/>
                <a:gd name="f20" fmla="val 370"/>
                <a:gd name="f21" fmla="val 127"/>
                <a:gd name="f22" fmla="val 353"/>
                <a:gd name="f23" fmla="val 119"/>
                <a:gd name="f24" fmla="val 337"/>
                <a:gd name="f25" fmla="val 101"/>
                <a:gd name="f26" fmla="val 328"/>
                <a:gd name="f27" fmla="val 85"/>
                <a:gd name="f28" fmla="val 68"/>
                <a:gd name="f29" fmla="val 51"/>
                <a:gd name="f30" fmla="val 34"/>
                <a:gd name="f31" fmla="val 345"/>
                <a:gd name="f32" fmla="val 17"/>
                <a:gd name="f33" fmla="val 320"/>
                <a:gd name="f34" fmla="val 303"/>
                <a:gd name="f35" fmla="val 285"/>
                <a:gd name="f36" fmla="val 8"/>
                <a:gd name="f37" fmla="val 270"/>
                <a:gd name="f38" fmla="val 244"/>
                <a:gd name="f39" fmla="val 26"/>
                <a:gd name="f40" fmla="val 226"/>
                <a:gd name="f41" fmla="val 210"/>
                <a:gd name="f42" fmla="val 42"/>
                <a:gd name="f43" fmla="val 193"/>
                <a:gd name="f44" fmla="val 175"/>
                <a:gd name="f45" fmla="val 159"/>
                <a:gd name="f46" fmla="val 60"/>
                <a:gd name="f47" fmla="val 76"/>
                <a:gd name="f48" fmla="val 109"/>
                <a:gd name="f49" fmla="val 92"/>
                <a:gd name="f50" fmla="val 111"/>
                <a:gd name="f51" fmla="val 75"/>
                <a:gd name="f52" fmla="val 58"/>
                <a:gd name="f53" fmla="val 41"/>
                <a:gd name="f54" fmla="val 32"/>
                <a:gd name="f55" fmla="val 161"/>
                <a:gd name="f56" fmla="val 24"/>
                <a:gd name="f57" fmla="val 169"/>
                <a:gd name="f58" fmla="val 7"/>
                <a:gd name="f59" fmla="+- 0 0 -90"/>
                <a:gd name="f60" fmla="*/ f3 1 304"/>
                <a:gd name="f61" fmla="*/ f4 1 438"/>
                <a:gd name="f62" fmla="+- f7 0 f5"/>
                <a:gd name="f63" fmla="+- f6 0 f5"/>
                <a:gd name="f64" fmla="*/ f59 f0 1"/>
                <a:gd name="f65" fmla="*/ f63 1 304"/>
                <a:gd name="f66" fmla="*/ f62 1 438"/>
                <a:gd name="f67" fmla="*/ 171 f63 1"/>
                <a:gd name="f68" fmla="*/ 224 f62 1"/>
                <a:gd name="f69" fmla="*/ 162 f63 1"/>
                <a:gd name="f70" fmla="*/ 229 f62 1"/>
                <a:gd name="f71" fmla="*/ 153 f63 1"/>
                <a:gd name="f72" fmla="*/ 233 f62 1"/>
                <a:gd name="f73" fmla="*/ 133 f63 1"/>
                <a:gd name="f74" fmla="*/ 115 f63 1"/>
                <a:gd name="f75" fmla="*/ 104 f63 1"/>
                <a:gd name="f76" fmla="*/ 85 f63 1"/>
                <a:gd name="f77" fmla="*/ 80 f63 1"/>
                <a:gd name="f78" fmla="*/ 216 f62 1"/>
                <a:gd name="f79" fmla="*/ 77 f63 1"/>
                <a:gd name="f80" fmla="*/ 206 f62 1"/>
                <a:gd name="f81" fmla="*/ 197 f62 1"/>
                <a:gd name="f82" fmla="*/ 72 f63 1"/>
                <a:gd name="f83" fmla="*/ 188 f62 1"/>
                <a:gd name="f84" fmla="*/ 67 f63 1"/>
                <a:gd name="f85" fmla="*/ 179 f62 1"/>
                <a:gd name="f86" fmla="*/ 57 f63 1"/>
                <a:gd name="f87" fmla="*/ 175 f62 1"/>
                <a:gd name="f88" fmla="*/ 48 f63 1"/>
                <a:gd name="f89" fmla="*/ 38 f63 1"/>
                <a:gd name="f90" fmla="*/ 29 f63 1"/>
                <a:gd name="f91" fmla="*/ 19 f63 1"/>
                <a:gd name="f92" fmla="*/ 184 f62 1"/>
                <a:gd name="f93" fmla="*/ 10 f63 1"/>
                <a:gd name="f94" fmla="*/ 0 f63 1"/>
                <a:gd name="f95" fmla="*/ 170 f62 1"/>
                <a:gd name="f96" fmla="*/ 161 f62 1"/>
                <a:gd name="f97" fmla="*/ 152 f62 1"/>
                <a:gd name="f98" fmla="*/ 5 f63 1"/>
                <a:gd name="f99" fmla="*/ 144 f62 1"/>
                <a:gd name="f100" fmla="*/ 130 f62 1"/>
                <a:gd name="f101" fmla="*/ 14 f63 1"/>
                <a:gd name="f102" fmla="*/ 120 f62 1"/>
                <a:gd name="f103" fmla="*/ 112 f62 1"/>
                <a:gd name="f104" fmla="*/ 24 f63 1"/>
                <a:gd name="f105" fmla="*/ 102 f62 1"/>
                <a:gd name="f106" fmla="*/ 93 f62 1"/>
                <a:gd name="f107" fmla="*/ 85 f62 1"/>
                <a:gd name="f108" fmla="*/ 34 f63 1"/>
                <a:gd name="f109" fmla="*/ 76 f62 1"/>
                <a:gd name="f110" fmla="*/ 43 f63 1"/>
                <a:gd name="f111" fmla="*/ 67 f62 1"/>
                <a:gd name="f112" fmla="*/ 58 f62 1"/>
                <a:gd name="f113" fmla="*/ 49 f62 1"/>
                <a:gd name="f114" fmla="*/ 63 f63 1"/>
                <a:gd name="f115" fmla="*/ 40 f62 1"/>
                <a:gd name="f116" fmla="*/ 31 f62 1"/>
                <a:gd name="f117" fmla="*/ 22 f62 1"/>
                <a:gd name="f118" fmla="*/ 17 f62 1"/>
                <a:gd name="f119" fmla="*/ 91 f63 1"/>
                <a:gd name="f120" fmla="*/ 12 f62 1"/>
                <a:gd name="f121" fmla="*/ 96 f63 1"/>
                <a:gd name="f122" fmla="*/ 4 f62 1"/>
                <a:gd name="f123" fmla="*/ 0 f62 1"/>
                <a:gd name="f124" fmla="*/ 304 f63 1"/>
                <a:gd name="f125" fmla="*/ 438 f62 1"/>
                <a:gd name="f126" fmla="*/ f64 1 f2"/>
                <a:gd name="f127" fmla="*/ f67 1 304"/>
                <a:gd name="f128" fmla="*/ f68 1 438"/>
                <a:gd name="f129" fmla="*/ f69 1 304"/>
                <a:gd name="f130" fmla="*/ f70 1 438"/>
                <a:gd name="f131" fmla="*/ f71 1 304"/>
                <a:gd name="f132" fmla="*/ f72 1 438"/>
                <a:gd name="f133" fmla="*/ f73 1 304"/>
                <a:gd name="f134" fmla="*/ f74 1 304"/>
                <a:gd name="f135" fmla="*/ f75 1 304"/>
                <a:gd name="f136" fmla="*/ f76 1 304"/>
                <a:gd name="f137" fmla="*/ f77 1 304"/>
                <a:gd name="f138" fmla="*/ f78 1 438"/>
                <a:gd name="f139" fmla="*/ f79 1 304"/>
                <a:gd name="f140" fmla="*/ f80 1 438"/>
                <a:gd name="f141" fmla="*/ f81 1 438"/>
                <a:gd name="f142" fmla="*/ f82 1 304"/>
                <a:gd name="f143" fmla="*/ f83 1 438"/>
                <a:gd name="f144" fmla="*/ f84 1 304"/>
                <a:gd name="f145" fmla="*/ f85 1 438"/>
                <a:gd name="f146" fmla="*/ f86 1 304"/>
                <a:gd name="f147" fmla="*/ f87 1 438"/>
                <a:gd name="f148" fmla="*/ f88 1 304"/>
                <a:gd name="f149" fmla="*/ f89 1 304"/>
                <a:gd name="f150" fmla="*/ f90 1 304"/>
                <a:gd name="f151" fmla="*/ f91 1 304"/>
                <a:gd name="f152" fmla="*/ f92 1 438"/>
                <a:gd name="f153" fmla="*/ f93 1 304"/>
                <a:gd name="f154" fmla="*/ f94 1 304"/>
                <a:gd name="f155" fmla="*/ f95 1 438"/>
                <a:gd name="f156" fmla="*/ f96 1 438"/>
                <a:gd name="f157" fmla="*/ f97 1 438"/>
                <a:gd name="f158" fmla="*/ f98 1 304"/>
                <a:gd name="f159" fmla="*/ f99 1 438"/>
                <a:gd name="f160" fmla="*/ f100 1 438"/>
                <a:gd name="f161" fmla="*/ f101 1 304"/>
                <a:gd name="f162" fmla="*/ f102 1 438"/>
                <a:gd name="f163" fmla="*/ f103 1 438"/>
                <a:gd name="f164" fmla="*/ f104 1 304"/>
                <a:gd name="f165" fmla="*/ f105 1 438"/>
                <a:gd name="f166" fmla="*/ f106 1 438"/>
                <a:gd name="f167" fmla="*/ f107 1 438"/>
                <a:gd name="f168" fmla="*/ f108 1 304"/>
                <a:gd name="f169" fmla="*/ f109 1 438"/>
                <a:gd name="f170" fmla="*/ f110 1 304"/>
                <a:gd name="f171" fmla="*/ f111 1 438"/>
                <a:gd name="f172" fmla="*/ f112 1 438"/>
                <a:gd name="f173" fmla="*/ f113 1 438"/>
                <a:gd name="f174" fmla="*/ f114 1 304"/>
                <a:gd name="f175" fmla="*/ f115 1 438"/>
                <a:gd name="f176" fmla="*/ f116 1 438"/>
                <a:gd name="f177" fmla="*/ f117 1 438"/>
                <a:gd name="f178" fmla="*/ f118 1 438"/>
                <a:gd name="f179" fmla="*/ f119 1 304"/>
                <a:gd name="f180" fmla="*/ f120 1 438"/>
                <a:gd name="f181" fmla="*/ f121 1 304"/>
                <a:gd name="f182" fmla="*/ f122 1 438"/>
                <a:gd name="f183" fmla="*/ f123 1 438"/>
                <a:gd name="f184" fmla="*/ f124 1 304"/>
                <a:gd name="f185" fmla="*/ f125 1 438"/>
                <a:gd name="f186" fmla="+- f126 0 f1"/>
                <a:gd name="f187" fmla="*/ f127 1 f65"/>
                <a:gd name="f188" fmla="*/ f128 1 f66"/>
                <a:gd name="f189" fmla="*/ f129 1 f65"/>
                <a:gd name="f190" fmla="*/ f130 1 f66"/>
                <a:gd name="f191" fmla="*/ f131 1 f65"/>
                <a:gd name="f192" fmla="*/ f132 1 f66"/>
                <a:gd name="f193" fmla="*/ f133 1 f65"/>
                <a:gd name="f194" fmla="*/ f134 1 f65"/>
                <a:gd name="f195" fmla="*/ f135 1 f65"/>
                <a:gd name="f196" fmla="*/ f136 1 f65"/>
                <a:gd name="f197" fmla="*/ f137 1 f65"/>
                <a:gd name="f198" fmla="*/ f138 1 f66"/>
                <a:gd name="f199" fmla="*/ f139 1 f65"/>
                <a:gd name="f200" fmla="*/ f140 1 f66"/>
                <a:gd name="f201" fmla="*/ f141 1 f66"/>
                <a:gd name="f202" fmla="*/ f142 1 f65"/>
                <a:gd name="f203" fmla="*/ f143 1 f66"/>
                <a:gd name="f204" fmla="*/ f144 1 f65"/>
                <a:gd name="f205" fmla="*/ f145 1 f66"/>
                <a:gd name="f206" fmla="*/ f146 1 f65"/>
                <a:gd name="f207" fmla="*/ f147 1 f66"/>
                <a:gd name="f208" fmla="*/ f148 1 f65"/>
                <a:gd name="f209" fmla="*/ f149 1 f65"/>
                <a:gd name="f210" fmla="*/ f150 1 f65"/>
                <a:gd name="f211" fmla="*/ f151 1 f65"/>
                <a:gd name="f212" fmla="*/ f152 1 f66"/>
                <a:gd name="f213" fmla="*/ f153 1 f65"/>
                <a:gd name="f214" fmla="*/ f154 1 f65"/>
                <a:gd name="f215" fmla="*/ f155 1 f66"/>
                <a:gd name="f216" fmla="*/ f156 1 f66"/>
                <a:gd name="f217" fmla="*/ f157 1 f66"/>
                <a:gd name="f218" fmla="*/ f158 1 f65"/>
                <a:gd name="f219" fmla="*/ f159 1 f66"/>
                <a:gd name="f220" fmla="*/ f160 1 f66"/>
                <a:gd name="f221" fmla="*/ f161 1 f65"/>
                <a:gd name="f222" fmla="*/ f162 1 f66"/>
                <a:gd name="f223" fmla="*/ f163 1 f66"/>
                <a:gd name="f224" fmla="*/ f164 1 f65"/>
                <a:gd name="f225" fmla="*/ f165 1 f66"/>
                <a:gd name="f226" fmla="*/ f166 1 f66"/>
                <a:gd name="f227" fmla="*/ f167 1 f66"/>
                <a:gd name="f228" fmla="*/ f168 1 f65"/>
                <a:gd name="f229" fmla="*/ f169 1 f66"/>
                <a:gd name="f230" fmla="*/ f170 1 f65"/>
                <a:gd name="f231" fmla="*/ f171 1 f66"/>
                <a:gd name="f232" fmla="*/ f172 1 f66"/>
                <a:gd name="f233" fmla="*/ f173 1 f66"/>
                <a:gd name="f234" fmla="*/ f174 1 f65"/>
                <a:gd name="f235" fmla="*/ f175 1 f66"/>
                <a:gd name="f236" fmla="*/ f176 1 f66"/>
                <a:gd name="f237" fmla="*/ f177 1 f66"/>
                <a:gd name="f238" fmla="*/ f178 1 f66"/>
                <a:gd name="f239" fmla="*/ f179 1 f65"/>
                <a:gd name="f240" fmla="*/ f180 1 f66"/>
                <a:gd name="f241" fmla="*/ f181 1 f65"/>
                <a:gd name="f242" fmla="*/ f182 1 f66"/>
                <a:gd name="f243" fmla="*/ f183 1 f66"/>
                <a:gd name="f244" fmla="*/ f184 1 f65"/>
                <a:gd name="f245" fmla="*/ f185 1 f66"/>
                <a:gd name="f246" fmla="*/ f214 f60 1"/>
                <a:gd name="f247" fmla="*/ f244 f60 1"/>
                <a:gd name="f248" fmla="*/ f245 f61 1"/>
                <a:gd name="f249" fmla="*/ f243 f61 1"/>
                <a:gd name="f250" fmla="*/ f187 f60 1"/>
                <a:gd name="f251" fmla="*/ f188 f61 1"/>
                <a:gd name="f252" fmla="*/ f189 f60 1"/>
                <a:gd name="f253" fmla="*/ f190 f61 1"/>
                <a:gd name="f254" fmla="*/ f191 f60 1"/>
                <a:gd name="f255" fmla="*/ f192 f61 1"/>
                <a:gd name="f256" fmla="*/ f193 f60 1"/>
                <a:gd name="f257" fmla="*/ f194 f60 1"/>
                <a:gd name="f258" fmla="*/ f195 f60 1"/>
                <a:gd name="f259" fmla="*/ f196 f60 1"/>
                <a:gd name="f260" fmla="*/ f197 f60 1"/>
                <a:gd name="f261" fmla="*/ f198 f61 1"/>
                <a:gd name="f262" fmla="*/ f199 f60 1"/>
                <a:gd name="f263" fmla="*/ f200 f61 1"/>
                <a:gd name="f264" fmla="*/ f201 f61 1"/>
                <a:gd name="f265" fmla="*/ f202 f60 1"/>
                <a:gd name="f266" fmla="*/ f203 f61 1"/>
                <a:gd name="f267" fmla="*/ f204 f60 1"/>
                <a:gd name="f268" fmla="*/ f205 f61 1"/>
                <a:gd name="f269" fmla="*/ f206 f60 1"/>
                <a:gd name="f270" fmla="*/ f207 f61 1"/>
                <a:gd name="f271" fmla="*/ f208 f60 1"/>
                <a:gd name="f272" fmla="*/ f209 f60 1"/>
                <a:gd name="f273" fmla="*/ f210 f60 1"/>
                <a:gd name="f274" fmla="*/ f211 f60 1"/>
                <a:gd name="f275" fmla="*/ f212 f61 1"/>
                <a:gd name="f276" fmla="*/ f213 f60 1"/>
                <a:gd name="f277" fmla="*/ f215 f61 1"/>
                <a:gd name="f278" fmla="*/ f216 f61 1"/>
                <a:gd name="f279" fmla="*/ f217 f61 1"/>
                <a:gd name="f280" fmla="*/ f218 f60 1"/>
                <a:gd name="f281" fmla="*/ f219 f61 1"/>
                <a:gd name="f282" fmla="*/ f220 f61 1"/>
                <a:gd name="f283" fmla="*/ f221 f60 1"/>
                <a:gd name="f284" fmla="*/ f222 f61 1"/>
                <a:gd name="f285" fmla="*/ f223 f61 1"/>
                <a:gd name="f286" fmla="*/ f224 f60 1"/>
                <a:gd name="f287" fmla="*/ f225 f61 1"/>
                <a:gd name="f288" fmla="*/ f226 f61 1"/>
                <a:gd name="f289" fmla="*/ f227 f61 1"/>
                <a:gd name="f290" fmla="*/ f228 f60 1"/>
                <a:gd name="f291" fmla="*/ f229 f61 1"/>
                <a:gd name="f292" fmla="*/ f230 f60 1"/>
                <a:gd name="f293" fmla="*/ f231 f61 1"/>
                <a:gd name="f294" fmla="*/ f232 f61 1"/>
                <a:gd name="f295" fmla="*/ f233 f61 1"/>
                <a:gd name="f296" fmla="*/ f234 f60 1"/>
                <a:gd name="f297" fmla="*/ f235 f61 1"/>
                <a:gd name="f298" fmla="*/ f236 f61 1"/>
                <a:gd name="f299" fmla="*/ f237 f61 1"/>
                <a:gd name="f300" fmla="*/ f238 f61 1"/>
                <a:gd name="f301" fmla="*/ f239 f60 1"/>
                <a:gd name="f302" fmla="*/ f240 f61 1"/>
                <a:gd name="f303" fmla="*/ f241 f60 1"/>
                <a:gd name="f304" fmla="*/ f242 f6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86">
                  <a:pos x="f250" y="f251"/>
                </a:cxn>
                <a:cxn ang="f186">
                  <a:pos x="f252" y="f253"/>
                </a:cxn>
                <a:cxn ang="f186">
                  <a:pos x="f254" y="f255"/>
                </a:cxn>
                <a:cxn ang="f186">
                  <a:pos x="f256" y="f255"/>
                </a:cxn>
                <a:cxn ang="f186">
                  <a:pos x="f257" y="f255"/>
                </a:cxn>
                <a:cxn ang="f186">
                  <a:pos x="f258" y="f255"/>
                </a:cxn>
                <a:cxn ang="f186">
                  <a:pos x="f259" y="f255"/>
                </a:cxn>
                <a:cxn ang="f186">
                  <a:pos x="f259" y="f255"/>
                </a:cxn>
                <a:cxn ang="f186">
                  <a:pos x="f259" y="f251"/>
                </a:cxn>
                <a:cxn ang="f186">
                  <a:pos x="f260" y="f261"/>
                </a:cxn>
                <a:cxn ang="f186">
                  <a:pos x="f262" y="f263"/>
                </a:cxn>
                <a:cxn ang="f186">
                  <a:pos x="f262" y="f264"/>
                </a:cxn>
                <a:cxn ang="f186">
                  <a:pos x="f265" y="f266"/>
                </a:cxn>
                <a:cxn ang="f186">
                  <a:pos x="f267" y="f268"/>
                </a:cxn>
                <a:cxn ang="f186">
                  <a:pos x="f269" y="f270"/>
                </a:cxn>
                <a:cxn ang="f186">
                  <a:pos x="f271" y="f270"/>
                </a:cxn>
                <a:cxn ang="f186">
                  <a:pos x="f272" y="f270"/>
                </a:cxn>
                <a:cxn ang="f186">
                  <a:pos x="f273" y="f268"/>
                </a:cxn>
                <a:cxn ang="f186">
                  <a:pos x="f274" y="f275"/>
                </a:cxn>
                <a:cxn ang="f186">
                  <a:pos x="f276" y="f266"/>
                </a:cxn>
                <a:cxn ang="f186">
                  <a:pos x="f246" y="f266"/>
                </a:cxn>
                <a:cxn ang="f186">
                  <a:pos x="f246" y="f268"/>
                </a:cxn>
                <a:cxn ang="f186">
                  <a:pos x="f246" y="f277"/>
                </a:cxn>
                <a:cxn ang="f186">
                  <a:pos x="f246" y="f278"/>
                </a:cxn>
                <a:cxn ang="f186">
                  <a:pos x="f246" y="f279"/>
                </a:cxn>
                <a:cxn ang="f186">
                  <a:pos x="f280" y="f281"/>
                </a:cxn>
                <a:cxn ang="f186">
                  <a:pos x="f276" y="f282"/>
                </a:cxn>
                <a:cxn ang="f186">
                  <a:pos x="f283" y="f284"/>
                </a:cxn>
                <a:cxn ang="f186">
                  <a:pos x="f274" y="f285"/>
                </a:cxn>
                <a:cxn ang="f186">
                  <a:pos x="f286" y="f287"/>
                </a:cxn>
                <a:cxn ang="f186">
                  <a:pos x="f286" y="f288"/>
                </a:cxn>
                <a:cxn ang="f186">
                  <a:pos x="f273" y="f289"/>
                </a:cxn>
                <a:cxn ang="f186">
                  <a:pos x="f290" y="f291"/>
                </a:cxn>
                <a:cxn ang="f186">
                  <a:pos x="f292" y="f293"/>
                </a:cxn>
                <a:cxn ang="f186">
                  <a:pos x="f271" y="f294"/>
                </a:cxn>
                <a:cxn ang="f186">
                  <a:pos x="f269" y="f295"/>
                </a:cxn>
                <a:cxn ang="f186">
                  <a:pos x="f296" y="f297"/>
                </a:cxn>
                <a:cxn ang="f186">
                  <a:pos x="f267" y="f298"/>
                </a:cxn>
                <a:cxn ang="f186">
                  <a:pos x="f265" y="f299"/>
                </a:cxn>
                <a:cxn ang="f186">
                  <a:pos x="f260" y="f300"/>
                </a:cxn>
                <a:cxn ang="f186">
                  <a:pos x="f301" y="f302"/>
                </a:cxn>
                <a:cxn ang="f186">
                  <a:pos x="f303" y="f304"/>
                </a:cxn>
                <a:cxn ang="f186">
                  <a:pos x="f258" y="f304"/>
                </a:cxn>
                <a:cxn ang="f186">
                  <a:pos x="f257" y="f249"/>
                </a:cxn>
              </a:cxnLst>
              <a:rect l="f246" t="f249" r="f247" b="f248"/>
              <a:pathLst>
                <a:path w="304" h="438">
                  <a:moveTo>
                    <a:pt x="f6" y="f8"/>
                  </a:moveTo>
                  <a:lnTo>
                    <a:pt x="f9" y="f10"/>
                  </a:lnTo>
                  <a:lnTo>
                    <a:pt x="f11" y="f7"/>
                  </a:lnTo>
                  <a:lnTo>
                    <a:pt x="f12" y="f7"/>
                  </a:lnTo>
                  <a:lnTo>
                    <a:pt x="f13" y="f7"/>
                  </a:lnTo>
                  <a:lnTo>
                    <a:pt x="f14" y="f7"/>
                  </a:lnTo>
                  <a:lnTo>
                    <a:pt x="f15" y="f7"/>
                  </a:lnTo>
                  <a:lnTo>
                    <a:pt x="f15" y="f8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18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6"/>
                  </a:lnTo>
                  <a:lnTo>
                    <a:pt x="f28" y="f26"/>
                  </a:lnTo>
                  <a:lnTo>
                    <a:pt x="f29" y="f24"/>
                  </a:lnTo>
                  <a:lnTo>
                    <a:pt x="f30" y="f31"/>
                  </a:lnTo>
                  <a:lnTo>
                    <a:pt x="f32" y="f22"/>
                  </a:lnTo>
                  <a:lnTo>
                    <a:pt x="f5" y="f22"/>
                  </a:lnTo>
                  <a:lnTo>
                    <a:pt x="f5" y="f24"/>
                  </a:lnTo>
                  <a:lnTo>
                    <a:pt x="f5" y="f33"/>
                  </a:lnTo>
                  <a:lnTo>
                    <a:pt x="f5" y="f34"/>
                  </a:lnTo>
                  <a:lnTo>
                    <a:pt x="f5" y="f35"/>
                  </a:lnTo>
                  <a:lnTo>
                    <a:pt x="f36" y="f37"/>
                  </a:lnTo>
                  <a:lnTo>
                    <a:pt x="f32" y="f38"/>
                  </a:lnTo>
                  <a:lnTo>
                    <a:pt x="f39" y="f40"/>
                  </a:lnTo>
                  <a:lnTo>
                    <a:pt x="f30" y="f41"/>
                  </a:lnTo>
                  <a:lnTo>
                    <a:pt x="f42" y="f43"/>
                  </a:lnTo>
                  <a:lnTo>
                    <a:pt x="f42" y="f44"/>
                  </a:lnTo>
                  <a:lnTo>
                    <a:pt x="f29" y="f45"/>
                  </a:lnTo>
                  <a:lnTo>
                    <a:pt x="f46" y="f16"/>
                  </a:lnTo>
                  <a:lnTo>
                    <a:pt x="f47" y="f21"/>
                  </a:lnTo>
                  <a:lnTo>
                    <a:pt x="f27" y="f48"/>
                  </a:lnTo>
                  <a:lnTo>
                    <a:pt x="f25" y="f49"/>
                  </a:lnTo>
                  <a:lnTo>
                    <a:pt x="f50" y="f51"/>
                  </a:lnTo>
                  <a:lnTo>
                    <a:pt x="f23" y="f52"/>
                  </a:lnTo>
                  <a:lnTo>
                    <a:pt x="f21" y="f53"/>
                  </a:lnTo>
                  <a:lnTo>
                    <a:pt x="f16" y="f54"/>
                  </a:lnTo>
                  <a:lnTo>
                    <a:pt x="f55" y="f56"/>
                  </a:lnTo>
                  <a:lnTo>
                    <a:pt x="f57" y="f58"/>
                  </a:lnTo>
                  <a:lnTo>
                    <a:pt x="f14" y="f58"/>
                  </a:lnTo>
                  <a:lnTo>
                    <a:pt x="f13" y="f5"/>
                  </a:lnTo>
                </a:path>
              </a:pathLst>
            </a:custGeom>
            <a:noFill/>
            <a:ln w="30166">
              <a:solidFill>
                <a:srgbClr val="603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90" name="Freeform 97"/>
            <p:cNvSpPr/>
            <p:nvPr/>
          </p:nvSpPr>
          <p:spPr>
            <a:xfrm>
              <a:off x="1347670" y="5083405"/>
              <a:ext cx="363391" cy="26013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71"/>
                <a:gd name="f7" fmla="val 231"/>
                <a:gd name="f8" fmla="val 78"/>
                <a:gd name="f9" fmla="val 97"/>
                <a:gd name="f10" fmla="val 106"/>
                <a:gd name="f11" fmla="val 362"/>
                <a:gd name="f12" fmla="val 354"/>
                <a:gd name="f13" fmla="val 114"/>
                <a:gd name="f14" fmla="val 350"/>
                <a:gd name="f15" fmla="val 122"/>
                <a:gd name="f16" fmla="val 346"/>
                <a:gd name="f17" fmla="val 134"/>
                <a:gd name="f18" fmla="val 337"/>
                <a:gd name="f19" fmla="val 152"/>
                <a:gd name="f20" fmla="val 160"/>
                <a:gd name="f21" fmla="val 332"/>
                <a:gd name="f22" fmla="val 170"/>
                <a:gd name="f23" fmla="val 329"/>
                <a:gd name="f24" fmla="val 178"/>
                <a:gd name="f25" fmla="val 325"/>
                <a:gd name="f26" fmla="val 185"/>
                <a:gd name="f27" fmla="val 194"/>
                <a:gd name="f28" fmla="val 203"/>
                <a:gd name="f29" fmla="val 317"/>
                <a:gd name="f30" fmla="val 206"/>
                <a:gd name="f31" fmla="val 312"/>
                <a:gd name="f32" fmla="val 219"/>
                <a:gd name="f33" fmla="val 294"/>
                <a:gd name="f34" fmla="val 228"/>
                <a:gd name="f35" fmla="val 282"/>
                <a:gd name="f36" fmla="val 264"/>
                <a:gd name="f37" fmla="val 257"/>
                <a:gd name="f38" fmla="val 244"/>
                <a:gd name="f39" fmla="val 202"/>
                <a:gd name="f40" fmla="val 193"/>
                <a:gd name="f41" fmla="val 184"/>
                <a:gd name="f42" fmla="val 182"/>
                <a:gd name="f43" fmla="val 177"/>
                <a:gd name="f44" fmla="val 211"/>
                <a:gd name="f45" fmla="val 167"/>
                <a:gd name="f46" fmla="val 199"/>
                <a:gd name="f47" fmla="val 151"/>
                <a:gd name="f48" fmla="val 143"/>
                <a:gd name="f49" fmla="val 138"/>
                <a:gd name="f50" fmla="val 129"/>
                <a:gd name="f51" fmla="val 181"/>
                <a:gd name="f52" fmla="val 109"/>
                <a:gd name="f53" fmla="val 100"/>
                <a:gd name="f54" fmla="val 91"/>
                <a:gd name="f55" fmla="val 75"/>
                <a:gd name="f56" fmla="val 66"/>
                <a:gd name="f57" fmla="val 58"/>
                <a:gd name="f58" fmla="val 51"/>
                <a:gd name="f59" fmla="val 41"/>
                <a:gd name="f60" fmla="val 32"/>
                <a:gd name="f61" fmla="val 24"/>
                <a:gd name="f62" fmla="val 20"/>
                <a:gd name="f63" fmla="val 12"/>
                <a:gd name="f64" fmla="val 190"/>
                <a:gd name="f65" fmla="val 3"/>
                <a:gd name="f66" fmla="val 172"/>
                <a:gd name="f67" fmla="val 164"/>
                <a:gd name="f68" fmla="val 155"/>
                <a:gd name="f69" fmla="val 140"/>
                <a:gd name="f70" fmla="val 93"/>
                <a:gd name="f71" fmla="val 84"/>
                <a:gd name="f72" fmla="val 76"/>
                <a:gd name="f73" fmla="val 68"/>
                <a:gd name="f74" fmla="val 59"/>
                <a:gd name="f75" fmla="val 38"/>
                <a:gd name="f76" fmla="val 46"/>
                <a:gd name="f77" fmla="val 43"/>
                <a:gd name="f78" fmla="val 17"/>
                <a:gd name="f79" fmla="val 8"/>
                <a:gd name="f80" fmla="val 28"/>
                <a:gd name="f81" fmla="+- 0 0 -90"/>
                <a:gd name="f82" fmla="*/ f3 1 371"/>
                <a:gd name="f83" fmla="*/ f4 1 231"/>
                <a:gd name="f84" fmla="+- f7 0 f5"/>
                <a:gd name="f85" fmla="+- f6 0 f5"/>
                <a:gd name="f86" fmla="*/ f81 f0 1"/>
                <a:gd name="f87" fmla="*/ f85 1 371"/>
                <a:gd name="f88" fmla="*/ f84 1 231"/>
                <a:gd name="f89" fmla="*/ 210 f85 1"/>
                <a:gd name="f90" fmla="*/ 52 f84 1"/>
                <a:gd name="f91" fmla="*/ 205 f85 1"/>
                <a:gd name="f92" fmla="*/ 57 f84 1"/>
                <a:gd name="f93" fmla="*/ 199 f85 1"/>
                <a:gd name="f94" fmla="*/ 65 f84 1"/>
                <a:gd name="f95" fmla="*/ 191 f85 1"/>
                <a:gd name="f96" fmla="*/ 81 f84 1"/>
                <a:gd name="f97" fmla="*/ 189 f85 1"/>
                <a:gd name="f98" fmla="*/ 91 f84 1"/>
                <a:gd name="f99" fmla="*/ 185 f85 1"/>
                <a:gd name="f100" fmla="*/ 98 f84 1"/>
                <a:gd name="f101" fmla="*/ 108 f84 1"/>
                <a:gd name="f102" fmla="*/ 176 f85 1"/>
                <a:gd name="f103" fmla="*/ 116 f84 1"/>
                <a:gd name="f104" fmla="*/ 160 f85 1"/>
                <a:gd name="f105" fmla="*/ 121 f84 1"/>
                <a:gd name="f106" fmla="*/ 146 f85 1"/>
                <a:gd name="f107" fmla="*/ 122 f84 1"/>
                <a:gd name="f108" fmla="*/ 114 f85 1"/>
                <a:gd name="f109" fmla="*/ 104 f85 1"/>
                <a:gd name="f110" fmla="*/ 100 f85 1"/>
                <a:gd name="f111" fmla="*/ 112 f84 1"/>
                <a:gd name="f112" fmla="*/ 90 f85 1"/>
                <a:gd name="f113" fmla="*/ 109 f84 1"/>
                <a:gd name="f114" fmla="*/ 85 f85 1"/>
                <a:gd name="f115" fmla="*/ 103 f84 1"/>
                <a:gd name="f116" fmla="*/ 78 f85 1"/>
                <a:gd name="f117" fmla="*/ 70 f85 1"/>
                <a:gd name="f118" fmla="*/ 96 f84 1"/>
                <a:gd name="f119" fmla="*/ 57 f85 1"/>
                <a:gd name="f120" fmla="*/ 95 f84 1"/>
                <a:gd name="f121" fmla="*/ 51 f85 1"/>
                <a:gd name="f122" fmla="*/ 38 f85 1"/>
                <a:gd name="f123" fmla="*/ 105 f84 1"/>
                <a:gd name="f124" fmla="*/ 29 f85 1"/>
                <a:gd name="f125" fmla="*/ 18 f85 1"/>
                <a:gd name="f126" fmla="*/ 12 f85 1"/>
                <a:gd name="f127" fmla="*/ 2 f85 1"/>
                <a:gd name="f128" fmla="*/ 0 f85 1"/>
                <a:gd name="f129" fmla="*/ 82 f84 1"/>
                <a:gd name="f130" fmla="*/ 60 f84 1"/>
                <a:gd name="f131" fmla="*/ 7 f85 1"/>
                <a:gd name="f132" fmla="*/ 45 f84 1"/>
                <a:gd name="f133" fmla="*/ 36 f84 1"/>
                <a:gd name="f134" fmla="*/ 22 f85 1"/>
                <a:gd name="f135" fmla="*/ 24 f84 1"/>
                <a:gd name="f136" fmla="*/ 23 f84 1"/>
                <a:gd name="f137" fmla="*/ 4 f84 1"/>
                <a:gd name="f138" fmla="*/ 0 f84 1"/>
                <a:gd name="f139" fmla="*/ 371 f85 1"/>
                <a:gd name="f140" fmla="*/ 231 f84 1"/>
                <a:gd name="f141" fmla="*/ f86 1 f2"/>
                <a:gd name="f142" fmla="*/ f89 1 371"/>
                <a:gd name="f143" fmla="*/ f90 1 231"/>
                <a:gd name="f144" fmla="*/ f91 1 371"/>
                <a:gd name="f145" fmla="*/ f92 1 231"/>
                <a:gd name="f146" fmla="*/ f93 1 371"/>
                <a:gd name="f147" fmla="*/ f94 1 231"/>
                <a:gd name="f148" fmla="*/ f95 1 371"/>
                <a:gd name="f149" fmla="*/ f96 1 231"/>
                <a:gd name="f150" fmla="*/ f97 1 371"/>
                <a:gd name="f151" fmla="*/ f98 1 231"/>
                <a:gd name="f152" fmla="*/ f99 1 371"/>
                <a:gd name="f153" fmla="*/ f100 1 231"/>
                <a:gd name="f154" fmla="*/ f101 1 231"/>
                <a:gd name="f155" fmla="*/ f102 1 371"/>
                <a:gd name="f156" fmla="*/ f103 1 231"/>
                <a:gd name="f157" fmla="*/ f104 1 371"/>
                <a:gd name="f158" fmla="*/ f105 1 231"/>
                <a:gd name="f159" fmla="*/ f106 1 371"/>
                <a:gd name="f160" fmla="*/ f107 1 231"/>
                <a:gd name="f161" fmla="*/ f108 1 371"/>
                <a:gd name="f162" fmla="*/ f109 1 371"/>
                <a:gd name="f163" fmla="*/ f110 1 371"/>
                <a:gd name="f164" fmla="*/ f111 1 231"/>
                <a:gd name="f165" fmla="*/ f112 1 371"/>
                <a:gd name="f166" fmla="*/ f113 1 231"/>
                <a:gd name="f167" fmla="*/ f114 1 371"/>
                <a:gd name="f168" fmla="*/ f115 1 231"/>
                <a:gd name="f169" fmla="*/ f116 1 371"/>
                <a:gd name="f170" fmla="*/ f117 1 371"/>
                <a:gd name="f171" fmla="*/ f118 1 231"/>
                <a:gd name="f172" fmla="*/ f119 1 371"/>
                <a:gd name="f173" fmla="*/ f120 1 231"/>
                <a:gd name="f174" fmla="*/ f121 1 371"/>
                <a:gd name="f175" fmla="*/ f122 1 371"/>
                <a:gd name="f176" fmla="*/ f123 1 231"/>
                <a:gd name="f177" fmla="*/ f124 1 371"/>
                <a:gd name="f178" fmla="*/ f125 1 371"/>
                <a:gd name="f179" fmla="*/ f126 1 371"/>
                <a:gd name="f180" fmla="*/ f127 1 371"/>
                <a:gd name="f181" fmla="*/ f128 1 371"/>
                <a:gd name="f182" fmla="*/ f129 1 231"/>
                <a:gd name="f183" fmla="*/ f130 1 231"/>
                <a:gd name="f184" fmla="*/ f131 1 371"/>
                <a:gd name="f185" fmla="*/ f132 1 231"/>
                <a:gd name="f186" fmla="*/ f133 1 231"/>
                <a:gd name="f187" fmla="*/ f134 1 371"/>
                <a:gd name="f188" fmla="*/ f135 1 231"/>
                <a:gd name="f189" fmla="*/ f136 1 231"/>
                <a:gd name="f190" fmla="*/ f137 1 231"/>
                <a:gd name="f191" fmla="*/ f138 1 231"/>
                <a:gd name="f192" fmla="*/ f139 1 371"/>
                <a:gd name="f193" fmla="*/ f140 1 231"/>
                <a:gd name="f194" fmla="+- f141 0 f1"/>
                <a:gd name="f195" fmla="*/ f142 1 f87"/>
                <a:gd name="f196" fmla="*/ f143 1 f88"/>
                <a:gd name="f197" fmla="*/ f144 1 f87"/>
                <a:gd name="f198" fmla="*/ f145 1 f88"/>
                <a:gd name="f199" fmla="*/ f146 1 f87"/>
                <a:gd name="f200" fmla="*/ f147 1 f88"/>
                <a:gd name="f201" fmla="*/ f148 1 f87"/>
                <a:gd name="f202" fmla="*/ f149 1 f88"/>
                <a:gd name="f203" fmla="*/ f150 1 f87"/>
                <a:gd name="f204" fmla="*/ f151 1 f88"/>
                <a:gd name="f205" fmla="*/ f152 1 f87"/>
                <a:gd name="f206" fmla="*/ f153 1 f88"/>
                <a:gd name="f207" fmla="*/ f154 1 f88"/>
                <a:gd name="f208" fmla="*/ f155 1 f87"/>
                <a:gd name="f209" fmla="*/ f156 1 f88"/>
                <a:gd name="f210" fmla="*/ f157 1 f87"/>
                <a:gd name="f211" fmla="*/ f158 1 f88"/>
                <a:gd name="f212" fmla="*/ f159 1 f87"/>
                <a:gd name="f213" fmla="*/ f160 1 f88"/>
                <a:gd name="f214" fmla="*/ f161 1 f87"/>
                <a:gd name="f215" fmla="*/ f162 1 f87"/>
                <a:gd name="f216" fmla="*/ f163 1 f87"/>
                <a:gd name="f217" fmla="*/ f164 1 f88"/>
                <a:gd name="f218" fmla="*/ f165 1 f87"/>
                <a:gd name="f219" fmla="*/ f166 1 f88"/>
                <a:gd name="f220" fmla="*/ f167 1 f87"/>
                <a:gd name="f221" fmla="*/ f168 1 f88"/>
                <a:gd name="f222" fmla="*/ f169 1 f87"/>
                <a:gd name="f223" fmla="*/ f170 1 f87"/>
                <a:gd name="f224" fmla="*/ f171 1 f88"/>
                <a:gd name="f225" fmla="*/ f172 1 f87"/>
                <a:gd name="f226" fmla="*/ f173 1 f88"/>
                <a:gd name="f227" fmla="*/ f174 1 f87"/>
                <a:gd name="f228" fmla="*/ f175 1 f87"/>
                <a:gd name="f229" fmla="*/ f176 1 f88"/>
                <a:gd name="f230" fmla="*/ f177 1 f87"/>
                <a:gd name="f231" fmla="*/ f178 1 f87"/>
                <a:gd name="f232" fmla="*/ f179 1 f87"/>
                <a:gd name="f233" fmla="*/ f180 1 f87"/>
                <a:gd name="f234" fmla="*/ f181 1 f87"/>
                <a:gd name="f235" fmla="*/ f182 1 f88"/>
                <a:gd name="f236" fmla="*/ f183 1 f88"/>
                <a:gd name="f237" fmla="*/ f184 1 f87"/>
                <a:gd name="f238" fmla="*/ f185 1 f88"/>
                <a:gd name="f239" fmla="*/ f186 1 f88"/>
                <a:gd name="f240" fmla="*/ f187 1 f87"/>
                <a:gd name="f241" fmla="*/ f188 1 f88"/>
                <a:gd name="f242" fmla="*/ f189 1 f88"/>
                <a:gd name="f243" fmla="*/ f190 1 f88"/>
                <a:gd name="f244" fmla="*/ f192 1 f87"/>
                <a:gd name="f245" fmla="*/ f191 1 f88"/>
                <a:gd name="f246" fmla="*/ f193 1 f88"/>
                <a:gd name="f247" fmla="*/ f234 f82 1"/>
                <a:gd name="f248" fmla="*/ f244 f82 1"/>
                <a:gd name="f249" fmla="*/ f246 f83 1"/>
                <a:gd name="f250" fmla="*/ f245 f83 1"/>
                <a:gd name="f251" fmla="*/ f195 f82 1"/>
                <a:gd name="f252" fmla="*/ f196 f83 1"/>
                <a:gd name="f253" fmla="*/ f197 f82 1"/>
                <a:gd name="f254" fmla="*/ f198 f83 1"/>
                <a:gd name="f255" fmla="*/ f199 f82 1"/>
                <a:gd name="f256" fmla="*/ f200 f83 1"/>
                <a:gd name="f257" fmla="*/ f201 f82 1"/>
                <a:gd name="f258" fmla="*/ f202 f83 1"/>
                <a:gd name="f259" fmla="*/ f203 f82 1"/>
                <a:gd name="f260" fmla="*/ f204 f83 1"/>
                <a:gd name="f261" fmla="*/ f205 f82 1"/>
                <a:gd name="f262" fmla="*/ f206 f83 1"/>
                <a:gd name="f263" fmla="*/ f207 f83 1"/>
                <a:gd name="f264" fmla="*/ f208 f82 1"/>
                <a:gd name="f265" fmla="*/ f209 f83 1"/>
                <a:gd name="f266" fmla="*/ f210 f82 1"/>
                <a:gd name="f267" fmla="*/ f211 f83 1"/>
                <a:gd name="f268" fmla="*/ f212 f82 1"/>
                <a:gd name="f269" fmla="*/ f213 f83 1"/>
                <a:gd name="f270" fmla="*/ f214 f82 1"/>
                <a:gd name="f271" fmla="*/ f215 f82 1"/>
                <a:gd name="f272" fmla="*/ f216 f82 1"/>
                <a:gd name="f273" fmla="*/ f217 f83 1"/>
                <a:gd name="f274" fmla="*/ f218 f82 1"/>
                <a:gd name="f275" fmla="*/ f219 f83 1"/>
                <a:gd name="f276" fmla="*/ f220 f82 1"/>
                <a:gd name="f277" fmla="*/ f221 f83 1"/>
                <a:gd name="f278" fmla="*/ f222 f82 1"/>
                <a:gd name="f279" fmla="*/ f223 f82 1"/>
                <a:gd name="f280" fmla="*/ f224 f83 1"/>
                <a:gd name="f281" fmla="*/ f225 f82 1"/>
                <a:gd name="f282" fmla="*/ f226 f83 1"/>
                <a:gd name="f283" fmla="*/ f227 f82 1"/>
                <a:gd name="f284" fmla="*/ f228 f82 1"/>
                <a:gd name="f285" fmla="*/ f229 f83 1"/>
                <a:gd name="f286" fmla="*/ f230 f82 1"/>
                <a:gd name="f287" fmla="*/ f231 f82 1"/>
                <a:gd name="f288" fmla="*/ f232 f82 1"/>
                <a:gd name="f289" fmla="*/ f233 f82 1"/>
                <a:gd name="f290" fmla="*/ f235 f83 1"/>
                <a:gd name="f291" fmla="*/ f236 f83 1"/>
                <a:gd name="f292" fmla="*/ f237 f82 1"/>
                <a:gd name="f293" fmla="*/ f238 f83 1"/>
                <a:gd name="f294" fmla="*/ f239 f83 1"/>
                <a:gd name="f295" fmla="*/ f240 f82 1"/>
                <a:gd name="f296" fmla="*/ f241 f83 1"/>
                <a:gd name="f297" fmla="*/ f242 f83 1"/>
                <a:gd name="f298" fmla="*/ f243 f8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94">
                  <a:pos x="f251" y="f252"/>
                </a:cxn>
                <a:cxn ang="f194">
                  <a:pos x="f253" y="f254"/>
                </a:cxn>
                <a:cxn ang="f194">
                  <a:pos x="f255" y="f256"/>
                </a:cxn>
                <a:cxn ang="f194">
                  <a:pos x="f257" y="f258"/>
                </a:cxn>
                <a:cxn ang="f194">
                  <a:pos x="f259" y="f260"/>
                </a:cxn>
                <a:cxn ang="f194">
                  <a:pos x="f261" y="f262"/>
                </a:cxn>
                <a:cxn ang="f194">
                  <a:pos x="f261" y="f263"/>
                </a:cxn>
                <a:cxn ang="f194">
                  <a:pos x="f264" y="f265"/>
                </a:cxn>
                <a:cxn ang="f194">
                  <a:pos x="f266" y="f267"/>
                </a:cxn>
                <a:cxn ang="f194">
                  <a:pos x="f268" y="f269"/>
                </a:cxn>
                <a:cxn ang="f194">
                  <a:pos x="f270" y="f269"/>
                </a:cxn>
                <a:cxn ang="f194">
                  <a:pos x="f270" y="f269"/>
                </a:cxn>
                <a:cxn ang="f194">
                  <a:pos x="f271" y="f267"/>
                </a:cxn>
                <a:cxn ang="f194">
                  <a:pos x="f272" y="f273"/>
                </a:cxn>
                <a:cxn ang="f194">
                  <a:pos x="f274" y="f275"/>
                </a:cxn>
                <a:cxn ang="f194">
                  <a:pos x="f276" y="f277"/>
                </a:cxn>
                <a:cxn ang="f194">
                  <a:pos x="f278" y="f262"/>
                </a:cxn>
                <a:cxn ang="f194">
                  <a:pos x="f279" y="f280"/>
                </a:cxn>
                <a:cxn ang="f194">
                  <a:pos x="f281" y="f282"/>
                </a:cxn>
                <a:cxn ang="f194">
                  <a:pos x="f283" y="f262"/>
                </a:cxn>
                <a:cxn ang="f194">
                  <a:pos x="f284" y="f285"/>
                </a:cxn>
                <a:cxn ang="f194">
                  <a:pos x="f286" y="f275"/>
                </a:cxn>
                <a:cxn ang="f194">
                  <a:pos x="f287" y="f275"/>
                </a:cxn>
                <a:cxn ang="f194">
                  <a:pos x="f288" y="f277"/>
                </a:cxn>
                <a:cxn ang="f194">
                  <a:pos x="f289" y="f260"/>
                </a:cxn>
                <a:cxn ang="f194">
                  <a:pos x="f247" y="f290"/>
                </a:cxn>
                <a:cxn ang="f194">
                  <a:pos x="f247" y="f291"/>
                </a:cxn>
                <a:cxn ang="f194">
                  <a:pos x="f292" y="f252"/>
                </a:cxn>
                <a:cxn ang="f194">
                  <a:pos x="f288" y="f293"/>
                </a:cxn>
                <a:cxn ang="f194">
                  <a:pos x="f287" y="f294"/>
                </a:cxn>
                <a:cxn ang="f194">
                  <a:pos x="f295" y="f296"/>
                </a:cxn>
                <a:cxn ang="f194">
                  <a:pos x="f295" y="f297"/>
                </a:cxn>
                <a:cxn ang="f194">
                  <a:pos x="f295" y="f298"/>
                </a:cxn>
              </a:cxnLst>
              <a:rect l="f247" t="f250" r="f248" b="f249"/>
              <a:pathLst>
                <a:path w="371" h="231">
                  <a:moveTo>
                    <a:pt x="f6" y="f8"/>
                  </a:moveTo>
                  <a:lnTo>
                    <a:pt x="f6" y="f9"/>
                  </a:lnTo>
                  <a:lnTo>
                    <a:pt x="f6" y="f10"/>
                  </a:lnTo>
                  <a:lnTo>
                    <a:pt x="f11" y="f10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18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5" y="f27"/>
                  </a:lnTo>
                  <a:lnTo>
                    <a:pt x="f25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4"/>
                  </a:lnTo>
                  <a:lnTo>
                    <a:pt x="f36" y="f34"/>
                  </a:lnTo>
                  <a:lnTo>
                    <a:pt x="f37" y="f7"/>
                  </a:lnTo>
                  <a:lnTo>
                    <a:pt x="f38" y="f7"/>
                  </a:lnTo>
                  <a:lnTo>
                    <a:pt x="f39" y="f7"/>
                  </a:lnTo>
                  <a:lnTo>
                    <a:pt x="f38" y="f7"/>
                  </a:lnTo>
                  <a:lnTo>
                    <a:pt x="f39" y="f7"/>
                  </a:lnTo>
                  <a:lnTo>
                    <a:pt x="f40" y="f7"/>
                  </a:lnTo>
                  <a:lnTo>
                    <a:pt x="f41" y="f34"/>
                  </a:lnTo>
                  <a:lnTo>
                    <a:pt x="f42" y="f32"/>
                  </a:lnTo>
                  <a:lnTo>
                    <a:pt x="f43" y="f44"/>
                  </a:lnTo>
                  <a:lnTo>
                    <a:pt x="f45" y="f44"/>
                  </a:lnTo>
                  <a:lnTo>
                    <a:pt x="f20" y="f30"/>
                  </a:lnTo>
                  <a:lnTo>
                    <a:pt x="f20" y="f46"/>
                  </a:lnTo>
                  <a:lnTo>
                    <a:pt x="f47" y="f27"/>
                  </a:lnTo>
                  <a:lnTo>
                    <a:pt x="f48" y="f27"/>
                  </a:lnTo>
                  <a:lnTo>
                    <a:pt x="f49" y="f26"/>
                  </a:lnTo>
                  <a:lnTo>
                    <a:pt x="f50" y="f51"/>
                  </a:lnTo>
                  <a:lnTo>
                    <a:pt x="f15" y="f51"/>
                  </a:lnTo>
                  <a:lnTo>
                    <a:pt x="f52" y="f24"/>
                  </a:lnTo>
                  <a:lnTo>
                    <a:pt x="f53" y="f24"/>
                  </a:lnTo>
                  <a:lnTo>
                    <a:pt x="f54" y="f24"/>
                  </a:lnTo>
                  <a:lnTo>
                    <a:pt x="f54" y="f26"/>
                  </a:lnTo>
                  <a:lnTo>
                    <a:pt x="f55" y="f27"/>
                  </a:lnTo>
                  <a:lnTo>
                    <a:pt x="f56" y="f46"/>
                  </a:lnTo>
                  <a:lnTo>
                    <a:pt x="f57" y="f28"/>
                  </a:lnTo>
                  <a:lnTo>
                    <a:pt x="f58" y="f30"/>
                  </a:lnTo>
                  <a:lnTo>
                    <a:pt x="f59" y="f30"/>
                  </a:lnTo>
                  <a:lnTo>
                    <a:pt x="f60" y="f30"/>
                  </a:lnTo>
                  <a:lnTo>
                    <a:pt x="f61" y="f28"/>
                  </a:lnTo>
                  <a:lnTo>
                    <a:pt x="f62" y="f27"/>
                  </a:lnTo>
                  <a:lnTo>
                    <a:pt x="f63" y="f64"/>
                  </a:lnTo>
                  <a:lnTo>
                    <a:pt x="f65" y="f66"/>
                  </a:lnTo>
                  <a:lnTo>
                    <a:pt x="f5" y="f67"/>
                  </a:lnTo>
                  <a:lnTo>
                    <a:pt x="f5" y="f68"/>
                  </a:lnTo>
                  <a:lnTo>
                    <a:pt x="f5" y="f69"/>
                  </a:lnTo>
                  <a:lnTo>
                    <a:pt x="f5" y="f13"/>
                  </a:lnTo>
                  <a:lnTo>
                    <a:pt x="f65" y="f10"/>
                  </a:lnTo>
                  <a:lnTo>
                    <a:pt x="f63" y="f9"/>
                  </a:lnTo>
                  <a:lnTo>
                    <a:pt x="f62" y="f70"/>
                  </a:lnTo>
                  <a:lnTo>
                    <a:pt x="f62" y="f71"/>
                  </a:lnTo>
                  <a:lnTo>
                    <a:pt x="f61" y="f72"/>
                  </a:lnTo>
                  <a:lnTo>
                    <a:pt x="f60" y="f73"/>
                  </a:lnTo>
                  <a:lnTo>
                    <a:pt x="f60" y="f74"/>
                  </a:lnTo>
                  <a:lnTo>
                    <a:pt x="f75" y="f76"/>
                  </a:lnTo>
                  <a:lnTo>
                    <a:pt x="f75" y="f77"/>
                  </a:lnTo>
                  <a:lnTo>
                    <a:pt x="f75" y="f78"/>
                  </a:lnTo>
                  <a:lnTo>
                    <a:pt x="f75" y="f79"/>
                  </a:lnTo>
                  <a:lnTo>
                    <a:pt x="f80" y="f5"/>
                  </a:lnTo>
                </a:path>
              </a:pathLst>
            </a:custGeom>
            <a:noFill/>
            <a:ln w="30166">
              <a:solidFill>
                <a:srgbClr val="603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91" name="Freeform 98"/>
            <p:cNvSpPr/>
            <p:nvPr/>
          </p:nvSpPr>
          <p:spPr>
            <a:xfrm>
              <a:off x="1047015" y="5278163"/>
              <a:ext cx="300654" cy="80824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07"/>
                <a:gd name="f7" fmla="val 719"/>
                <a:gd name="f8" fmla="val 246"/>
                <a:gd name="f9" fmla="val 22"/>
                <a:gd name="f10" fmla="val 189"/>
                <a:gd name="f11" fmla="val 72"/>
                <a:gd name="f12" fmla="val 173"/>
                <a:gd name="f13" fmla="val 150"/>
                <a:gd name="f14" fmla="val 178"/>
                <a:gd name="f15" fmla="val 251"/>
                <a:gd name="f16" fmla="val 123"/>
                <a:gd name="f17" fmla="val 301"/>
                <a:gd name="f18" fmla="val 111"/>
                <a:gd name="f19" fmla="val 379"/>
                <a:gd name="f20" fmla="val 100"/>
                <a:gd name="f21" fmla="val 457"/>
                <a:gd name="f22" fmla="val 496"/>
                <a:gd name="f23" fmla="val 44"/>
                <a:gd name="f24" fmla="val 529"/>
                <a:gd name="f25" fmla="val 39"/>
                <a:gd name="f26" fmla="val 574"/>
                <a:gd name="f27" fmla="val 652"/>
                <a:gd name="f28" fmla="+- 0 0 -90"/>
                <a:gd name="f29" fmla="*/ f3 1 307"/>
                <a:gd name="f30" fmla="*/ f4 1 719"/>
                <a:gd name="f31" fmla="+- f7 0 f5"/>
                <a:gd name="f32" fmla="+- f6 0 f5"/>
                <a:gd name="f33" fmla="*/ f28 f0 1"/>
                <a:gd name="f34" fmla="*/ f32 1 307"/>
                <a:gd name="f35" fmla="*/ f31 1 719"/>
                <a:gd name="f36" fmla="*/ 171 f32 1"/>
                <a:gd name="f37" fmla="*/ 0 f31 1"/>
                <a:gd name="f38" fmla="*/ 138 f32 1"/>
                <a:gd name="f39" fmla="*/ 12 f31 1"/>
                <a:gd name="f40" fmla="*/ 106 f32 1"/>
                <a:gd name="f41" fmla="*/ 38 f31 1"/>
                <a:gd name="f42" fmla="*/ 97 f32 1"/>
                <a:gd name="f43" fmla="*/ 79 f31 1"/>
                <a:gd name="f44" fmla="*/ 100 f32 1"/>
                <a:gd name="f45" fmla="*/ 133 f31 1"/>
                <a:gd name="f46" fmla="*/ 68 f32 1"/>
                <a:gd name="f47" fmla="*/ 158 f31 1"/>
                <a:gd name="f48" fmla="*/ 62 f32 1"/>
                <a:gd name="f49" fmla="*/ 200 f31 1"/>
                <a:gd name="f50" fmla="*/ 56 f32 1"/>
                <a:gd name="f51" fmla="*/ 241 f31 1"/>
                <a:gd name="f52" fmla="*/ 40 f32 1"/>
                <a:gd name="f53" fmla="*/ 262 f31 1"/>
                <a:gd name="f54" fmla="*/ 25 f32 1"/>
                <a:gd name="f55" fmla="*/ 279 f31 1"/>
                <a:gd name="f56" fmla="*/ 21 f32 1"/>
                <a:gd name="f57" fmla="*/ 303 f31 1"/>
                <a:gd name="f58" fmla="*/ 12 f32 1"/>
                <a:gd name="f59" fmla="*/ 344 f31 1"/>
                <a:gd name="f60" fmla="*/ 0 f32 1"/>
                <a:gd name="f61" fmla="*/ 379 f31 1"/>
                <a:gd name="f62" fmla="*/ 307 f32 1"/>
                <a:gd name="f63" fmla="*/ 719 f31 1"/>
                <a:gd name="f64" fmla="*/ f33 1 f2"/>
                <a:gd name="f65" fmla="*/ f36 1 307"/>
                <a:gd name="f66" fmla="*/ f37 1 719"/>
                <a:gd name="f67" fmla="*/ f38 1 307"/>
                <a:gd name="f68" fmla="*/ f39 1 719"/>
                <a:gd name="f69" fmla="*/ f40 1 307"/>
                <a:gd name="f70" fmla="*/ f41 1 719"/>
                <a:gd name="f71" fmla="*/ f42 1 307"/>
                <a:gd name="f72" fmla="*/ f43 1 719"/>
                <a:gd name="f73" fmla="*/ f44 1 307"/>
                <a:gd name="f74" fmla="*/ f45 1 719"/>
                <a:gd name="f75" fmla="*/ f46 1 307"/>
                <a:gd name="f76" fmla="*/ f47 1 719"/>
                <a:gd name="f77" fmla="*/ f48 1 307"/>
                <a:gd name="f78" fmla="*/ f49 1 719"/>
                <a:gd name="f79" fmla="*/ f50 1 307"/>
                <a:gd name="f80" fmla="*/ f51 1 719"/>
                <a:gd name="f81" fmla="*/ f52 1 307"/>
                <a:gd name="f82" fmla="*/ f53 1 719"/>
                <a:gd name="f83" fmla="*/ f54 1 307"/>
                <a:gd name="f84" fmla="*/ f55 1 719"/>
                <a:gd name="f85" fmla="*/ f56 1 307"/>
                <a:gd name="f86" fmla="*/ f57 1 719"/>
                <a:gd name="f87" fmla="*/ f58 1 307"/>
                <a:gd name="f88" fmla="*/ f59 1 719"/>
                <a:gd name="f89" fmla="*/ f60 1 307"/>
                <a:gd name="f90" fmla="*/ f61 1 719"/>
                <a:gd name="f91" fmla="*/ f62 1 307"/>
                <a:gd name="f92" fmla="*/ f63 1 719"/>
                <a:gd name="f93" fmla="+- f64 0 f1"/>
                <a:gd name="f94" fmla="*/ f65 1 f34"/>
                <a:gd name="f95" fmla="*/ f66 1 f35"/>
                <a:gd name="f96" fmla="*/ f67 1 f34"/>
                <a:gd name="f97" fmla="*/ f68 1 f35"/>
                <a:gd name="f98" fmla="*/ f69 1 f34"/>
                <a:gd name="f99" fmla="*/ f70 1 f35"/>
                <a:gd name="f100" fmla="*/ f71 1 f34"/>
                <a:gd name="f101" fmla="*/ f72 1 f35"/>
                <a:gd name="f102" fmla="*/ f73 1 f34"/>
                <a:gd name="f103" fmla="*/ f74 1 f35"/>
                <a:gd name="f104" fmla="*/ f75 1 f34"/>
                <a:gd name="f105" fmla="*/ f76 1 f35"/>
                <a:gd name="f106" fmla="*/ f77 1 f34"/>
                <a:gd name="f107" fmla="*/ f78 1 f35"/>
                <a:gd name="f108" fmla="*/ f79 1 f34"/>
                <a:gd name="f109" fmla="*/ f80 1 f35"/>
                <a:gd name="f110" fmla="*/ f81 1 f34"/>
                <a:gd name="f111" fmla="*/ f82 1 f35"/>
                <a:gd name="f112" fmla="*/ f83 1 f34"/>
                <a:gd name="f113" fmla="*/ f84 1 f35"/>
                <a:gd name="f114" fmla="*/ f85 1 f34"/>
                <a:gd name="f115" fmla="*/ f86 1 f35"/>
                <a:gd name="f116" fmla="*/ f87 1 f34"/>
                <a:gd name="f117" fmla="*/ f88 1 f35"/>
                <a:gd name="f118" fmla="*/ f89 1 f34"/>
                <a:gd name="f119" fmla="*/ f90 1 f35"/>
                <a:gd name="f120" fmla="*/ f91 1 f34"/>
                <a:gd name="f121" fmla="*/ f92 1 f35"/>
                <a:gd name="f122" fmla="*/ f118 f29 1"/>
                <a:gd name="f123" fmla="*/ f120 f29 1"/>
                <a:gd name="f124" fmla="*/ f121 f30 1"/>
                <a:gd name="f125" fmla="*/ f95 f30 1"/>
                <a:gd name="f126" fmla="*/ f94 f29 1"/>
                <a:gd name="f127" fmla="*/ f96 f29 1"/>
                <a:gd name="f128" fmla="*/ f97 f30 1"/>
                <a:gd name="f129" fmla="*/ f98 f29 1"/>
                <a:gd name="f130" fmla="*/ f99 f30 1"/>
                <a:gd name="f131" fmla="*/ f100 f29 1"/>
                <a:gd name="f132" fmla="*/ f101 f30 1"/>
                <a:gd name="f133" fmla="*/ f102 f29 1"/>
                <a:gd name="f134" fmla="*/ f103 f30 1"/>
                <a:gd name="f135" fmla="*/ f104 f29 1"/>
                <a:gd name="f136" fmla="*/ f105 f30 1"/>
                <a:gd name="f137" fmla="*/ f106 f29 1"/>
                <a:gd name="f138" fmla="*/ f107 f30 1"/>
                <a:gd name="f139" fmla="*/ f108 f29 1"/>
                <a:gd name="f140" fmla="*/ f109 f30 1"/>
                <a:gd name="f141" fmla="*/ f110 f29 1"/>
                <a:gd name="f142" fmla="*/ f111 f30 1"/>
                <a:gd name="f143" fmla="*/ f112 f29 1"/>
                <a:gd name="f144" fmla="*/ f113 f30 1"/>
                <a:gd name="f145" fmla="*/ f114 f29 1"/>
                <a:gd name="f146" fmla="*/ f115 f30 1"/>
                <a:gd name="f147" fmla="*/ f116 f29 1"/>
                <a:gd name="f148" fmla="*/ f117 f30 1"/>
                <a:gd name="f149" fmla="*/ f119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93">
                  <a:pos x="f126" y="f125"/>
                </a:cxn>
                <a:cxn ang="f93">
                  <a:pos x="f127" y="f128"/>
                </a:cxn>
                <a:cxn ang="f93">
                  <a:pos x="f129" y="f130"/>
                </a:cxn>
                <a:cxn ang="f93">
                  <a:pos x="f131" y="f132"/>
                </a:cxn>
                <a:cxn ang="f93">
                  <a:pos x="f133" y="f134"/>
                </a:cxn>
                <a:cxn ang="f93">
                  <a:pos x="f135" y="f136"/>
                </a:cxn>
                <a:cxn ang="f93">
                  <a:pos x="f137" y="f138"/>
                </a:cxn>
                <a:cxn ang="f93">
                  <a:pos x="f139" y="f140"/>
                </a:cxn>
                <a:cxn ang="f93">
                  <a:pos x="f141" y="f142"/>
                </a:cxn>
                <a:cxn ang="f93">
                  <a:pos x="f143" y="f144"/>
                </a:cxn>
                <a:cxn ang="f93">
                  <a:pos x="f145" y="f146"/>
                </a:cxn>
                <a:cxn ang="f93">
                  <a:pos x="f147" y="f148"/>
                </a:cxn>
                <a:cxn ang="f93">
                  <a:pos x="f122" y="f149"/>
                </a:cxn>
              </a:cxnLst>
              <a:rect l="f122" t="f125" r="f123" b="f124"/>
              <a:pathLst>
                <a:path w="307" h="719">
                  <a:moveTo>
                    <a:pt x="f6" y="f5"/>
                  </a:moveTo>
                  <a:lnTo>
                    <a:pt x="f8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1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9" y="f27"/>
                  </a:lnTo>
                  <a:lnTo>
                    <a:pt x="f5" y="f7"/>
                  </a:lnTo>
                </a:path>
              </a:pathLst>
            </a:custGeom>
            <a:noFill/>
            <a:ln w="15873">
              <a:solidFill>
                <a:srgbClr val="603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92" name="Freeform 99"/>
            <p:cNvSpPr/>
            <p:nvPr/>
          </p:nvSpPr>
          <p:spPr>
            <a:xfrm>
              <a:off x="1383185" y="4088748"/>
              <a:ext cx="281717" cy="39369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90"/>
                <a:gd name="f7" fmla="val 354"/>
                <a:gd name="f8" fmla="val 1"/>
                <a:gd name="f9" fmla="val 196"/>
                <a:gd name="f10" fmla="val 5"/>
                <a:gd name="f11" fmla="val 192"/>
                <a:gd name="f12" fmla="val 10"/>
                <a:gd name="f13" fmla="val 188"/>
                <a:gd name="f14" fmla="val 14"/>
                <a:gd name="f15" fmla="val 16"/>
                <a:gd name="f16" fmla="val 183"/>
                <a:gd name="f17" fmla="val 20"/>
                <a:gd name="f18" fmla="val 181"/>
                <a:gd name="f19" fmla="val 26"/>
                <a:gd name="f20" fmla="val 175"/>
                <a:gd name="f21" fmla="val 30"/>
                <a:gd name="f22" fmla="val 171"/>
                <a:gd name="f23" fmla="val 32"/>
                <a:gd name="f24" fmla="val 167"/>
                <a:gd name="f25" fmla="val 35"/>
                <a:gd name="f26" fmla="val 162"/>
                <a:gd name="f27" fmla="val 159"/>
                <a:gd name="f28" fmla="val 38"/>
                <a:gd name="f29" fmla="val 154"/>
                <a:gd name="f30" fmla="val 146"/>
                <a:gd name="f31" fmla="val 39"/>
                <a:gd name="f32" fmla="val 141"/>
                <a:gd name="f33" fmla="val 133"/>
                <a:gd name="f34" fmla="val 124"/>
                <a:gd name="f35" fmla="val 121"/>
                <a:gd name="f36" fmla="val 116"/>
                <a:gd name="f37" fmla="val 117"/>
                <a:gd name="f38" fmla="val 107"/>
                <a:gd name="f39" fmla="val 103"/>
                <a:gd name="f40" fmla="val 29"/>
                <a:gd name="f41" fmla="val 99"/>
                <a:gd name="f42" fmla="val 95"/>
                <a:gd name="f43" fmla="val 82"/>
                <a:gd name="f44" fmla="val 76"/>
                <a:gd name="f45" fmla="val 74"/>
                <a:gd name="f46" fmla="val 57"/>
                <a:gd name="f47" fmla="val 52"/>
                <a:gd name="f48" fmla="val 45"/>
                <a:gd name="f49" fmla="val 27"/>
                <a:gd name="f50" fmla="val 25"/>
                <a:gd name="f51" fmla="val 42"/>
                <a:gd name="f52" fmla="val 48"/>
                <a:gd name="f53" fmla="val 55"/>
                <a:gd name="f54" fmla="val 36"/>
                <a:gd name="f55" fmla="val 60"/>
                <a:gd name="f56" fmla="val 40"/>
                <a:gd name="f57" fmla="val 64"/>
                <a:gd name="f58" fmla="val 72"/>
                <a:gd name="f59" fmla="val 49"/>
                <a:gd name="f60" fmla="val 77"/>
                <a:gd name="f61" fmla="val 51"/>
                <a:gd name="f62" fmla="val 93"/>
                <a:gd name="f63" fmla="val 89"/>
                <a:gd name="f64" fmla="val 98"/>
                <a:gd name="f65" fmla="val 101"/>
                <a:gd name="f66" fmla="val 46"/>
                <a:gd name="f67" fmla="val 37"/>
                <a:gd name="f68" fmla="val 109"/>
                <a:gd name="f69" fmla="val 33"/>
                <a:gd name="f70" fmla="val 110"/>
                <a:gd name="f71" fmla="val 28"/>
                <a:gd name="f72" fmla="val 115"/>
                <a:gd name="f73" fmla="val 11"/>
                <a:gd name="f74" fmla="val 12"/>
                <a:gd name="f75" fmla="val 8"/>
                <a:gd name="f76" fmla="val 123"/>
                <a:gd name="f77" fmla="val 6"/>
                <a:gd name="f78" fmla="val 125"/>
                <a:gd name="f79" fmla="val 140"/>
                <a:gd name="f80" fmla="val 136"/>
                <a:gd name="f81" fmla="val 145"/>
                <a:gd name="f82" fmla="val 158"/>
                <a:gd name="f83" fmla="val 4"/>
                <a:gd name="f84" fmla="val 170"/>
                <a:gd name="f85" fmla="val 173"/>
                <a:gd name="f86" fmla="val 182"/>
                <a:gd name="f87" fmla="val 15"/>
                <a:gd name="f88" fmla="val 189"/>
                <a:gd name="f89" fmla="val 22"/>
                <a:gd name="f90" fmla="val 194"/>
                <a:gd name="f91" fmla="val 198"/>
                <a:gd name="f92" fmla="val 31"/>
                <a:gd name="f93" fmla="val 200"/>
                <a:gd name="f94" fmla="val 41"/>
                <a:gd name="f95" fmla="val 202"/>
                <a:gd name="f96" fmla="val 50"/>
                <a:gd name="f97" fmla="val 204"/>
                <a:gd name="f98" fmla="val 58"/>
                <a:gd name="f99" fmla="val 205"/>
                <a:gd name="f100" fmla="val 62"/>
                <a:gd name="f101" fmla="val 207"/>
                <a:gd name="f102" fmla="val 67"/>
                <a:gd name="f103" fmla="val 71"/>
                <a:gd name="f104" fmla="val 208"/>
                <a:gd name="f105" fmla="val 209"/>
                <a:gd name="f106" fmla="val 83"/>
                <a:gd name="f107" fmla="val 211"/>
                <a:gd name="f108" fmla="val 91"/>
                <a:gd name="f109" fmla="val 218"/>
                <a:gd name="f110" fmla="val 94"/>
                <a:gd name="f111" fmla="val 224"/>
                <a:gd name="f112" fmla="val 235"/>
                <a:gd name="f113" fmla="val 245"/>
                <a:gd name="f114" fmla="val 102"/>
                <a:gd name="f115" fmla="val 250"/>
                <a:gd name="f116" fmla="val 104"/>
                <a:gd name="f117" fmla="val 253"/>
                <a:gd name="f118" fmla="val 105"/>
                <a:gd name="f119" fmla="val 259"/>
                <a:gd name="f120" fmla="val 267"/>
                <a:gd name="f121" fmla="val 106"/>
                <a:gd name="f122" fmla="val 274"/>
                <a:gd name="f123" fmla="val 111"/>
                <a:gd name="f124" fmla="val 283"/>
                <a:gd name="f125" fmla="val 286"/>
                <a:gd name="f126" fmla="val 130"/>
                <a:gd name="f127" fmla="val 139"/>
                <a:gd name="f128" fmla="val 278"/>
                <a:gd name="f129" fmla="val 142"/>
                <a:gd name="f130" fmla="val 270"/>
                <a:gd name="f131" fmla="val 266"/>
                <a:gd name="f132" fmla="val 147"/>
                <a:gd name="f133" fmla="val 260"/>
                <a:gd name="f134" fmla="val 257"/>
                <a:gd name="f135" fmla="val 248"/>
                <a:gd name="f136" fmla="val 249"/>
                <a:gd name="f137" fmla="val 227"/>
                <a:gd name="f138" fmla="val 242"/>
                <a:gd name="f139" fmla="val 247"/>
                <a:gd name="f140" fmla="val 268"/>
                <a:gd name="f141" fmla="val 281"/>
                <a:gd name="f142" fmla="val 293"/>
                <a:gd name="f143" fmla="val 295"/>
                <a:gd name="f144" fmla="val 298"/>
                <a:gd name="f145" fmla="val 244"/>
                <a:gd name="f146" fmla="val 300"/>
                <a:gd name="f147" fmla="val 241"/>
                <a:gd name="f148" fmla="val 303"/>
                <a:gd name="f149" fmla="val 237"/>
                <a:gd name="f150" fmla="val 308"/>
                <a:gd name="f151" fmla="val 234"/>
                <a:gd name="f152" fmla="val 311"/>
                <a:gd name="f153" fmla="val 233"/>
                <a:gd name="f154" fmla="val 317"/>
                <a:gd name="f155" fmla="val 231"/>
                <a:gd name="f156" fmla="val 327"/>
                <a:gd name="f157" fmla="val 226"/>
                <a:gd name="f158" fmla="val 220"/>
                <a:gd name="f159" fmla="val 328"/>
                <a:gd name="f160" fmla="val 217"/>
                <a:gd name="f161" fmla="val 332"/>
                <a:gd name="f162" fmla="val 215"/>
                <a:gd name="f163" fmla="val 337"/>
                <a:gd name="f164" fmla="val 340"/>
                <a:gd name="f165" fmla="val 214"/>
                <a:gd name="f166" fmla="val 345"/>
                <a:gd name="f167" fmla="val 349"/>
                <a:gd name="f168" fmla="val 199"/>
                <a:gd name="f169" fmla="val 352"/>
                <a:gd name="f170" fmla="val 187"/>
                <a:gd name="f171" fmla="val 346"/>
                <a:gd name="f172" fmla="val 178"/>
                <a:gd name="f173" fmla="val 342"/>
                <a:gd name="f174" fmla="val 336"/>
                <a:gd name="f175" fmla="val 155"/>
                <a:gd name="f176" fmla="val 335"/>
                <a:gd name="f177" fmla="val 148"/>
                <a:gd name="f178" fmla="val 323"/>
                <a:gd name="f179" fmla="val 322"/>
                <a:gd name="f180" fmla="val 319"/>
                <a:gd name="f181" fmla="val 144"/>
                <a:gd name="f182" fmla="val 315"/>
                <a:gd name="f183" fmla="val 132"/>
                <a:gd name="f184" fmla="val 302"/>
                <a:gd name="f185" fmla="val 118"/>
                <a:gd name="f186" fmla="val 128"/>
                <a:gd name="f187" fmla="val 301"/>
                <a:gd name="f188" fmla="val 299"/>
                <a:gd name="f189" fmla="val 100"/>
                <a:gd name="f190" fmla="val 92"/>
                <a:gd name="f191" fmla="val 87"/>
                <a:gd name="f192" fmla="val 297"/>
                <a:gd name="f193" fmla="val 68"/>
                <a:gd name="f194" fmla="val 289"/>
                <a:gd name="f195" fmla="val 54"/>
                <a:gd name="f196" fmla="val 287"/>
                <a:gd name="f197" fmla="val 284"/>
                <a:gd name="f198" fmla="val 280"/>
                <a:gd name="f199" fmla="val 279"/>
                <a:gd name="f200" fmla="val 277"/>
                <a:gd name="f201" fmla="val 23"/>
                <a:gd name="f202" fmla="val 18"/>
                <a:gd name="f203" fmla="val 238"/>
                <a:gd name="f204" fmla="val 17"/>
                <a:gd name="f205" fmla="val 221"/>
                <a:gd name="f206" fmla="val 203"/>
                <a:gd name="f207" fmla="+- 0 0 -90"/>
                <a:gd name="f208" fmla="*/ f3 1 290"/>
                <a:gd name="f209" fmla="*/ f4 1 354"/>
                <a:gd name="f210" fmla="+- f7 0 f5"/>
                <a:gd name="f211" fmla="+- f6 0 f5"/>
                <a:gd name="f212" fmla="*/ f207 f0 1"/>
                <a:gd name="f213" fmla="*/ f211 1 290"/>
                <a:gd name="f214" fmla="*/ f210 1 354"/>
                <a:gd name="f215" fmla="*/ 7 f211 1"/>
                <a:gd name="f216" fmla="*/ 99 f210 1"/>
                <a:gd name="f217" fmla="*/ 14 f211 1"/>
                <a:gd name="f218" fmla="*/ 92 f210 1"/>
                <a:gd name="f219" fmla="*/ 20 f211 1"/>
                <a:gd name="f220" fmla="*/ 83 f210 1"/>
                <a:gd name="f221" fmla="*/ 21 f211 1"/>
                <a:gd name="f222" fmla="*/ 69 f210 1"/>
                <a:gd name="f223" fmla="*/ 62 f210 1"/>
                <a:gd name="f224" fmla="*/ 50 f210 1"/>
                <a:gd name="f225" fmla="*/ 30 f210 1"/>
                <a:gd name="f226" fmla="*/ 23 f210 1"/>
                <a:gd name="f227" fmla="*/ 17 f211 1"/>
                <a:gd name="f228" fmla="*/ 15 f210 1"/>
                <a:gd name="f229" fmla="*/ 26 f211 1"/>
                <a:gd name="f230" fmla="*/ 35 f211 1"/>
                <a:gd name="f231" fmla="*/ 21 f210 1"/>
                <a:gd name="f232" fmla="*/ 49 f211 1"/>
                <a:gd name="f233" fmla="*/ 27 f210 1"/>
                <a:gd name="f234" fmla="*/ 59 f211 1"/>
                <a:gd name="f235" fmla="*/ 19 f210 1"/>
                <a:gd name="f236" fmla="*/ 61 f211 1"/>
                <a:gd name="f237" fmla="*/ 11 f210 1"/>
                <a:gd name="f238" fmla="*/ 68 f211 1"/>
                <a:gd name="f239" fmla="*/ 3 f210 1"/>
                <a:gd name="f240" fmla="*/ 77 f211 1"/>
                <a:gd name="f241" fmla="*/ 0 f210 1"/>
                <a:gd name="f242" fmla="*/ 94 f211 1"/>
                <a:gd name="f243" fmla="*/ 104 f211 1"/>
                <a:gd name="f244" fmla="*/ 12 f210 1"/>
                <a:gd name="f245" fmla="*/ 112 f211 1"/>
                <a:gd name="f246" fmla="*/ 26 f210 1"/>
                <a:gd name="f247" fmla="*/ 115 f211 1"/>
                <a:gd name="f248" fmla="*/ 37 f210 1"/>
                <a:gd name="f249" fmla="*/ 117 f211 1"/>
                <a:gd name="f250" fmla="*/ 48 f210 1"/>
                <a:gd name="f251" fmla="*/ 135 f211 1"/>
                <a:gd name="f252" fmla="*/ 53 f210 1"/>
                <a:gd name="f253" fmla="*/ 144 f211 1"/>
                <a:gd name="f254" fmla="*/ 56 f210 1"/>
                <a:gd name="f255" fmla="*/ 156 f211 1"/>
                <a:gd name="f256" fmla="*/ 66 f210 1"/>
                <a:gd name="f257" fmla="*/ 153 f211 1"/>
                <a:gd name="f258" fmla="*/ 75 f210 1"/>
                <a:gd name="f259" fmla="*/ 142 f211 1"/>
                <a:gd name="f260" fmla="*/ 137 f211 1"/>
                <a:gd name="f261" fmla="*/ 103 f210 1"/>
                <a:gd name="f262" fmla="*/ 115 f210 1"/>
                <a:gd name="f263" fmla="*/ 128 f210 1"/>
                <a:gd name="f264" fmla="*/ 140 f211 1"/>
                <a:gd name="f265" fmla="*/ 137 f210 1"/>
                <a:gd name="f266" fmla="*/ 148 f210 1"/>
                <a:gd name="f267" fmla="*/ 155 f210 1"/>
                <a:gd name="f268" fmla="*/ 131 f211 1"/>
                <a:gd name="f269" fmla="*/ 162 f210 1"/>
                <a:gd name="f270" fmla="*/ 125 f211 1"/>
                <a:gd name="f271" fmla="*/ 172 f210 1"/>
                <a:gd name="f272" fmla="*/ 118 f211 1"/>
                <a:gd name="f273" fmla="*/ 178 f210 1"/>
                <a:gd name="f274" fmla="*/ 110 f211 1"/>
                <a:gd name="f275" fmla="*/ 187 f210 1"/>
                <a:gd name="f276" fmla="*/ 101 f211 1"/>
                <a:gd name="f277" fmla="*/ 182 f210 1"/>
                <a:gd name="f278" fmla="*/ 177 f210 1"/>
                <a:gd name="f279" fmla="*/ 81 f211 1"/>
                <a:gd name="f280" fmla="*/ 168 f210 1"/>
                <a:gd name="f281" fmla="*/ 71 f211 1"/>
                <a:gd name="f282" fmla="*/ 158 f210 1"/>
                <a:gd name="f283" fmla="*/ 55 f211 1"/>
                <a:gd name="f284" fmla="*/ 159 f210 1"/>
                <a:gd name="f285" fmla="*/ 41 f211 1"/>
                <a:gd name="f286" fmla="*/ 32 f211 1"/>
                <a:gd name="f287" fmla="*/ 152 f210 1"/>
                <a:gd name="f288" fmla="*/ 13 f211 1"/>
                <a:gd name="f289" fmla="*/ 136 f210 1"/>
                <a:gd name="f290" fmla="*/ 8 f211 1"/>
                <a:gd name="f291" fmla="*/ 125 f210 1"/>
                <a:gd name="f292" fmla="*/ 111 f210 1"/>
                <a:gd name="f293" fmla="*/ 0 f211 1"/>
                <a:gd name="f294" fmla="*/ 106 f210 1"/>
                <a:gd name="f295" fmla="*/ 290 f211 1"/>
                <a:gd name="f296" fmla="*/ 354 f210 1"/>
                <a:gd name="f297" fmla="*/ f212 1 f2"/>
                <a:gd name="f298" fmla="*/ f215 1 290"/>
                <a:gd name="f299" fmla="*/ f216 1 354"/>
                <a:gd name="f300" fmla="*/ f217 1 290"/>
                <a:gd name="f301" fmla="*/ f218 1 354"/>
                <a:gd name="f302" fmla="*/ f219 1 290"/>
                <a:gd name="f303" fmla="*/ f220 1 354"/>
                <a:gd name="f304" fmla="*/ f221 1 290"/>
                <a:gd name="f305" fmla="*/ f222 1 354"/>
                <a:gd name="f306" fmla="*/ f223 1 354"/>
                <a:gd name="f307" fmla="*/ f224 1 354"/>
                <a:gd name="f308" fmla="*/ f225 1 354"/>
                <a:gd name="f309" fmla="*/ f226 1 354"/>
                <a:gd name="f310" fmla="*/ f227 1 290"/>
                <a:gd name="f311" fmla="*/ f228 1 354"/>
                <a:gd name="f312" fmla="*/ f229 1 290"/>
                <a:gd name="f313" fmla="*/ f230 1 290"/>
                <a:gd name="f314" fmla="*/ f231 1 354"/>
                <a:gd name="f315" fmla="*/ f232 1 290"/>
                <a:gd name="f316" fmla="*/ f233 1 354"/>
                <a:gd name="f317" fmla="*/ f234 1 290"/>
                <a:gd name="f318" fmla="*/ f235 1 354"/>
                <a:gd name="f319" fmla="*/ f236 1 290"/>
                <a:gd name="f320" fmla="*/ f237 1 354"/>
                <a:gd name="f321" fmla="*/ f238 1 290"/>
                <a:gd name="f322" fmla="*/ f239 1 354"/>
                <a:gd name="f323" fmla="*/ f240 1 290"/>
                <a:gd name="f324" fmla="*/ f241 1 354"/>
                <a:gd name="f325" fmla="*/ f242 1 290"/>
                <a:gd name="f326" fmla="*/ f243 1 290"/>
                <a:gd name="f327" fmla="*/ f244 1 354"/>
                <a:gd name="f328" fmla="*/ f245 1 290"/>
                <a:gd name="f329" fmla="*/ f246 1 354"/>
                <a:gd name="f330" fmla="*/ f247 1 290"/>
                <a:gd name="f331" fmla="*/ f248 1 354"/>
                <a:gd name="f332" fmla="*/ f249 1 290"/>
                <a:gd name="f333" fmla="*/ f250 1 354"/>
                <a:gd name="f334" fmla="*/ f251 1 290"/>
                <a:gd name="f335" fmla="*/ f252 1 354"/>
                <a:gd name="f336" fmla="*/ f253 1 290"/>
                <a:gd name="f337" fmla="*/ f254 1 354"/>
                <a:gd name="f338" fmla="*/ f255 1 290"/>
                <a:gd name="f339" fmla="*/ f256 1 354"/>
                <a:gd name="f340" fmla="*/ f257 1 290"/>
                <a:gd name="f341" fmla="*/ f258 1 354"/>
                <a:gd name="f342" fmla="*/ f259 1 290"/>
                <a:gd name="f343" fmla="*/ f260 1 290"/>
                <a:gd name="f344" fmla="*/ f261 1 354"/>
                <a:gd name="f345" fmla="*/ f262 1 354"/>
                <a:gd name="f346" fmla="*/ f263 1 354"/>
                <a:gd name="f347" fmla="*/ f264 1 290"/>
                <a:gd name="f348" fmla="*/ f265 1 354"/>
                <a:gd name="f349" fmla="*/ f266 1 354"/>
                <a:gd name="f350" fmla="*/ f267 1 354"/>
                <a:gd name="f351" fmla="*/ f268 1 290"/>
                <a:gd name="f352" fmla="*/ f269 1 354"/>
                <a:gd name="f353" fmla="*/ f270 1 290"/>
                <a:gd name="f354" fmla="*/ f271 1 354"/>
                <a:gd name="f355" fmla="*/ f272 1 290"/>
                <a:gd name="f356" fmla="*/ f273 1 354"/>
                <a:gd name="f357" fmla="*/ f274 1 290"/>
                <a:gd name="f358" fmla="*/ f275 1 354"/>
                <a:gd name="f359" fmla="*/ f276 1 290"/>
                <a:gd name="f360" fmla="*/ f277 1 354"/>
                <a:gd name="f361" fmla="*/ f278 1 354"/>
                <a:gd name="f362" fmla="*/ f279 1 290"/>
                <a:gd name="f363" fmla="*/ f280 1 354"/>
                <a:gd name="f364" fmla="*/ f281 1 290"/>
                <a:gd name="f365" fmla="*/ f282 1 354"/>
                <a:gd name="f366" fmla="*/ f283 1 290"/>
                <a:gd name="f367" fmla="*/ f284 1 354"/>
                <a:gd name="f368" fmla="*/ f285 1 290"/>
                <a:gd name="f369" fmla="*/ f286 1 290"/>
                <a:gd name="f370" fmla="*/ f287 1 354"/>
                <a:gd name="f371" fmla="*/ f288 1 290"/>
                <a:gd name="f372" fmla="*/ f289 1 354"/>
                <a:gd name="f373" fmla="*/ f290 1 290"/>
                <a:gd name="f374" fmla="*/ f291 1 354"/>
                <a:gd name="f375" fmla="*/ f292 1 354"/>
                <a:gd name="f376" fmla="*/ f293 1 290"/>
                <a:gd name="f377" fmla="*/ f294 1 354"/>
                <a:gd name="f378" fmla="*/ f295 1 290"/>
                <a:gd name="f379" fmla="*/ f296 1 354"/>
                <a:gd name="f380" fmla="+- f297 0 f1"/>
                <a:gd name="f381" fmla="*/ f298 1 f213"/>
                <a:gd name="f382" fmla="*/ f299 1 f214"/>
                <a:gd name="f383" fmla="*/ f300 1 f213"/>
                <a:gd name="f384" fmla="*/ f301 1 f214"/>
                <a:gd name="f385" fmla="*/ f302 1 f213"/>
                <a:gd name="f386" fmla="*/ f303 1 f214"/>
                <a:gd name="f387" fmla="*/ f304 1 f213"/>
                <a:gd name="f388" fmla="*/ f305 1 f214"/>
                <a:gd name="f389" fmla="*/ f306 1 f214"/>
                <a:gd name="f390" fmla="*/ f307 1 f214"/>
                <a:gd name="f391" fmla="*/ f308 1 f214"/>
                <a:gd name="f392" fmla="*/ f309 1 f214"/>
                <a:gd name="f393" fmla="*/ f310 1 f213"/>
                <a:gd name="f394" fmla="*/ f311 1 f214"/>
                <a:gd name="f395" fmla="*/ f312 1 f213"/>
                <a:gd name="f396" fmla="*/ f313 1 f213"/>
                <a:gd name="f397" fmla="*/ f314 1 f214"/>
                <a:gd name="f398" fmla="*/ f315 1 f213"/>
                <a:gd name="f399" fmla="*/ f316 1 f214"/>
                <a:gd name="f400" fmla="*/ f317 1 f213"/>
                <a:gd name="f401" fmla="*/ f318 1 f214"/>
                <a:gd name="f402" fmla="*/ f319 1 f213"/>
                <a:gd name="f403" fmla="*/ f320 1 f214"/>
                <a:gd name="f404" fmla="*/ f321 1 f213"/>
                <a:gd name="f405" fmla="*/ f322 1 f214"/>
                <a:gd name="f406" fmla="*/ f323 1 f213"/>
                <a:gd name="f407" fmla="*/ f324 1 f214"/>
                <a:gd name="f408" fmla="*/ f325 1 f213"/>
                <a:gd name="f409" fmla="*/ f326 1 f213"/>
                <a:gd name="f410" fmla="*/ f327 1 f214"/>
                <a:gd name="f411" fmla="*/ f328 1 f213"/>
                <a:gd name="f412" fmla="*/ f329 1 f214"/>
                <a:gd name="f413" fmla="*/ f330 1 f213"/>
                <a:gd name="f414" fmla="*/ f331 1 f214"/>
                <a:gd name="f415" fmla="*/ f332 1 f213"/>
                <a:gd name="f416" fmla="*/ f333 1 f214"/>
                <a:gd name="f417" fmla="*/ f334 1 f213"/>
                <a:gd name="f418" fmla="*/ f335 1 f214"/>
                <a:gd name="f419" fmla="*/ f336 1 f213"/>
                <a:gd name="f420" fmla="*/ f337 1 f214"/>
                <a:gd name="f421" fmla="*/ f338 1 f213"/>
                <a:gd name="f422" fmla="*/ f339 1 f214"/>
                <a:gd name="f423" fmla="*/ f340 1 f213"/>
                <a:gd name="f424" fmla="*/ f341 1 f214"/>
                <a:gd name="f425" fmla="*/ f342 1 f213"/>
                <a:gd name="f426" fmla="*/ f343 1 f213"/>
                <a:gd name="f427" fmla="*/ f344 1 f214"/>
                <a:gd name="f428" fmla="*/ f345 1 f214"/>
                <a:gd name="f429" fmla="*/ f346 1 f214"/>
                <a:gd name="f430" fmla="*/ f347 1 f213"/>
                <a:gd name="f431" fmla="*/ f348 1 f214"/>
                <a:gd name="f432" fmla="*/ f349 1 f214"/>
                <a:gd name="f433" fmla="*/ f350 1 f214"/>
                <a:gd name="f434" fmla="*/ f351 1 f213"/>
                <a:gd name="f435" fmla="*/ f352 1 f214"/>
                <a:gd name="f436" fmla="*/ f353 1 f213"/>
                <a:gd name="f437" fmla="*/ f354 1 f214"/>
                <a:gd name="f438" fmla="*/ f355 1 f213"/>
                <a:gd name="f439" fmla="*/ f356 1 f214"/>
                <a:gd name="f440" fmla="*/ f357 1 f213"/>
                <a:gd name="f441" fmla="*/ f358 1 f214"/>
                <a:gd name="f442" fmla="*/ f359 1 f213"/>
                <a:gd name="f443" fmla="*/ f360 1 f214"/>
                <a:gd name="f444" fmla="*/ f361 1 f214"/>
                <a:gd name="f445" fmla="*/ f362 1 f213"/>
                <a:gd name="f446" fmla="*/ f363 1 f214"/>
                <a:gd name="f447" fmla="*/ f364 1 f213"/>
                <a:gd name="f448" fmla="*/ f365 1 f214"/>
                <a:gd name="f449" fmla="*/ f366 1 f213"/>
                <a:gd name="f450" fmla="*/ f367 1 f214"/>
                <a:gd name="f451" fmla="*/ f368 1 f213"/>
                <a:gd name="f452" fmla="*/ f369 1 f213"/>
                <a:gd name="f453" fmla="*/ f370 1 f214"/>
                <a:gd name="f454" fmla="*/ f371 1 f213"/>
                <a:gd name="f455" fmla="*/ f372 1 f214"/>
                <a:gd name="f456" fmla="*/ f373 1 f213"/>
                <a:gd name="f457" fmla="*/ f374 1 f214"/>
                <a:gd name="f458" fmla="*/ f375 1 f214"/>
                <a:gd name="f459" fmla="*/ f376 1 f213"/>
                <a:gd name="f460" fmla="*/ f377 1 f214"/>
                <a:gd name="f461" fmla="*/ f378 1 f213"/>
                <a:gd name="f462" fmla="*/ f379 1 f214"/>
                <a:gd name="f463" fmla="*/ f459 f208 1"/>
                <a:gd name="f464" fmla="*/ f461 f208 1"/>
                <a:gd name="f465" fmla="*/ f462 f209 1"/>
                <a:gd name="f466" fmla="*/ f407 f209 1"/>
                <a:gd name="f467" fmla="*/ f381 f208 1"/>
                <a:gd name="f468" fmla="*/ f382 f209 1"/>
                <a:gd name="f469" fmla="*/ f383 f208 1"/>
                <a:gd name="f470" fmla="*/ f384 f209 1"/>
                <a:gd name="f471" fmla="*/ f385 f208 1"/>
                <a:gd name="f472" fmla="*/ f386 f209 1"/>
                <a:gd name="f473" fmla="*/ f387 f208 1"/>
                <a:gd name="f474" fmla="*/ f388 f209 1"/>
                <a:gd name="f475" fmla="*/ f389 f209 1"/>
                <a:gd name="f476" fmla="*/ f390 f209 1"/>
                <a:gd name="f477" fmla="*/ f391 f209 1"/>
                <a:gd name="f478" fmla="*/ f392 f209 1"/>
                <a:gd name="f479" fmla="*/ f393 f208 1"/>
                <a:gd name="f480" fmla="*/ f394 f209 1"/>
                <a:gd name="f481" fmla="*/ f395 f208 1"/>
                <a:gd name="f482" fmla="*/ f396 f208 1"/>
                <a:gd name="f483" fmla="*/ f397 f209 1"/>
                <a:gd name="f484" fmla="*/ f398 f208 1"/>
                <a:gd name="f485" fmla="*/ f399 f209 1"/>
                <a:gd name="f486" fmla="*/ f400 f208 1"/>
                <a:gd name="f487" fmla="*/ f401 f209 1"/>
                <a:gd name="f488" fmla="*/ f402 f208 1"/>
                <a:gd name="f489" fmla="*/ f403 f209 1"/>
                <a:gd name="f490" fmla="*/ f404 f208 1"/>
                <a:gd name="f491" fmla="*/ f405 f209 1"/>
                <a:gd name="f492" fmla="*/ f406 f208 1"/>
                <a:gd name="f493" fmla="*/ f408 f208 1"/>
                <a:gd name="f494" fmla="*/ f409 f208 1"/>
                <a:gd name="f495" fmla="*/ f410 f209 1"/>
                <a:gd name="f496" fmla="*/ f411 f208 1"/>
                <a:gd name="f497" fmla="*/ f412 f209 1"/>
                <a:gd name="f498" fmla="*/ f413 f208 1"/>
                <a:gd name="f499" fmla="*/ f414 f209 1"/>
                <a:gd name="f500" fmla="*/ f415 f208 1"/>
                <a:gd name="f501" fmla="*/ f416 f209 1"/>
                <a:gd name="f502" fmla="*/ f417 f208 1"/>
                <a:gd name="f503" fmla="*/ f418 f209 1"/>
                <a:gd name="f504" fmla="*/ f419 f208 1"/>
                <a:gd name="f505" fmla="*/ f420 f209 1"/>
                <a:gd name="f506" fmla="*/ f421 f208 1"/>
                <a:gd name="f507" fmla="*/ f422 f209 1"/>
                <a:gd name="f508" fmla="*/ f423 f208 1"/>
                <a:gd name="f509" fmla="*/ f424 f209 1"/>
                <a:gd name="f510" fmla="*/ f425 f208 1"/>
                <a:gd name="f511" fmla="*/ f426 f208 1"/>
                <a:gd name="f512" fmla="*/ f427 f209 1"/>
                <a:gd name="f513" fmla="*/ f428 f209 1"/>
                <a:gd name="f514" fmla="*/ f429 f209 1"/>
                <a:gd name="f515" fmla="*/ f430 f208 1"/>
                <a:gd name="f516" fmla="*/ f431 f209 1"/>
                <a:gd name="f517" fmla="*/ f432 f209 1"/>
                <a:gd name="f518" fmla="*/ f433 f209 1"/>
                <a:gd name="f519" fmla="*/ f434 f208 1"/>
                <a:gd name="f520" fmla="*/ f435 f209 1"/>
                <a:gd name="f521" fmla="*/ f436 f208 1"/>
                <a:gd name="f522" fmla="*/ f437 f209 1"/>
                <a:gd name="f523" fmla="*/ f438 f208 1"/>
                <a:gd name="f524" fmla="*/ f439 f209 1"/>
                <a:gd name="f525" fmla="*/ f440 f208 1"/>
                <a:gd name="f526" fmla="*/ f441 f209 1"/>
                <a:gd name="f527" fmla="*/ f442 f208 1"/>
                <a:gd name="f528" fmla="*/ f443 f209 1"/>
                <a:gd name="f529" fmla="*/ f444 f209 1"/>
                <a:gd name="f530" fmla="*/ f445 f208 1"/>
                <a:gd name="f531" fmla="*/ f446 f209 1"/>
                <a:gd name="f532" fmla="*/ f447 f208 1"/>
                <a:gd name="f533" fmla="*/ f448 f209 1"/>
                <a:gd name="f534" fmla="*/ f449 f208 1"/>
                <a:gd name="f535" fmla="*/ f450 f209 1"/>
                <a:gd name="f536" fmla="*/ f451 f208 1"/>
                <a:gd name="f537" fmla="*/ f452 f208 1"/>
                <a:gd name="f538" fmla="*/ f453 f209 1"/>
                <a:gd name="f539" fmla="*/ f454 f208 1"/>
                <a:gd name="f540" fmla="*/ f455 f209 1"/>
                <a:gd name="f541" fmla="*/ f456 f208 1"/>
                <a:gd name="f542" fmla="*/ f457 f209 1"/>
                <a:gd name="f543" fmla="*/ f458 f209 1"/>
                <a:gd name="f544" fmla="*/ f460 f20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80">
                  <a:pos x="f467" y="f468"/>
                </a:cxn>
                <a:cxn ang="f380">
                  <a:pos x="f469" y="f470"/>
                </a:cxn>
                <a:cxn ang="f380">
                  <a:pos x="f471" y="f472"/>
                </a:cxn>
                <a:cxn ang="f380">
                  <a:pos x="f473" y="f474"/>
                </a:cxn>
                <a:cxn ang="f380">
                  <a:pos x="f473" y="f475"/>
                </a:cxn>
                <a:cxn ang="f380">
                  <a:pos x="f469" y="f476"/>
                </a:cxn>
                <a:cxn ang="f380">
                  <a:pos x="f469" y="f477"/>
                </a:cxn>
                <a:cxn ang="f380">
                  <a:pos x="f469" y="f478"/>
                </a:cxn>
                <a:cxn ang="f380">
                  <a:pos x="f479" y="f480"/>
                </a:cxn>
                <a:cxn ang="f380">
                  <a:pos x="f481" y="f480"/>
                </a:cxn>
                <a:cxn ang="f380">
                  <a:pos x="f482" y="f483"/>
                </a:cxn>
                <a:cxn ang="f380">
                  <a:pos x="f484" y="f485"/>
                </a:cxn>
                <a:cxn ang="f380">
                  <a:pos x="f486" y="f487"/>
                </a:cxn>
                <a:cxn ang="f380">
                  <a:pos x="f488" y="f489"/>
                </a:cxn>
                <a:cxn ang="f380">
                  <a:pos x="f490" y="f491"/>
                </a:cxn>
                <a:cxn ang="f380">
                  <a:pos x="f492" y="f466"/>
                </a:cxn>
                <a:cxn ang="f380">
                  <a:pos x="f493" y="f491"/>
                </a:cxn>
                <a:cxn ang="f380">
                  <a:pos x="f494" y="f495"/>
                </a:cxn>
                <a:cxn ang="f380">
                  <a:pos x="f496" y="f497"/>
                </a:cxn>
                <a:cxn ang="f380">
                  <a:pos x="f498" y="f499"/>
                </a:cxn>
                <a:cxn ang="f380">
                  <a:pos x="f500" y="f501"/>
                </a:cxn>
                <a:cxn ang="f380">
                  <a:pos x="f502" y="f503"/>
                </a:cxn>
                <a:cxn ang="f380">
                  <a:pos x="f504" y="f505"/>
                </a:cxn>
                <a:cxn ang="f380">
                  <a:pos x="f506" y="f507"/>
                </a:cxn>
                <a:cxn ang="f380">
                  <a:pos x="f508" y="f509"/>
                </a:cxn>
                <a:cxn ang="f380">
                  <a:pos x="f510" y="f472"/>
                </a:cxn>
                <a:cxn ang="f380">
                  <a:pos x="f511" y="f512"/>
                </a:cxn>
                <a:cxn ang="f380">
                  <a:pos x="f511" y="f512"/>
                </a:cxn>
                <a:cxn ang="f380">
                  <a:pos x="f511" y="f513"/>
                </a:cxn>
                <a:cxn ang="f380">
                  <a:pos x="f511" y="f514"/>
                </a:cxn>
                <a:cxn ang="f380">
                  <a:pos x="f515" y="f516"/>
                </a:cxn>
                <a:cxn ang="f380">
                  <a:pos x="f515" y="f517"/>
                </a:cxn>
                <a:cxn ang="f380">
                  <a:pos x="f511" y="f518"/>
                </a:cxn>
                <a:cxn ang="f380">
                  <a:pos x="f519" y="f520"/>
                </a:cxn>
                <a:cxn ang="f380">
                  <a:pos x="f521" y="f522"/>
                </a:cxn>
                <a:cxn ang="f380">
                  <a:pos x="f523" y="f524"/>
                </a:cxn>
                <a:cxn ang="f380">
                  <a:pos x="f525" y="f526"/>
                </a:cxn>
                <a:cxn ang="f380">
                  <a:pos x="f527" y="f528"/>
                </a:cxn>
                <a:cxn ang="f380">
                  <a:pos x="f493" y="f529"/>
                </a:cxn>
                <a:cxn ang="f380">
                  <a:pos x="f530" y="f531"/>
                </a:cxn>
                <a:cxn ang="f380">
                  <a:pos x="f532" y="f533"/>
                </a:cxn>
                <a:cxn ang="f380">
                  <a:pos x="f534" y="f535"/>
                </a:cxn>
                <a:cxn ang="f380">
                  <a:pos x="f536" y="f533"/>
                </a:cxn>
                <a:cxn ang="f380">
                  <a:pos x="f537" y="f538"/>
                </a:cxn>
                <a:cxn ang="f380">
                  <a:pos x="f473" y="f517"/>
                </a:cxn>
                <a:cxn ang="f380">
                  <a:pos x="f539" y="f540"/>
                </a:cxn>
                <a:cxn ang="f380">
                  <a:pos x="f541" y="f542"/>
                </a:cxn>
                <a:cxn ang="f380">
                  <a:pos x="f467" y="f543"/>
                </a:cxn>
                <a:cxn ang="f380">
                  <a:pos x="f463" y="f544"/>
                </a:cxn>
              </a:cxnLst>
              <a:rect l="f463" t="f466" r="f464" b="f465"/>
              <a:pathLst>
                <a:path w="290" h="354">
                  <a:moveTo>
                    <a:pt x="f8" y="f9"/>
                  </a:moveTo>
                  <a:lnTo>
                    <a:pt x="f10" y="f11"/>
                  </a:lnTo>
                  <a:lnTo>
                    <a:pt x="f12" y="f13"/>
                  </a:lnTo>
                  <a:lnTo>
                    <a:pt x="f14" y="f13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5" y="f27"/>
                  </a:lnTo>
                  <a:lnTo>
                    <a:pt x="f28" y="f29"/>
                  </a:lnTo>
                  <a:lnTo>
                    <a:pt x="f28" y="f30"/>
                  </a:lnTo>
                  <a:lnTo>
                    <a:pt x="f31" y="f32"/>
                  </a:lnTo>
                  <a:lnTo>
                    <a:pt x="f31" y="f33"/>
                  </a:lnTo>
                  <a:lnTo>
                    <a:pt x="f31" y="f34"/>
                  </a:lnTo>
                  <a:lnTo>
                    <a:pt x="f31" y="f35"/>
                  </a:lnTo>
                  <a:lnTo>
                    <a:pt x="f28" y="f36"/>
                  </a:lnTo>
                  <a:lnTo>
                    <a:pt x="f28" y="f37"/>
                  </a:lnTo>
                  <a:lnTo>
                    <a:pt x="f23" y="f38"/>
                  </a:lnTo>
                  <a:lnTo>
                    <a:pt x="f23" y="f39"/>
                  </a:lnTo>
                  <a:lnTo>
                    <a:pt x="f40" y="f41"/>
                  </a:lnTo>
                  <a:lnTo>
                    <a:pt x="f19" y="f42"/>
                  </a:lnTo>
                  <a:lnTo>
                    <a:pt x="f19" y="f43"/>
                  </a:lnTo>
                  <a:lnTo>
                    <a:pt x="f19" y="f44"/>
                  </a:lnTo>
                  <a:lnTo>
                    <a:pt x="f19" y="f45"/>
                  </a:lnTo>
                  <a:lnTo>
                    <a:pt x="f19" y="f46"/>
                  </a:lnTo>
                  <a:lnTo>
                    <a:pt x="f19" y="f43"/>
                  </a:lnTo>
                  <a:lnTo>
                    <a:pt x="f19" y="f46"/>
                  </a:lnTo>
                  <a:lnTo>
                    <a:pt x="f19" y="f47"/>
                  </a:lnTo>
                  <a:lnTo>
                    <a:pt x="f19" y="f48"/>
                  </a:lnTo>
                  <a:lnTo>
                    <a:pt x="f19" y="f31"/>
                  </a:lnTo>
                  <a:lnTo>
                    <a:pt x="f19" y="f21"/>
                  </a:lnTo>
                  <a:lnTo>
                    <a:pt x="f19" y="f49"/>
                  </a:lnTo>
                  <a:lnTo>
                    <a:pt x="f21" y="f49"/>
                  </a:lnTo>
                  <a:lnTo>
                    <a:pt x="f25" y="f50"/>
                  </a:lnTo>
                  <a:lnTo>
                    <a:pt x="f31" y="f50"/>
                  </a:lnTo>
                  <a:lnTo>
                    <a:pt x="f51" y="f50"/>
                  </a:lnTo>
                  <a:lnTo>
                    <a:pt x="f52" y="f40"/>
                  </a:lnTo>
                  <a:lnTo>
                    <a:pt x="f52" y="f21"/>
                  </a:lnTo>
                  <a:lnTo>
                    <a:pt x="f53" y="f54"/>
                  </a:lnTo>
                  <a:lnTo>
                    <a:pt x="f55" y="f56"/>
                  </a:lnTo>
                  <a:lnTo>
                    <a:pt x="f57" y="f56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61"/>
                  </a:lnTo>
                  <a:lnTo>
                    <a:pt x="f63" y="f61"/>
                  </a:lnTo>
                  <a:lnTo>
                    <a:pt x="f62" y="f61"/>
                  </a:lnTo>
                  <a:lnTo>
                    <a:pt x="f64" y="f61"/>
                  </a:lnTo>
                  <a:lnTo>
                    <a:pt x="f65" y="f66"/>
                  </a:lnTo>
                  <a:lnTo>
                    <a:pt x="f38" y="f67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70" y="f17"/>
                  </a:lnTo>
                  <a:lnTo>
                    <a:pt x="f72" y="f73"/>
                  </a:lnTo>
                  <a:lnTo>
                    <a:pt x="f72" y="f74"/>
                  </a:lnTo>
                  <a:lnTo>
                    <a:pt x="f37" y="f75"/>
                  </a:lnTo>
                  <a:lnTo>
                    <a:pt x="f76" y="f77"/>
                  </a:lnTo>
                  <a:lnTo>
                    <a:pt x="f78" y="f5"/>
                  </a:lnTo>
                  <a:lnTo>
                    <a:pt x="f79" y="f5"/>
                  </a:lnTo>
                  <a:lnTo>
                    <a:pt x="f80" y="f5"/>
                  </a:lnTo>
                  <a:lnTo>
                    <a:pt x="f79" y="f5"/>
                  </a:lnTo>
                  <a:lnTo>
                    <a:pt x="f81" y="f5"/>
                  </a:lnTo>
                  <a:lnTo>
                    <a:pt x="f82" y="f5"/>
                  </a:lnTo>
                  <a:lnTo>
                    <a:pt x="f24" y="f83"/>
                  </a:lnTo>
                  <a:lnTo>
                    <a:pt x="f84" y="f77"/>
                  </a:lnTo>
                  <a:lnTo>
                    <a:pt x="f85" y="f75"/>
                  </a:lnTo>
                  <a:lnTo>
                    <a:pt x="f86" y="f87"/>
                  </a:lnTo>
                  <a:lnTo>
                    <a:pt x="f16" y="f15"/>
                  </a:lnTo>
                  <a:lnTo>
                    <a:pt x="f88" y="f89"/>
                  </a:lnTo>
                  <a:lnTo>
                    <a:pt x="f90" y="f49"/>
                  </a:lnTo>
                  <a:lnTo>
                    <a:pt x="f91" y="f92"/>
                  </a:lnTo>
                  <a:lnTo>
                    <a:pt x="f93" y="f94"/>
                  </a:lnTo>
                  <a:lnTo>
                    <a:pt x="f95" y="f96"/>
                  </a:lnTo>
                  <a:lnTo>
                    <a:pt x="f97" y="f98"/>
                  </a:lnTo>
                  <a:lnTo>
                    <a:pt x="f99" y="f100"/>
                  </a:lnTo>
                  <a:lnTo>
                    <a:pt x="f101" y="f102"/>
                  </a:lnTo>
                  <a:lnTo>
                    <a:pt x="f101" y="f103"/>
                  </a:lnTo>
                  <a:lnTo>
                    <a:pt x="f104" y="f44"/>
                  </a:lnTo>
                  <a:lnTo>
                    <a:pt x="f105" y="f106"/>
                  </a:lnTo>
                  <a:lnTo>
                    <a:pt x="f107" y="f108"/>
                  </a:lnTo>
                  <a:lnTo>
                    <a:pt x="f109" y="f110"/>
                  </a:lnTo>
                  <a:lnTo>
                    <a:pt x="f111" y="f42"/>
                  </a:lnTo>
                  <a:lnTo>
                    <a:pt x="f112" y="f41"/>
                  </a:lnTo>
                  <a:lnTo>
                    <a:pt x="f113" y="f65"/>
                  </a:lnTo>
                  <a:lnTo>
                    <a:pt x="f113" y="f114"/>
                  </a:lnTo>
                  <a:lnTo>
                    <a:pt x="f115" y="f116"/>
                  </a:lnTo>
                  <a:lnTo>
                    <a:pt x="f117" y="f118"/>
                  </a:lnTo>
                  <a:lnTo>
                    <a:pt x="f119" y="f118"/>
                  </a:lnTo>
                  <a:lnTo>
                    <a:pt x="f120" y="f121"/>
                  </a:lnTo>
                  <a:lnTo>
                    <a:pt x="f122" y="f123"/>
                  </a:lnTo>
                  <a:lnTo>
                    <a:pt x="f124" y="f37"/>
                  </a:lnTo>
                  <a:lnTo>
                    <a:pt x="f124" y="f78"/>
                  </a:lnTo>
                  <a:lnTo>
                    <a:pt x="f125" y="f126"/>
                  </a:lnTo>
                  <a:lnTo>
                    <a:pt x="f6" y="f80"/>
                  </a:lnTo>
                  <a:lnTo>
                    <a:pt x="f124" y="f127"/>
                  </a:lnTo>
                  <a:lnTo>
                    <a:pt x="f128" y="f129"/>
                  </a:lnTo>
                  <a:lnTo>
                    <a:pt x="f130" y="f30"/>
                  </a:lnTo>
                  <a:lnTo>
                    <a:pt x="f131" y="f132"/>
                  </a:lnTo>
                  <a:lnTo>
                    <a:pt x="f133" y="f29"/>
                  </a:lnTo>
                  <a:lnTo>
                    <a:pt x="f134" y="f27"/>
                  </a:lnTo>
                  <a:lnTo>
                    <a:pt x="f135" y="f22"/>
                  </a:lnTo>
                  <a:lnTo>
                    <a:pt x="f134" y="f27"/>
                  </a:lnTo>
                  <a:lnTo>
                    <a:pt x="f135" y="f22"/>
                  </a:lnTo>
                  <a:lnTo>
                    <a:pt x="f135" y="f9"/>
                  </a:lnTo>
                  <a:lnTo>
                    <a:pt x="f135" y="f11"/>
                  </a:lnTo>
                  <a:lnTo>
                    <a:pt x="f135" y="f13"/>
                  </a:lnTo>
                  <a:lnTo>
                    <a:pt x="f135" y="f11"/>
                  </a:lnTo>
                  <a:lnTo>
                    <a:pt x="f135" y="f9"/>
                  </a:lnTo>
                  <a:lnTo>
                    <a:pt x="f135" y="f93"/>
                  </a:lnTo>
                  <a:lnTo>
                    <a:pt x="f135" y="f97"/>
                  </a:lnTo>
                  <a:lnTo>
                    <a:pt x="f135" y="f107"/>
                  </a:lnTo>
                  <a:lnTo>
                    <a:pt x="f136" y="f109"/>
                  </a:lnTo>
                  <a:lnTo>
                    <a:pt x="f136" y="f137"/>
                  </a:lnTo>
                  <a:lnTo>
                    <a:pt x="f136" y="f112"/>
                  </a:lnTo>
                  <a:lnTo>
                    <a:pt x="f136" y="f138"/>
                  </a:lnTo>
                  <a:lnTo>
                    <a:pt x="f136" y="f139"/>
                  </a:lnTo>
                  <a:lnTo>
                    <a:pt x="f136" y="f138"/>
                  </a:lnTo>
                  <a:lnTo>
                    <a:pt x="f136" y="f139"/>
                  </a:lnTo>
                  <a:lnTo>
                    <a:pt x="f117" y="f119"/>
                  </a:lnTo>
                  <a:lnTo>
                    <a:pt x="f117" y="f140"/>
                  </a:lnTo>
                  <a:lnTo>
                    <a:pt x="f117" y="f141"/>
                  </a:lnTo>
                  <a:lnTo>
                    <a:pt x="f117" y="f125"/>
                  </a:lnTo>
                  <a:lnTo>
                    <a:pt x="f117" y="f141"/>
                  </a:lnTo>
                  <a:lnTo>
                    <a:pt x="f117" y="f125"/>
                  </a:lnTo>
                  <a:lnTo>
                    <a:pt x="f117" y="f6"/>
                  </a:lnTo>
                  <a:lnTo>
                    <a:pt x="f117" y="f142"/>
                  </a:lnTo>
                  <a:lnTo>
                    <a:pt x="f135" y="f143"/>
                  </a:lnTo>
                  <a:lnTo>
                    <a:pt x="f113" y="f144"/>
                  </a:lnTo>
                  <a:lnTo>
                    <a:pt x="f145" y="f146"/>
                  </a:lnTo>
                  <a:lnTo>
                    <a:pt x="f147" y="f148"/>
                  </a:lnTo>
                  <a:lnTo>
                    <a:pt x="f149" y="f150"/>
                  </a:lnTo>
                  <a:lnTo>
                    <a:pt x="f151" y="f152"/>
                  </a:lnTo>
                  <a:lnTo>
                    <a:pt x="f153" y="f154"/>
                  </a:lnTo>
                  <a:lnTo>
                    <a:pt x="f155" y="f156"/>
                  </a:lnTo>
                  <a:lnTo>
                    <a:pt x="f157" y="f156"/>
                  </a:lnTo>
                  <a:lnTo>
                    <a:pt x="f158" y="f156"/>
                  </a:lnTo>
                  <a:lnTo>
                    <a:pt x="f109" y="f159"/>
                  </a:lnTo>
                  <a:lnTo>
                    <a:pt x="f160" y="f161"/>
                  </a:lnTo>
                  <a:lnTo>
                    <a:pt x="f162" y="f163"/>
                  </a:lnTo>
                  <a:lnTo>
                    <a:pt x="f162" y="f164"/>
                  </a:lnTo>
                  <a:lnTo>
                    <a:pt x="f165" y="f166"/>
                  </a:lnTo>
                  <a:lnTo>
                    <a:pt x="f104" y="f167"/>
                  </a:lnTo>
                  <a:lnTo>
                    <a:pt x="f168" y="f7"/>
                  </a:lnTo>
                  <a:lnTo>
                    <a:pt x="f9" y="f169"/>
                  </a:lnTo>
                  <a:lnTo>
                    <a:pt x="f168" y="f7"/>
                  </a:lnTo>
                  <a:lnTo>
                    <a:pt x="f170" y="f171"/>
                  </a:lnTo>
                  <a:lnTo>
                    <a:pt x="f16" y="f166"/>
                  </a:lnTo>
                  <a:lnTo>
                    <a:pt x="f9" y="f169"/>
                  </a:lnTo>
                  <a:lnTo>
                    <a:pt x="f172" y="f173"/>
                  </a:lnTo>
                  <a:lnTo>
                    <a:pt x="f22" y="f174"/>
                  </a:lnTo>
                  <a:lnTo>
                    <a:pt x="f84" y="f174"/>
                  </a:lnTo>
                  <a:lnTo>
                    <a:pt x="f175" y="f176"/>
                  </a:lnTo>
                  <a:lnTo>
                    <a:pt x="f177" y="f178"/>
                  </a:lnTo>
                  <a:lnTo>
                    <a:pt x="f177" y="f179"/>
                  </a:lnTo>
                  <a:lnTo>
                    <a:pt x="f132" y="f180"/>
                  </a:lnTo>
                  <a:lnTo>
                    <a:pt x="f181" y="f182"/>
                  </a:lnTo>
                  <a:lnTo>
                    <a:pt x="f183" y="f184"/>
                  </a:lnTo>
                  <a:lnTo>
                    <a:pt x="f185" y="f146"/>
                  </a:lnTo>
                  <a:lnTo>
                    <a:pt x="f186" y="f187"/>
                  </a:lnTo>
                  <a:lnTo>
                    <a:pt x="f185" y="f146"/>
                  </a:lnTo>
                  <a:lnTo>
                    <a:pt x="f123" y="f144"/>
                  </a:lnTo>
                  <a:lnTo>
                    <a:pt x="f38" y="f188"/>
                  </a:lnTo>
                  <a:lnTo>
                    <a:pt x="f189" y="f184"/>
                  </a:lnTo>
                  <a:lnTo>
                    <a:pt x="f190" y="f184"/>
                  </a:lnTo>
                  <a:lnTo>
                    <a:pt x="f191" y="f184"/>
                  </a:lnTo>
                  <a:lnTo>
                    <a:pt x="f43" y="f184"/>
                  </a:lnTo>
                  <a:lnTo>
                    <a:pt x="f45" y="f144"/>
                  </a:lnTo>
                  <a:lnTo>
                    <a:pt x="f45" y="f192"/>
                  </a:lnTo>
                  <a:lnTo>
                    <a:pt x="f193" y="f143"/>
                  </a:lnTo>
                  <a:lnTo>
                    <a:pt x="f57" y="f142"/>
                  </a:lnTo>
                  <a:lnTo>
                    <a:pt x="f98" y="f194"/>
                  </a:lnTo>
                  <a:lnTo>
                    <a:pt x="f46" y="f194"/>
                  </a:lnTo>
                  <a:lnTo>
                    <a:pt x="f195" y="f196"/>
                  </a:lnTo>
                  <a:lnTo>
                    <a:pt x="f59" y="f197"/>
                  </a:lnTo>
                  <a:lnTo>
                    <a:pt x="f31" y="f198"/>
                  </a:lnTo>
                  <a:lnTo>
                    <a:pt x="f25" y="f199"/>
                  </a:lnTo>
                  <a:lnTo>
                    <a:pt x="f92" y="f200"/>
                  </a:lnTo>
                  <a:lnTo>
                    <a:pt x="f49" y="f120"/>
                  </a:lnTo>
                  <a:lnTo>
                    <a:pt x="f201" y="f134"/>
                  </a:lnTo>
                  <a:lnTo>
                    <a:pt x="f202" y="f136"/>
                  </a:lnTo>
                  <a:lnTo>
                    <a:pt x="f14" y="f145"/>
                  </a:lnTo>
                  <a:lnTo>
                    <a:pt x="f15" y="f153"/>
                  </a:lnTo>
                  <a:lnTo>
                    <a:pt x="f87" y="f203"/>
                  </a:lnTo>
                  <a:lnTo>
                    <a:pt x="f204" y="f137"/>
                  </a:lnTo>
                  <a:lnTo>
                    <a:pt x="f15" y="f205"/>
                  </a:lnTo>
                  <a:lnTo>
                    <a:pt x="f87" y="f162"/>
                  </a:lnTo>
                  <a:lnTo>
                    <a:pt x="f14" y="f105"/>
                  </a:lnTo>
                  <a:lnTo>
                    <a:pt x="f12" y="f101"/>
                  </a:lnTo>
                  <a:lnTo>
                    <a:pt x="f83" y="f99"/>
                  </a:lnTo>
                  <a:lnTo>
                    <a:pt x="f8" y="f206"/>
                  </a:lnTo>
                  <a:lnTo>
                    <a:pt x="f5" y="f93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FD9AB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93" name="Freeform 100"/>
            <p:cNvSpPr/>
            <p:nvPr/>
          </p:nvSpPr>
          <p:spPr>
            <a:xfrm>
              <a:off x="1206815" y="4305763"/>
              <a:ext cx="474665" cy="35891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86"/>
                <a:gd name="f7" fmla="val 317"/>
                <a:gd name="f8" fmla="val 75"/>
                <a:gd name="f9" fmla="val 271"/>
                <a:gd name="f10" fmla="val 50"/>
                <a:gd name="f11" fmla="val 269"/>
                <a:gd name="f12" fmla="val 33"/>
                <a:gd name="f13" fmla="val 261"/>
                <a:gd name="f14" fmla="val 24"/>
                <a:gd name="f15" fmla="val 245"/>
                <a:gd name="f16" fmla="val 8"/>
                <a:gd name="f17" fmla="val 236"/>
                <a:gd name="f18" fmla="val 219"/>
                <a:gd name="f19" fmla="val 202"/>
                <a:gd name="f20" fmla="val 184"/>
                <a:gd name="f21" fmla="val 169"/>
                <a:gd name="f22" fmla="val 15"/>
                <a:gd name="f23" fmla="val 152"/>
                <a:gd name="f24" fmla="val 143"/>
                <a:gd name="f25" fmla="val 125"/>
                <a:gd name="f26" fmla="val 109"/>
                <a:gd name="f27" fmla="val 93"/>
                <a:gd name="f28" fmla="val 58"/>
                <a:gd name="f29" fmla="val 67"/>
                <a:gd name="f30" fmla="val 51"/>
                <a:gd name="f31" fmla="val 84"/>
                <a:gd name="f32" fmla="val 41"/>
                <a:gd name="f33" fmla="val 92"/>
                <a:gd name="f34" fmla="val 25"/>
                <a:gd name="f35" fmla="val 17"/>
                <a:gd name="f36" fmla="val 126"/>
                <a:gd name="f37" fmla="val 144"/>
                <a:gd name="f38" fmla="val 160"/>
                <a:gd name="f39" fmla="val 176"/>
                <a:gd name="f40" fmla="val 193"/>
                <a:gd name="f41" fmla="val 16"/>
                <a:gd name="f42" fmla="val 196"/>
                <a:gd name="f43" fmla="val 34"/>
                <a:gd name="f44" fmla="val 64"/>
                <a:gd name="f45" fmla="val 210"/>
                <a:gd name="f46" fmla="val 226"/>
                <a:gd name="f47" fmla="val 91"/>
                <a:gd name="f48" fmla="val 101"/>
                <a:gd name="f49" fmla="val 279"/>
                <a:gd name="f50" fmla="val 290"/>
                <a:gd name="f51" fmla="val 105"/>
                <a:gd name="f52" fmla="val 311"/>
                <a:gd name="f53" fmla="val 108"/>
                <a:gd name="f54" fmla="val 326"/>
                <a:gd name="f55" fmla="val 127"/>
                <a:gd name="f56" fmla="val 334"/>
                <a:gd name="f57" fmla="val 142"/>
                <a:gd name="f58" fmla="val 350"/>
                <a:gd name="f59" fmla="val 358"/>
                <a:gd name="f60" fmla="val 150"/>
                <a:gd name="f61" fmla="val 378"/>
                <a:gd name="f62" fmla="val 161"/>
                <a:gd name="f63" fmla="val 393"/>
                <a:gd name="f64" fmla="val 397"/>
                <a:gd name="f65" fmla="val 135"/>
                <a:gd name="f66" fmla="val 410"/>
                <a:gd name="f67" fmla="val 134"/>
                <a:gd name="f68" fmla="val 413"/>
                <a:gd name="f69" fmla="val 118"/>
                <a:gd name="f70" fmla="val 427"/>
                <a:gd name="f71" fmla="val 102"/>
                <a:gd name="f72" fmla="val 432"/>
                <a:gd name="f73" fmla="val 100"/>
                <a:gd name="f74" fmla="val 454"/>
                <a:gd name="f75" fmla="val 104"/>
                <a:gd name="f76" fmla="val 474"/>
                <a:gd name="f77" fmla="val 481"/>
                <a:gd name="f78" fmla="val 124"/>
                <a:gd name="f79" fmla="val 485"/>
                <a:gd name="f80" fmla="val 132"/>
                <a:gd name="f81" fmla="val 153"/>
                <a:gd name="f82" fmla="val 473"/>
                <a:gd name="f83" fmla="val 170"/>
                <a:gd name="f84" fmla="val 459"/>
                <a:gd name="f85" fmla="val 189"/>
                <a:gd name="f86" fmla="val 438"/>
                <a:gd name="f87" fmla="val 199"/>
                <a:gd name="f88" fmla="val 429"/>
                <a:gd name="f89" fmla="val 214"/>
                <a:gd name="f90" fmla="val 419"/>
                <a:gd name="f91" fmla="val 224"/>
                <a:gd name="f92" fmla="val 408"/>
                <a:gd name="f93" fmla="val 404"/>
                <a:gd name="f94" fmla="val 257"/>
                <a:gd name="f95" fmla="val 388"/>
                <a:gd name="f96" fmla="val 289"/>
                <a:gd name="f97" fmla="val 396"/>
                <a:gd name="f98" fmla="val 295"/>
                <a:gd name="f99" fmla="val 390"/>
                <a:gd name="f100" fmla="val 315"/>
                <a:gd name="f101" fmla="val 372"/>
                <a:gd name="f102" fmla="val 312"/>
                <a:gd name="f103" fmla="val 355"/>
                <a:gd name="f104" fmla="val 341"/>
                <a:gd name="f105" fmla="val 316"/>
                <a:gd name="f106" fmla="val 321"/>
                <a:gd name="f107" fmla="val 299"/>
                <a:gd name="f108" fmla="val 285"/>
                <a:gd name="f109" fmla="val 282"/>
                <a:gd name="f110" fmla="val 244"/>
                <a:gd name="f111" fmla="val 264"/>
                <a:gd name="f112" fmla="val 265"/>
                <a:gd name="f113" fmla="val 139"/>
                <a:gd name="f114" fmla="val 131"/>
                <a:gd name="f115" fmla="val 284"/>
                <a:gd name="f116" fmla="val 85"/>
                <a:gd name="f117" fmla="+- 0 0 -90"/>
                <a:gd name="f118" fmla="*/ f3 1 486"/>
                <a:gd name="f119" fmla="*/ f4 1 317"/>
                <a:gd name="f120" fmla="+- f7 0 f5"/>
                <a:gd name="f121" fmla="+- f6 0 f5"/>
                <a:gd name="f122" fmla="*/ f117 f0 1"/>
                <a:gd name="f123" fmla="*/ f121 1 486"/>
                <a:gd name="f124" fmla="*/ f120 1 317"/>
                <a:gd name="f125" fmla="*/ 28 f121 1"/>
                <a:gd name="f126" fmla="*/ 143 f120 1"/>
                <a:gd name="f127" fmla="*/ 14 f121 1"/>
                <a:gd name="f128" fmla="*/ 131 f120 1"/>
                <a:gd name="f129" fmla="*/ 0 f121 1"/>
                <a:gd name="f130" fmla="*/ 117 f120 1"/>
                <a:gd name="f131" fmla="*/ 98 f120 1"/>
                <a:gd name="f132" fmla="*/ 8 f121 1"/>
                <a:gd name="f133" fmla="*/ 90 f120 1"/>
                <a:gd name="f134" fmla="*/ 18 f121 1"/>
                <a:gd name="f135" fmla="*/ 76 f120 1"/>
                <a:gd name="f136" fmla="*/ 58 f120 1"/>
                <a:gd name="f137" fmla="*/ 33 f121 1"/>
                <a:gd name="f138" fmla="*/ 36 f120 1"/>
                <a:gd name="f139" fmla="*/ 47 f121 1"/>
                <a:gd name="f140" fmla="*/ 22 f120 1"/>
                <a:gd name="f141" fmla="*/ 61 f121 1"/>
                <a:gd name="f142" fmla="*/ 9 f120 1"/>
                <a:gd name="f143" fmla="*/ 81 f121 1"/>
                <a:gd name="f144" fmla="*/ 0 f120 1"/>
                <a:gd name="f145" fmla="*/ 99 f121 1"/>
                <a:gd name="f146" fmla="*/ 4 f120 1"/>
                <a:gd name="f147" fmla="*/ 111 f121 1"/>
                <a:gd name="f148" fmla="*/ 19 f120 1"/>
                <a:gd name="f149" fmla="*/ 114 f121 1"/>
                <a:gd name="f150" fmla="*/ 34 f120 1"/>
                <a:gd name="f151" fmla="*/ 126 f121 1"/>
                <a:gd name="f152" fmla="*/ 49 f120 1"/>
                <a:gd name="f153" fmla="*/ 146 f121 1"/>
                <a:gd name="f154" fmla="*/ 163 f121 1"/>
                <a:gd name="f155" fmla="*/ 56 f120 1"/>
                <a:gd name="f156" fmla="*/ 183 f121 1"/>
                <a:gd name="f157" fmla="*/ 68 f120 1"/>
                <a:gd name="f158" fmla="*/ 196 f121 1"/>
                <a:gd name="f159" fmla="*/ 212 f121 1"/>
                <a:gd name="f160" fmla="*/ 86 f120 1"/>
                <a:gd name="f161" fmla="*/ 224 f121 1"/>
                <a:gd name="f162" fmla="*/ 71 f120 1"/>
                <a:gd name="f163" fmla="*/ 232 f121 1"/>
                <a:gd name="f164" fmla="*/ 63 f120 1"/>
                <a:gd name="f165" fmla="*/ 243 f121 1"/>
                <a:gd name="f166" fmla="*/ 54 f120 1"/>
                <a:gd name="f167" fmla="*/ 267 f121 1"/>
                <a:gd name="f168" fmla="*/ 272 f121 1"/>
                <a:gd name="f169" fmla="*/ 266 f121 1"/>
                <a:gd name="f170" fmla="*/ 91 f120 1"/>
                <a:gd name="f171" fmla="*/ 246 f121 1"/>
                <a:gd name="f172" fmla="*/ 106 f120 1"/>
                <a:gd name="f173" fmla="*/ 235 f121 1"/>
                <a:gd name="f174" fmla="*/ 120 f120 1"/>
                <a:gd name="f175" fmla="*/ 227 f121 1"/>
                <a:gd name="f176" fmla="*/ 137 f120 1"/>
                <a:gd name="f177" fmla="*/ 223 f121 1"/>
                <a:gd name="f178" fmla="*/ 157 f120 1"/>
                <a:gd name="f179" fmla="*/ 209 f121 1"/>
                <a:gd name="f180" fmla="*/ 166 f120 1"/>
                <a:gd name="f181" fmla="*/ 191 f121 1"/>
                <a:gd name="f182" fmla="*/ 169 f120 1"/>
                <a:gd name="f183" fmla="*/ 168 f121 1"/>
                <a:gd name="f184" fmla="*/ 160 f121 1"/>
                <a:gd name="f185" fmla="*/ 151 f120 1"/>
                <a:gd name="f186" fmla="*/ 137 f121 1"/>
                <a:gd name="f187" fmla="*/ 140 f120 1"/>
                <a:gd name="f188" fmla="*/ 118 f121 1"/>
                <a:gd name="f189" fmla="*/ 141 f120 1"/>
                <a:gd name="f190" fmla="*/ 78 f121 1"/>
                <a:gd name="f191" fmla="*/ 139 f120 1"/>
                <a:gd name="f192" fmla="*/ 66 f121 1"/>
                <a:gd name="f193" fmla="*/ 148 f120 1"/>
                <a:gd name="f194" fmla="*/ 48 f121 1"/>
                <a:gd name="f195" fmla="*/ 486 f121 1"/>
                <a:gd name="f196" fmla="*/ 317 f120 1"/>
                <a:gd name="f197" fmla="*/ f122 1 f2"/>
                <a:gd name="f198" fmla="*/ f125 1 486"/>
                <a:gd name="f199" fmla="*/ f126 1 317"/>
                <a:gd name="f200" fmla="*/ f127 1 486"/>
                <a:gd name="f201" fmla="*/ f128 1 317"/>
                <a:gd name="f202" fmla="*/ f129 1 486"/>
                <a:gd name="f203" fmla="*/ f130 1 317"/>
                <a:gd name="f204" fmla="*/ f131 1 317"/>
                <a:gd name="f205" fmla="*/ f132 1 486"/>
                <a:gd name="f206" fmla="*/ f133 1 317"/>
                <a:gd name="f207" fmla="*/ f134 1 486"/>
                <a:gd name="f208" fmla="*/ f135 1 317"/>
                <a:gd name="f209" fmla="*/ f136 1 317"/>
                <a:gd name="f210" fmla="*/ f137 1 486"/>
                <a:gd name="f211" fmla="*/ f138 1 317"/>
                <a:gd name="f212" fmla="*/ f139 1 486"/>
                <a:gd name="f213" fmla="*/ f140 1 317"/>
                <a:gd name="f214" fmla="*/ f141 1 486"/>
                <a:gd name="f215" fmla="*/ f142 1 317"/>
                <a:gd name="f216" fmla="*/ f143 1 486"/>
                <a:gd name="f217" fmla="*/ f144 1 317"/>
                <a:gd name="f218" fmla="*/ f145 1 486"/>
                <a:gd name="f219" fmla="*/ f146 1 317"/>
                <a:gd name="f220" fmla="*/ f147 1 486"/>
                <a:gd name="f221" fmla="*/ f148 1 317"/>
                <a:gd name="f222" fmla="*/ f149 1 486"/>
                <a:gd name="f223" fmla="*/ f150 1 317"/>
                <a:gd name="f224" fmla="*/ f151 1 486"/>
                <a:gd name="f225" fmla="*/ f152 1 317"/>
                <a:gd name="f226" fmla="*/ f153 1 486"/>
                <a:gd name="f227" fmla="*/ f154 1 486"/>
                <a:gd name="f228" fmla="*/ f155 1 317"/>
                <a:gd name="f229" fmla="*/ f156 1 486"/>
                <a:gd name="f230" fmla="*/ f157 1 317"/>
                <a:gd name="f231" fmla="*/ f158 1 486"/>
                <a:gd name="f232" fmla="*/ f159 1 486"/>
                <a:gd name="f233" fmla="*/ f160 1 317"/>
                <a:gd name="f234" fmla="*/ f161 1 486"/>
                <a:gd name="f235" fmla="*/ f162 1 317"/>
                <a:gd name="f236" fmla="*/ f163 1 486"/>
                <a:gd name="f237" fmla="*/ f164 1 317"/>
                <a:gd name="f238" fmla="*/ f165 1 486"/>
                <a:gd name="f239" fmla="*/ f166 1 317"/>
                <a:gd name="f240" fmla="*/ f167 1 486"/>
                <a:gd name="f241" fmla="*/ f168 1 486"/>
                <a:gd name="f242" fmla="*/ f169 1 486"/>
                <a:gd name="f243" fmla="*/ f170 1 317"/>
                <a:gd name="f244" fmla="*/ f171 1 486"/>
                <a:gd name="f245" fmla="*/ f172 1 317"/>
                <a:gd name="f246" fmla="*/ f173 1 486"/>
                <a:gd name="f247" fmla="*/ f174 1 317"/>
                <a:gd name="f248" fmla="*/ f175 1 486"/>
                <a:gd name="f249" fmla="*/ f176 1 317"/>
                <a:gd name="f250" fmla="*/ f177 1 486"/>
                <a:gd name="f251" fmla="*/ f178 1 317"/>
                <a:gd name="f252" fmla="*/ f179 1 486"/>
                <a:gd name="f253" fmla="*/ f180 1 317"/>
                <a:gd name="f254" fmla="*/ f181 1 486"/>
                <a:gd name="f255" fmla="*/ f182 1 317"/>
                <a:gd name="f256" fmla="*/ f183 1 486"/>
                <a:gd name="f257" fmla="*/ f184 1 486"/>
                <a:gd name="f258" fmla="*/ f185 1 317"/>
                <a:gd name="f259" fmla="*/ f186 1 486"/>
                <a:gd name="f260" fmla="*/ f187 1 317"/>
                <a:gd name="f261" fmla="*/ f188 1 486"/>
                <a:gd name="f262" fmla="*/ f189 1 317"/>
                <a:gd name="f263" fmla="*/ f190 1 486"/>
                <a:gd name="f264" fmla="*/ f191 1 317"/>
                <a:gd name="f265" fmla="*/ f192 1 486"/>
                <a:gd name="f266" fmla="*/ f193 1 317"/>
                <a:gd name="f267" fmla="*/ f194 1 486"/>
                <a:gd name="f268" fmla="*/ f195 1 486"/>
                <a:gd name="f269" fmla="*/ f196 1 317"/>
                <a:gd name="f270" fmla="+- f197 0 f1"/>
                <a:gd name="f271" fmla="*/ f198 1 f123"/>
                <a:gd name="f272" fmla="*/ f199 1 f124"/>
                <a:gd name="f273" fmla="*/ f200 1 f123"/>
                <a:gd name="f274" fmla="*/ f201 1 f124"/>
                <a:gd name="f275" fmla="*/ f202 1 f123"/>
                <a:gd name="f276" fmla="*/ f203 1 f124"/>
                <a:gd name="f277" fmla="*/ f204 1 f124"/>
                <a:gd name="f278" fmla="*/ f205 1 f123"/>
                <a:gd name="f279" fmla="*/ f206 1 f124"/>
                <a:gd name="f280" fmla="*/ f207 1 f123"/>
                <a:gd name="f281" fmla="*/ f208 1 f124"/>
                <a:gd name="f282" fmla="*/ f209 1 f124"/>
                <a:gd name="f283" fmla="*/ f210 1 f123"/>
                <a:gd name="f284" fmla="*/ f211 1 f124"/>
                <a:gd name="f285" fmla="*/ f212 1 f123"/>
                <a:gd name="f286" fmla="*/ f213 1 f124"/>
                <a:gd name="f287" fmla="*/ f214 1 f123"/>
                <a:gd name="f288" fmla="*/ f215 1 f124"/>
                <a:gd name="f289" fmla="*/ f216 1 f123"/>
                <a:gd name="f290" fmla="*/ f217 1 f124"/>
                <a:gd name="f291" fmla="*/ f218 1 f123"/>
                <a:gd name="f292" fmla="*/ f219 1 f124"/>
                <a:gd name="f293" fmla="*/ f220 1 f123"/>
                <a:gd name="f294" fmla="*/ f221 1 f124"/>
                <a:gd name="f295" fmla="*/ f222 1 f123"/>
                <a:gd name="f296" fmla="*/ f223 1 f124"/>
                <a:gd name="f297" fmla="*/ f224 1 f123"/>
                <a:gd name="f298" fmla="*/ f225 1 f124"/>
                <a:gd name="f299" fmla="*/ f226 1 f123"/>
                <a:gd name="f300" fmla="*/ f227 1 f123"/>
                <a:gd name="f301" fmla="*/ f228 1 f124"/>
                <a:gd name="f302" fmla="*/ f229 1 f123"/>
                <a:gd name="f303" fmla="*/ f230 1 f124"/>
                <a:gd name="f304" fmla="*/ f231 1 f123"/>
                <a:gd name="f305" fmla="*/ f232 1 f123"/>
                <a:gd name="f306" fmla="*/ f233 1 f124"/>
                <a:gd name="f307" fmla="*/ f234 1 f123"/>
                <a:gd name="f308" fmla="*/ f235 1 f124"/>
                <a:gd name="f309" fmla="*/ f236 1 f123"/>
                <a:gd name="f310" fmla="*/ f237 1 f124"/>
                <a:gd name="f311" fmla="*/ f238 1 f123"/>
                <a:gd name="f312" fmla="*/ f239 1 f124"/>
                <a:gd name="f313" fmla="*/ f240 1 f123"/>
                <a:gd name="f314" fmla="*/ f241 1 f123"/>
                <a:gd name="f315" fmla="*/ f242 1 f123"/>
                <a:gd name="f316" fmla="*/ f243 1 f124"/>
                <a:gd name="f317" fmla="*/ f244 1 f123"/>
                <a:gd name="f318" fmla="*/ f245 1 f124"/>
                <a:gd name="f319" fmla="*/ f246 1 f123"/>
                <a:gd name="f320" fmla="*/ f247 1 f124"/>
                <a:gd name="f321" fmla="*/ f248 1 f123"/>
                <a:gd name="f322" fmla="*/ f249 1 f124"/>
                <a:gd name="f323" fmla="*/ f250 1 f123"/>
                <a:gd name="f324" fmla="*/ f251 1 f124"/>
                <a:gd name="f325" fmla="*/ f252 1 f123"/>
                <a:gd name="f326" fmla="*/ f253 1 f124"/>
                <a:gd name="f327" fmla="*/ f254 1 f123"/>
                <a:gd name="f328" fmla="*/ f255 1 f124"/>
                <a:gd name="f329" fmla="*/ f256 1 f123"/>
                <a:gd name="f330" fmla="*/ f257 1 f123"/>
                <a:gd name="f331" fmla="*/ f258 1 f124"/>
                <a:gd name="f332" fmla="*/ f259 1 f123"/>
                <a:gd name="f333" fmla="*/ f260 1 f124"/>
                <a:gd name="f334" fmla="*/ f261 1 f123"/>
                <a:gd name="f335" fmla="*/ f262 1 f124"/>
                <a:gd name="f336" fmla="*/ f263 1 f123"/>
                <a:gd name="f337" fmla="*/ f264 1 f124"/>
                <a:gd name="f338" fmla="*/ f265 1 f123"/>
                <a:gd name="f339" fmla="*/ f266 1 f124"/>
                <a:gd name="f340" fmla="*/ f267 1 f123"/>
                <a:gd name="f341" fmla="*/ f268 1 f123"/>
                <a:gd name="f342" fmla="*/ f269 1 f124"/>
                <a:gd name="f343" fmla="*/ f275 f118 1"/>
                <a:gd name="f344" fmla="*/ f341 f118 1"/>
                <a:gd name="f345" fmla="*/ f342 f119 1"/>
                <a:gd name="f346" fmla="*/ f290 f119 1"/>
                <a:gd name="f347" fmla="*/ f271 f118 1"/>
                <a:gd name="f348" fmla="*/ f272 f119 1"/>
                <a:gd name="f349" fmla="*/ f273 f118 1"/>
                <a:gd name="f350" fmla="*/ f274 f119 1"/>
                <a:gd name="f351" fmla="*/ f276 f119 1"/>
                <a:gd name="f352" fmla="*/ f277 f119 1"/>
                <a:gd name="f353" fmla="*/ f278 f118 1"/>
                <a:gd name="f354" fmla="*/ f279 f119 1"/>
                <a:gd name="f355" fmla="*/ f280 f118 1"/>
                <a:gd name="f356" fmla="*/ f281 f119 1"/>
                <a:gd name="f357" fmla="*/ f282 f119 1"/>
                <a:gd name="f358" fmla="*/ f283 f118 1"/>
                <a:gd name="f359" fmla="*/ f284 f119 1"/>
                <a:gd name="f360" fmla="*/ f285 f118 1"/>
                <a:gd name="f361" fmla="*/ f286 f119 1"/>
                <a:gd name="f362" fmla="*/ f287 f118 1"/>
                <a:gd name="f363" fmla="*/ f288 f119 1"/>
                <a:gd name="f364" fmla="*/ f289 f118 1"/>
                <a:gd name="f365" fmla="*/ f291 f118 1"/>
                <a:gd name="f366" fmla="*/ f292 f119 1"/>
                <a:gd name="f367" fmla="*/ f293 f118 1"/>
                <a:gd name="f368" fmla="*/ f294 f119 1"/>
                <a:gd name="f369" fmla="*/ f295 f118 1"/>
                <a:gd name="f370" fmla="*/ f296 f119 1"/>
                <a:gd name="f371" fmla="*/ f297 f118 1"/>
                <a:gd name="f372" fmla="*/ f298 f119 1"/>
                <a:gd name="f373" fmla="*/ f299 f118 1"/>
                <a:gd name="f374" fmla="*/ f300 f118 1"/>
                <a:gd name="f375" fmla="*/ f301 f119 1"/>
                <a:gd name="f376" fmla="*/ f302 f118 1"/>
                <a:gd name="f377" fmla="*/ f303 f119 1"/>
                <a:gd name="f378" fmla="*/ f304 f118 1"/>
                <a:gd name="f379" fmla="*/ f305 f118 1"/>
                <a:gd name="f380" fmla="*/ f306 f119 1"/>
                <a:gd name="f381" fmla="*/ f307 f118 1"/>
                <a:gd name="f382" fmla="*/ f308 f119 1"/>
                <a:gd name="f383" fmla="*/ f309 f118 1"/>
                <a:gd name="f384" fmla="*/ f310 f119 1"/>
                <a:gd name="f385" fmla="*/ f311 f118 1"/>
                <a:gd name="f386" fmla="*/ f312 f119 1"/>
                <a:gd name="f387" fmla="*/ f313 f118 1"/>
                <a:gd name="f388" fmla="*/ f314 f118 1"/>
                <a:gd name="f389" fmla="*/ f315 f118 1"/>
                <a:gd name="f390" fmla="*/ f316 f119 1"/>
                <a:gd name="f391" fmla="*/ f317 f118 1"/>
                <a:gd name="f392" fmla="*/ f318 f119 1"/>
                <a:gd name="f393" fmla="*/ f319 f118 1"/>
                <a:gd name="f394" fmla="*/ f320 f119 1"/>
                <a:gd name="f395" fmla="*/ f321 f118 1"/>
                <a:gd name="f396" fmla="*/ f322 f119 1"/>
                <a:gd name="f397" fmla="*/ f323 f118 1"/>
                <a:gd name="f398" fmla="*/ f324 f119 1"/>
                <a:gd name="f399" fmla="*/ f325 f118 1"/>
                <a:gd name="f400" fmla="*/ f326 f119 1"/>
                <a:gd name="f401" fmla="*/ f327 f118 1"/>
                <a:gd name="f402" fmla="*/ f328 f119 1"/>
                <a:gd name="f403" fmla="*/ f329 f118 1"/>
                <a:gd name="f404" fmla="*/ f330 f118 1"/>
                <a:gd name="f405" fmla="*/ f331 f119 1"/>
                <a:gd name="f406" fmla="*/ f332 f118 1"/>
                <a:gd name="f407" fmla="*/ f333 f119 1"/>
                <a:gd name="f408" fmla="*/ f334 f118 1"/>
                <a:gd name="f409" fmla="*/ f335 f119 1"/>
                <a:gd name="f410" fmla="*/ f336 f118 1"/>
                <a:gd name="f411" fmla="*/ f337 f119 1"/>
                <a:gd name="f412" fmla="*/ f338 f118 1"/>
                <a:gd name="f413" fmla="*/ f339 f119 1"/>
                <a:gd name="f414" fmla="*/ f340 f1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70">
                  <a:pos x="f347" y="f348"/>
                </a:cxn>
                <a:cxn ang="f270">
                  <a:pos x="f349" y="f350"/>
                </a:cxn>
                <a:cxn ang="f270">
                  <a:pos x="f343" y="f351"/>
                </a:cxn>
                <a:cxn ang="f270">
                  <a:pos x="f343" y="f352"/>
                </a:cxn>
                <a:cxn ang="f270">
                  <a:pos x="f353" y="f354"/>
                </a:cxn>
                <a:cxn ang="f270">
                  <a:pos x="f355" y="f356"/>
                </a:cxn>
                <a:cxn ang="f270">
                  <a:pos x="f347" y="f357"/>
                </a:cxn>
                <a:cxn ang="f270">
                  <a:pos x="f358" y="f359"/>
                </a:cxn>
                <a:cxn ang="f270">
                  <a:pos x="f360" y="f361"/>
                </a:cxn>
                <a:cxn ang="f270">
                  <a:pos x="f362" y="f363"/>
                </a:cxn>
                <a:cxn ang="f270">
                  <a:pos x="f364" y="f346"/>
                </a:cxn>
                <a:cxn ang="f270">
                  <a:pos x="f365" y="f366"/>
                </a:cxn>
                <a:cxn ang="f270">
                  <a:pos x="f367" y="f368"/>
                </a:cxn>
                <a:cxn ang="f270">
                  <a:pos x="f369" y="f370"/>
                </a:cxn>
                <a:cxn ang="f270">
                  <a:pos x="f371" y="f372"/>
                </a:cxn>
                <a:cxn ang="f270">
                  <a:pos x="f373" y="f357"/>
                </a:cxn>
                <a:cxn ang="f270">
                  <a:pos x="f374" y="f375"/>
                </a:cxn>
                <a:cxn ang="f270">
                  <a:pos x="f376" y="f377"/>
                </a:cxn>
                <a:cxn ang="f270">
                  <a:pos x="f378" y="f356"/>
                </a:cxn>
                <a:cxn ang="f270">
                  <a:pos x="f379" y="f380"/>
                </a:cxn>
                <a:cxn ang="f270">
                  <a:pos x="f381" y="f382"/>
                </a:cxn>
                <a:cxn ang="f270">
                  <a:pos x="f383" y="f384"/>
                </a:cxn>
                <a:cxn ang="f270">
                  <a:pos x="f385" y="f386"/>
                </a:cxn>
                <a:cxn ang="f270">
                  <a:pos x="f387" y="f357"/>
                </a:cxn>
                <a:cxn ang="f270">
                  <a:pos x="f388" y="f382"/>
                </a:cxn>
                <a:cxn ang="f270">
                  <a:pos x="f389" y="f390"/>
                </a:cxn>
                <a:cxn ang="f270">
                  <a:pos x="f391" y="f392"/>
                </a:cxn>
                <a:cxn ang="f270">
                  <a:pos x="f393" y="f394"/>
                </a:cxn>
                <a:cxn ang="f270">
                  <a:pos x="f395" y="f396"/>
                </a:cxn>
                <a:cxn ang="f270">
                  <a:pos x="f397" y="f398"/>
                </a:cxn>
                <a:cxn ang="f270">
                  <a:pos x="f399" y="f400"/>
                </a:cxn>
                <a:cxn ang="f270">
                  <a:pos x="f401" y="f402"/>
                </a:cxn>
                <a:cxn ang="f270">
                  <a:pos x="f403" y="f402"/>
                </a:cxn>
                <a:cxn ang="f270">
                  <a:pos x="f404" y="f405"/>
                </a:cxn>
                <a:cxn ang="f270">
                  <a:pos x="f406" y="f407"/>
                </a:cxn>
                <a:cxn ang="f270">
                  <a:pos x="f408" y="f409"/>
                </a:cxn>
                <a:cxn ang="f270">
                  <a:pos x="f365" y="f409"/>
                </a:cxn>
                <a:cxn ang="f270">
                  <a:pos x="f410" y="f411"/>
                </a:cxn>
                <a:cxn ang="f270">
                  <a:pos x="f412" y="f413"/>
                </a:cxn>
                <a:cxn ang="f270">
                  <a:pos x="f414" y="f409"/>
                </a:cxn>
              </a:cxnLst>
              <a:rect l="f343" t="f346" r="f344" b="f345"/>
              <a:pathLst>
                <a:path w="486" h="317">
                  <a:moveTo>
                    <a:pt x="f8" y="f9"/>
                  </a:move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5" y="f18"/>
                  </a:lnTo>
                  <a:lnTo>
                    <a:pt x="f5" y="f19"/>
                  </a:lnTo>
                  <a:lnTo>
                    <a:pt x="f5" y="f20"/>
                  </a:lnTo>
                  <a:lnTo>
                    <a:pt x="f5" y="f21"/>
                  </a:lnTo>
                  <a:lnTo>
                    <a:pt x="f22" y="f21"/>
                  </a:lnTo>
                  <a:lnTo>
                    <a:pt x="f22" y="f23"/>
                  </a:lnTo>
                  <a:lnTo>
                    <a:pt x="f12" y="f24"/>
                  </a:lnTo>
                  <a:lnTo>
                    <a:pt x="f12" y="f25"/>
                  </a:lnTo>
                  <a:lnTo>
                    <a:pt x="f10" y="f26"/>
                  </a:lnTo>
                  <a:lnTo>
                    <a:pt x="f10" y="f27"/>
                  </a:lnTo>
                  <a:lnTo>
                    <a:pt x="f28" y="f29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26" y="f35"/>
                  </a:lnTo>
                  <a:lnTo>
                    <a:pt x="f36" y="f16"/>
                  </a:lnTo>
                  <a:lnTo>
                    <a:pt x="f37" y="f5"/>
                  </a:lnTo>
                  <a:lnTo>
                    <a:pt x="f38" y="f5"/>
                  </a:lnTo>
                  <a:lnTo>
                    <a:pt x="f39" y="f16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0" y="f30"/>
                  </a:lnTo>
                  <a:lnTo>
                    <a:pt x="f19" y="f44"/>
                  </a:lnTo>
                  <a:lnTo>
                    <a:pt x="f45" y="f31"/>
                  </a:lnTo>
                  <a:lnTo>
                    <a:pt x="f46" y="f47"/>
                  </a:lnTo>
                  <a:lnTo>
                    <a:pt x="f15" y="f48"/>
                  </a:lnTo>
                  <a:lnTo>
                    <a:pt x="f13" y="f26"/>
                  </a:lnTo>
                  <a:lnTo>
                    <a:pt x="f49" y="f26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24"/>
                  </a:lnTo>
                  <a:lnTo>
                    <a:pt x="f59" y="f60"/>
                  </a:lnTo>
                  <a:lnTo>
                    <a:pt x="f61" y="f62"/>
                  </a:lnTo>
                  <a:lnTo>
                    <a:pt x="f63" y="f23"/>
                  </a:lnTo>
                  <a:lnTo>
                    <a:pt x="f64" y="f65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72" y="f73"/>
                  </a:lnTo>
                  <a:lnTo>
                    <a:pt x="f74" y="f75"/>
                  </a:lnTo>
                  <a:lnTo>
                    <a:pt x="f76" y="f53"/>
                  </a:lnTo>
                  <a:lnTo>
                    <a:pt x="f77" y="f78"/>
                  </a:lnTo>
                  <a:lnTo>
                    <a:pt x="f79" y="f80"/>
                  </a:lnTo>
                  <a:lnTo>
                    <a:pt x="f6" y="f81"/>
                  </a:lnTo>
                  <a:lnTo>
                    <a:pt x="f82" y="f83"/>
                  </a:lnTo>
                  <a:lnTo>
                    <a:pt x="f84" y="f85"/>
                  </a:lnTo>
                  <a:lnTo>
                    <a:pt x="f86" y="f87"/>
                  </a:lnTo>
                  <a:lnTo>
                    <a:pt x="f88" y="f89"/>
                  </a:lnTo>
                  <a:lnTo>
                    <a:pt x="f90" y="f91"/>
                  </a:lnTo>
                  <a:lnTo>
                    <a:pt x="f92" y="f15"/>
                  </a:lnTo>
                  <a:lnTo>
                    <a:pt x="f93" y="f94"/>
                  </a:lnTo>
                  <a:lnTo>
                    <a:pt x="f95" y="f96"/>
                  </a:lnTo>
                  <a:lnTo>
                    <a:pt x="f97" y="f98"/>
                  </a:lnTo>
                  <a:lnTo>
                    <a:pt x="f99" y="f100"/>
                  </a:lnTo>
                  <a:lnTo>
                    <a:pt x="f101" y="f102"/>
                  </a:lnTo>
                  <a:lnTo>
                    <a:pt x="f103" y="f100"/>
                  </a:lnTo>
                  <a:lnTo>
                    <a:pt x="f104" y="f105"/>
                  </a:lnTo>
                  <a:lnTo>
                    <a:pt x="f106" y="f105"/>
                  </a:lnTo>
                  <a:lnTo>
                    <a:pt x="f107" y="f7"/>
                  </a:lnTo>
                  <a:lnTo>
                    <a:pt x="f98" y="f107"/>
                  </a:lnTo>
                  <a:lnTo>
                    <a:pt x="f108" y="f109"/>
                  </a:lnTo>
                  <a:lnTo>
                    <a:pt x="f11" y="f11"/>
                  </a:lnTo>
                  <a:lnTo>
                    <a:pt x="f110" y="f111"/>
                  </a:lnTo>
                  <a:lnTo>
                    <a:pt x="f46" y="f112"/>
                  </a:lnTo>
                  <a:lnTo>
                    <a:pt x="f45" y="f112"/>
                  </a:lnTo>
                  <a:lnTo>
                    <a:pt x="f40" y="f111"/>
                  </a:lnTo>
                  <a:lnTo>
                    <a:pt x="f39" y="f112"/>
                  </a:lnTo>
                  <a:lnTo>
                    <a:pt x="f38" y="f112"/>
                  </a:lnTo>
                  <a:lnTo>
                    <a:pt x="f113" y="f13"/>
                  </a:lnTo>
                  <a:lnTo>
                    <a:pt x="f114" y="f111"/>
                  </a:lnTo>
                  <a:lnTo>
                    <a:pt x="f69" y="f49"/>
                  </a:lnTo>
                  <a:lnTo>
                    <a:pt x="f53" y="f115"/>
                  </a:lnTo>
                  <a:lnTo>
                    <a:pt x="f116" y="f112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FD9AB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94" name="Freeform 101"/>
            <p:cNvSpPr/>
            <p:nvPr/>
          </p:nvSpPr>
          <p:spPr>
            <a:xfrm>
              <a:off x="1624660" y="4162476"/>
              <a:ext cx="271064" cy="35613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77"/>
                <a:gd name="f7" fmla="val 316"/>
                <a:gd name="f8" fmla="val 113"/>
                <a:gd name="f9" fmla="val 78"/>
                <a:gd name="f10" fmla="val 154"/>
                <a:gd name="f11" fmla="val 176"/>
                <a:gd name="f12" fmla="val 66"/>
                <a:gd name="f13" fmla="val 189"/>
                <a:gd name="f14" fmla="val 213"/>
                <a:gd name="f15" fmla="val 2"/>
                <a:gd name="f16" fmla="val 214"/>
                <a:gd name="f17" fmla="val 121"/>
                <a:gd name="f18" fmla="val 256"/>
                <a:gd name="f19" fmla="val 151"/>
                <a:gd name="f20" fmla="val 179"/>
                <a:gd name="f21" fmla="val 229"/>
                <a:gd name="f22" fmla="val 251"/>
                <a:gd name="f23" fmla="val 208"/>
                <a:gd name="f24" fmla="val 272"/>
                <a:gd name="f25" fmla="val 186"/>
                <a:gd name="f26" fmla="val 261"/>
                <a:gd name="f27" fmla="val 156"/>
                <a:gd name="f28" fmla="val 273"/>
                <a:gd name="f29" fmla="val 136"/>
                <a:gd name="f30" fmla="val 286"/>
                <a:gd name="f31" fmla="val 98"/>
                <a:gd name="f32" fmla="val 311"/>
                <a:gd name="f33" fmla="val 83"/>
                <a:gd name="f34" fmla="val 315"/>
                <a:gd name="f35" fmla="val 32"/>
                <a:gd name="f36" fmla="val 58"/>
                <a:gd name="f37" fmla="val 280"/>
                <a:gd name="f38" fmla="val 57"/>
                <a:gd name="f39" fmla="val 258"/>
                <a:gd name="f40" fmla="val 47"/>
                <a:gd name="f41" fmla="val 235"/>
                <a:gd name="f42" fmla="val 5"/>
                <a:gd name="f43" fmla="val 227"/>
                <a:gd name="f44" fmla="val 193"/>
                <a:gd name="f45" fmla="val 1"/>
                <a:gd name="f46" fmla="val 181"/>
                <a:gd name="f47" fmla="val 168"/>
                <a:gd name="f48" fmla="val 105"/>
                <a:gd name="f49" fmla="val 18"/>
                <a:gd name="f50" fmla="val 81"/>
                <a:gd name="f51" fmla="val 48"/>
                <a:gd name="f52" fmla="val 67"/>
                <a:gd name="f53" fmla="val 62"/>
                <a:gd name="f54" fmla="val 95"/>
                <a:gd name="f55" fmla="val 63"/>
                <a:gd name="f56" fmla="val 111"/>
                <a:gd name="f57" fmla="val 85"/>
                <a:gd name="f58" fmla="val 88"/>
                <a:gd name="f59" fmla="+- 0 0 -90"/>
                <a:gd name="f60" fmla="*/ f3 1 277"/>
                <a:gd name="f61" fmla="*/ f4 1 316"/>
                <a:gd name="f62" fmla="+- f7 0 f5"/>
                <a:gd name="f63" fmla="+- f6 0 f5"/>
                <a:gd name="f64" fmla="*/ f59 f0 1"/>
                <a:gd name="f65" fmla="*/ f63 1 277"/>
                <a:gd name="f66" fmla="*/ f62 1 316"/>
                <a:gd name="f67" fmla="*/ 64 f63 1"/>
                <a:gd name="f68" fmla="*/ 41 f62 1"/>
                <a:gd name="f69" fmla="*/ 87 f63 1"/>
                <a:gd name="f70" fmla="*/ 100 f63 1"/>
                <a:gd name="f71" fmla="*/ 35 f62 1"/>
                <a:gd name="f72" fmla="*/ 107 f63 1"/>
                <a:gd name="f73" fmla="*/ 0 f62 1"/>
                <a:gd name="f74" fmla="*/ 121 f63 1"/>
                <a:gd name="f75" fmla="*/ 2 f62 1"/>
                <a:gd name="f76" fmla="*/ 64 f62 1"/>
                <a:gd name="f77" fmla="*/ 145 f63 1"/>
                <a:gd name="f78" fmla="*/ 80 f62 1"/>
                <a:gd name="f79" fmla="*/ 156 f63 1"/>
                <a:gd name="f80" fmla="*/ 95 f62 1"/>
                <a:gd name="f81" fmla="*/ 129 f63 1"/>
                <a:gd name="f82" fmla="*/ 133 f62 1"/>
                <a:gd name="f83" fmla="*/ 117 f63 1"/>
                <a:gd name="f84" fmla="*/ 144 f62 1"/>
                <a:gd name="f85" fmla="*/ 105 f63 1"/>
                <a:gd name="f86" fmla="*/ 139 f62 1"/>
                <a:gd name="f87" fmla="*/ 88 f63 1"/>
                <a:gd name="f88" fmla="*/ 145 f62 1"/>
                <a:gd name="f89" fmla="*/ 77 f63 1"/>
                <a:gd name="f90" fmla="*/ 152 f62 1"/>
                <a:gd name="f91" fmla="*/ 55 f63 1"/>
                <a:gd name="f92" fmla="*/ 165 f62 1"/>
                <a:gd name="f93" fmla="*/ 47 f63 1"/>
                <a:gd name="f94" fmla="*/ 168 f62 1"/>
                <a:gd name="f95" fmla="*/ 17 f63 1"/>
                <a:gd name="f96" fmla="*/ 33 f63 1"/>
                <a:gd name="f97" fmla="*/ 149 f62 1"/>
                <a:gd name="f98" fmla="*/ 32 f63 1"/>
                <a:gd name="f99" fmla="*/ 137 f62 1"/>
                <a:gd name="f100" fmla="*/ 26 f63 1"/>
                <a:gd name="f101" fmla="*/ 125 f62 1"/>
                <a:gd name="f102" fmla="*/ 2 f63 1"/>
                <a:gd name="f103" fmla="*/ 121 f62 1"/>
                <a:gd name="f104" fmla="*/ 102 f62 1"/>
                <a:gd name="f105" fmla="*/ 1 f63 1"/>
                <a:gd name="f106" fmla="*/ 96 f62 1"/>
                <a:gd name="f107" fmla="*/ 89 f62 1"/>
                <a:gd name="f108" fmla="*/ 0 f63 1"/>
                <a:gd name="f109" fmla="*/ 72 f62 1"/>
                <a:gd name="f110" fmla="*/ 56 f62 1"/>
                <a:gd name="f111" fmla="*/ 10 f63 1"/>
                <a:gd name="f112" fmla="*/ 43 f62 1"/>
                <a:gd name="f113" fmla="*/ 27 f63 1"/>
                <a:gd name="f114" fmla="*/ 36 f62 1"/>
                <a:gd name="f115" fmla="*/ 35 f63 1"/>
                <a:gd name="f116" fmla="*/ 50 f62 1"/>
                <a:gd name="f117" fmla="*/ 36 f63 1"/>
                <a:gd name="f118" fmla="*/ 59 f62 1"/>
                <a:gd name="f119" fmla="*/ 48 f63 1"/>
                <a:gd name="f120" fmla="*/ 47 f62 1"/>
                <a:gd name="f121" fmla="*/ 277 f63 1"/>
                <a:gd name="f122" fmla="*/ 316 f62 1"/>
                <a:gd name="f123" fmla="*/ f64 1 f2"/>
                <a:gd name="f124" fmla="*/ f67 1 277"/>
                <a:gd name="f125" fmla="*/ f68 1 316"/>
                <a:gd name="f126" fmla="*/ f69 1 277"/>
                <a:gd name="f127" fmla="*/ f70 1 277"/>
                <a:gd name="f128" fmla="*/ f71 1 316"/>
                <a:gd name="f129" fmla="*/ f72 1 277"/>
                <a:gd name="f130" fmla="*/ f73 1 316"/>
                <a:gd name="f131" fmla="*/ f74 1 277"/>
                <a:gd name="f132" fmla="*/ f75 1 316"/>
                <a:gd name="f133" fmla="*/ f76 1 316"/>
                <a:gd name="f134" fmla="*/ f77 1 277"/>
                <a:gd name="f135" fmla="*/ f78 1 316"/>
                <a:gd name="f136" fmla="*/ f79 1 277"/>
                <a:gd name="f137" fmla="*/ f80 1 316"/>
                <a:gd name="f138" fmla="*/ f81 1 277"/>
                <a:gd name="f139" fmla="*/ f82 1 316"/>
                <a:gd name="f140" fmla="*/ f83 1 277"/>
                <a:gd name="f141" fmla="*/ f84 1 316"/>
                <a:gd name="f142" fmla="*/ f85 1 277"/>
                <a:gd name="f143" fmla="*/ f86 1 316"/>
                <a:gd name="f144" fmla="*/ f87 1 277"/>
                <a:gd name="f145" fmla="*/ f88 1 316"/>
                <a:gd name="f146" fmla="*/ f89 1 277"/>
                <a:gd name="f147" fmla="*/ f90 1 316"/>
                <a:gd name="f148" fmla="*/ f91 1 277"/>
                <a:gd name="f149" fmla="*/ f92 1 316"/>
                <a:gd name="f150" fmla="*/ f93 1 277"/>
                <a:gd name="f151" fmla="*/ f94 1 316"/>
                <a:gd name="f152" fmla="*/ f95 1 277"/>
                <a:gd name="f153" fmla="*/ f96 1 277"/>
                <a:gd name="f154" fmla="*/ f97 1 316"/>
                <a:gd name="f155" fmla="*/ f98 1 277"/>
                <a:gd name="f156" fmla="*/ f99 1 316"/>
                <a:gd name="f157" fmla="*/ f100 1 277"/>
                <a:gd name="f158" fmla="*/ f101 1 316"/>
                <a:gd name="f159" fmla="*/ f102 1 277"/>
                <a:gd name="f160" fmla="*/ f103 1 316"/>
                <a:gd name="f161" fmla="*/ f104 1 316"/>
                <a:gd name="f162" fmla="*/ f105 1 277"/>
                <a:gd name="f163" fmla="*/ f106 1 316"/>
                <a:gd name="f164" fmla="*/ f107 1 316"/>
                <a:gd name="f165" fmla="*/ f108 1 277"/>
                <a:gd name="f166" fmla="*/ f109 1 316"/>
                <a:gd name="f167" fmla="*/ f110 1 316"/>
                <a:gd name="f168" fmla="*/ f111 1 277"/>
                <a:gd name="f169" fmla="*/ f112 1 316"/>
                <a:gd name="f170" fmla="*/ f113 1 277"/>
                <a:gd name="f171" fmla="*/ f114 1 316"/>
                <a:gd name="f172" fmla="*/ f115 1 277"/>
                <a:gd name="f173" fmla="*/ f116 1 316"/>
                <a:gd name="f174" fmla="*/ f117 1 277"/>
                <a:gd name="f175" fmla="*/ f118 1 316"/>
                <a:gd name="f176" fmla="*/ f119 1 277"/>
                <a:gd name="f177" fmla="*/ f120 1 316"/>
                <a:gd name="f178" fmla="*/ f121 1 277"/>
                <a:gd name="f179" fmla="*/ f122 1 316"/>
                <a:gd name="f180" fmla="+- f123 0 f1"/>
                <a:gd name="f181" fmla="*/ f124 1 f65"/>
                <a:gd name="f182" fmla="*/ f125 1 f66"/>
                <a:gd name="f183" fmla="*/ f126 1 f65"/>
                <a:gd name="f184" fmla="*/ f127 1 f65"/>
                <a:gd name="f185" fmla="*/ f128 1 f66"/>
                <a:gd name="f186" fmla="*/ f129 1 f65"/>
                <a:gd name="f187" fmla="*/ f130 1 f66"/>
                <a:gd name="f188" fmla="*/ f131 1 f65"/>
                <a:gd name="f189" fmla="*/ f132 1 f66"/>
                <a:gd name="f190" fmla="*/ f133 1 f66"/>
                <a:gd name="f191" fmla="*/ f134 1 f65"/>
                <a:gd name="f192" fmla="*/ f135 1 f66"/>
                <a:gd name="f193" fmla="*/ f136 1 f65"/>
                <a:gd name="f194" fmla="*/ f137 1 f66"/>
                <a:gd name="f195" fmla="*/ f138 1 f65"/>
                <a:gd name="f196" fmla="*/ f139 1 f66"/>
                <a:gd name="f197" fmla="*/ f140 1 f65"/>
                <a:gd name="f198" fmla="*/ f141 1 f66"/>
                <a:gd name="f199" fmla="*/ f142 1 f65"/>
                <a:gd name="f200" fmla="*/ f143 1 f66"/>
                <a:gd name="f201" fmla="*/ f144 1 f65"/>
                <a:gd name="f202" fmla="*/ f145 1 f66"/>
                <a:gd name="f203" fmla="*/ f146 1 f65"/>
                <a:gd name="f204" fmla="*/ f147 1 f66"/>
                <a:gd name="f205" fmla="*/ f148 1 f65"/>
                <a:gd name="f206" fmla="*/ f149 1 f66"/>
                <a:gd name="f207" fmla="*/ f150 1 f65"/>
                <a:gd name="f208" fmla="*/ f151 1 f66"/>
                <a:gd name="f209" fmla="*/ f152 1 f65"/>
                <a:gd name="f210" fmla="*/ f153 1 f65"/>
                <a:gd name="f211" fmla="*/ f154 1 f66"/>
                <a:gd name="f212" fmla="*/ f155 1 f65"/>
                <a:gd name="f213" fmla="*/ f156 1 f66"/>
                <a:gd name="f214" fmla="*/ f157 1 f65"/>
                <a:gd name="f215" fmla="*/ f158 1 f66"/>
                <a:gd name="f216" fmla="*/ f159 1 f65"/>
                <a:gd name="f217" fmla="*/ f160 1 f66"/>
                <a:gd name="f218" fmla="*/ f161 1 f66"/>
                <a:gd name="f219" fmla="*/ f162 1 f65"/>
                <a:gd name="f220" fmla="*/ f163 1 f66"/>
                <a:gd name="f221" fmla="*/ f164 1 f66"/>
                <a:gd name="f222" fmla="*/ f165 1 f65"/>
                <a:gd name="f223" fmla="*/ f166 1 f66"/>
                <a:gd name="f224" fmla="*/ f167 1 f66"/>
                <a:gd name="f225" fmla="*/ f168 1 f65"/>
                <a:gd name="f226" fmla="*/ f169 1 f66"/>
                <a:gd name="f227" fmla="*/ f170 1 f65"/>
                <a:gd name="f228" fmla="*/ f171 1 f66"/>
                <a:gd name="f229" fmla="*/ f172 1 f65"/>
                <a:gd name="f230" fmla="*/ f173 1 f66"/>
                <a:gd name="f231" fmla="*/ f174 1 f65"/>
                <a:gd name="f232" fmla="*/ f175 1 f66"/>
                <a:gd name="f233" fmla="*/ f176 1 f65"/>
                <a:gd name="f234" fmla="*/ f177 1 f66"/>
                <a:gd name="f235" fmla="*/ f178 1 f65"/>
                <a:gd name="f236" fmla="*/ f179 1 f66"/>
                <a:gd name="f237" fmla="*/ f222 f60 1"/>
                <a:gd name="f238" fmla="*/ f235 f60 1"/>
                <a:gd name="f239" fmla="*/ f236 f61 1"/>
                <a:gd name="f240" fmla="*/ f187 f61 1"/>
                <a:gd name="f241" fmla="*/ f181 f60 1"/>
                <a:gd name="f242" fmla="*/ f182 f61 1"/>
                <a:gd name="f243" fmla="*/ f183 f60 1"/>
                <a:gd name="f244" fmla="*/ f184 f60 1"/>
                <a:gd name="f245" fmla="*/ f185 f61 1"/>
                <a:gd name="f246" fmla="*/ f186 f60 1"/>
                <a:gd name="f247" fmla="*/ f188 f60 1"/>
                <a:gd name="f248" fmla="*/ f189 f61 1"/>
                <a:gd name="f249" fmla="*/ f190 f61 1"/>
                <a:gd name="f250" fmla="*/ f191 f60 1"/>
                <a:gd name="f251" fmla="*/ f192 f61 1"/>
                <a:gd name="f252" fmla="*/ f193 f60 1"/>
                <a:gd name="f253" fmla="*/ f194 f61 1"/>
                <a:gd name="f254" fmla="*/ f195 f60 1"/>
                <a:gd name="f255" fmla="*/ f196 f61 1"/>
                <a:gd name="f256" fmla="*/ f197 f60 1"/>
                <a:gd name="f257" fmla="*/ f198 f61 1"/>
                <a:gd name="f258" fmla="*/ f199 f60 1"/>
                <a:gd name="f259" fmla="*/ f200 f61 1"/>
                <a:gd name="f260" fmla="*/ f201 f60 1"/>
                <a:gd name="f261" fmla="*/ f202 f61 1"/>
                <a:gd name="f262" fmla="*/ f203 f60 1"/>
                <a:gd name="f263" fmla="*/ f204 f61 1"/>
                <a:gd name="f264" fmla="*/ f205 f60 1"/>
                <a:gd name="f265" fmla="*/ f206 f61 1"/>
                <a:gd name="f266" fmla="*/ f207 f60 1"/>
                <a:gd name="f267" fmla="*/ f208 f61 1"/>
                <a:gd name="f268" fmla="*/ f209 f60 1"/>
                <a:gd name="f269" fmla="*/ f210 f60 1"/>
                <a:gd name="f270" fmla="*/ f211 f61 1"/>
                <a:gd name="f271" fmla="*/ f212 f60 1"/>
                <a:gd name="f272" fmla="*/ f213 f61 1"/>
                <a:gd name="f273" fmla="*/ f214 f60 1"/>
                <a:gd name="f274" fmla="*/ f215 f61 1"/>
                <a:gd name="f275" fmla="*/ f216 f60 1"/>
                <a:gd name="f276" fmla="*/ f217 f61 1"/>
                <a:gd name="f277" fmla="*/ f218 f61 1"/>
                <a:gd name="f278" fmla="*/ f219 f60 1"/>
                <a:gd name="f279" fmla="*/ f220 f61 1"/>
                <a:gd name="f280" fmla="*/ f221 f61 1"/>
                <a:gd name="f281" fmla="*/ f223 f61 1"/>
                <a:gd name="f282" fmla="*/ f224 f61 1"/>
                <a:gd name="f283" fmla="*/ f225 f60 1"/>
                <a:gd name="f284" fmla="*/ f226 f61 1"/>
                <a:gd name="f285" fmla="*/ f227 f60 1"/>
                <a:gd name="f286" fmla="*/ f228 f61 1"/>
                <a:gd name="f287" fmla="*/ f229 f60 1"/>
                <a:gd name="f288" fmla="*/ f230 f61 1"/>
                <a:gd name="f289" fmla="*/ f231 f60 1"/>
                <a:gd name="f290" fmla="*/ f232 f61 1"/>
                <a:gd name="f291" fmla="*/ f233 f60 1"/>
                <a:gd name="f292" fmla="*/ f234 f6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80">
                  <a:pos x="f241" y="f242"/>
                </a:cxn>
                <a:cxn ang="f180">
                  <a:pos x="f243" y="f242"/>
                </a:cxn>
                <a:cxn ang="f180">
                  <a:pos x="f244" y="f245"/>
                </a:cxn>
                <a:cxn ang="f180">
                  <a:pos x="f246" y="f240"/>
                </a:cxn>
                <a:cxn ang="f180">
                  <a:pos x="f247" y="f248"/>
                </a:cxn>
                <a:cxn ang="f180">
                  <a:pos x="f247" y="f249"/>
                </a:cxn>
                <a:cxn ang="f180">
                  <a:pos x="f250" y="f251"/>
                </a:cxn>
                <a:cxn ang="f180">
                  <a:pos x="f252" y="f253"/>
                </a:cxn>
                <a:cxn ang="f180">
                  <a:pos x="f254" y="f255"/>
                </a:cxn>
                <a:cxn ang="f180">
                  <a:pos x="f256" y="f257"/>
                </a:cxn>
                <a:cxn ang="f180">
                  <a:pos x="f258" y="f259"/>
                </a:cxn>
                <a:cxn ang="f180">
                  <a:pos x="f260" y="f261"/>
                </a:cxn>
                <a:cxn ang="f180">
                  <a:pos x="f262" y="f263"/>
                </a:cxn>
                <a:cxn ang="f180">
                  <a:pos x="f264" y="f265"/>
                </a:cxn>
                <a:cxn ang="f180">
                  <a:pos x="f266" y="f267"/>
                </a:cxn>
                <a:cxn ang="f180">
                  <a:pos x="f268" y="f267"/>
                </a:cxn>
                <a:cxn ang="f180">
                  <a:pos x="f269" y="f270"/>
                </a:cxn>
                <a:cxn ang="f180">
                  <a:pos x="f271" y="f272"/>
                </a:cxn>
                <a:cxn ang="f180">
                  <a:pos x="f273" y="f274"/>
                </a:cxn>
                <a:cxn ang="f180">
                  <a:pos x="f275" y="f276"/>
                </a:cxn>
                <a:cxn ang="f180">
                  <a:pos x="f275" y="f277"/>
                </a:cxn>
                <a:cxn ang="f180">
                  <a:pos x="f278" y="f279"/>
                </a:cxn>
                <a:cxn ang="f180">
                  <a:pos x="f278" y="f280"/>
                </a:cxn>
                <a:cxn ang="f180">
                  <a:pos x="f237" y="f281"/>
                </a:cxn>
                <a:cxn ang="f180">
                  <a:pos x="f237" y="f282"/>
                </a:cxn>
                <a:cxn ang="f180">
                  <a:pos x="f283" y="f284"/>
                </a:cxn>
                <a:cxn ang="f180">
                  <a:pos x="f285" y="f286"/>
                </a:cxn>
                <a:cxn ang="f180">
                  <a:pos x="f287" y="f288"/>
                </a:cxn>
                <a:cxn ang="f180">
                  <a:pos x="f289" y="f290"/>
                </a:cxn>
                <a:cxn ang="f180">
                  <a:pos x="f291" y="f290"/>
                </a:cxn>
                <a:cxn ang="f180">
                  <a:pos x="f291" y="f292"/>
                </a:cxn>
                <a:cxn ang="f180">
                  <a:pos x="f241" y="f242"/>
                </a:cxn>
              </a:cxnLst>
              <a:rect l="f237" t="f240" r="f238" b="f239"/>
              <a:pathLst>
                <a:path w="277" h="316">
                  <a:moveTo>
                    <a:pt x="f8" y="f9"/>
                  </a:moveTo>
                  <a:lnTo>
                    <a:pt x="f10" y="f9"/>
                  </a:lnTo>
                  <a:lnTo>
                    <a:pt x="f11" y="f12"/>
                  </a:lnTo>
                  <a:lnTo>
                    <a:pt x="f13" y="f5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6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7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2" y="f44"/>
                  </a:lnTo>
                  <a:lnTo>
                    <a:pt x="f45" y="f46"/>
                  </a:lnTo>
                  <a:lnTo>
                    <a:pt x="f45" y="f47"/>
                  </a:lnTo>
                  <a:lnTo>
                    <a:pt x="f5" y="f29"/>
                  </a:lnTo>
                  <a:lnTo>
                    <a:pt x="f5" y="f48"/>
                  </a:lnTo>
                  <a:lnTo>
                    <a:pt x="f49" y="f50"/>
                  </a:lnTo>
                  <a:lnTo>
                    <a:pt x="f51" y="f52"/>
                  </a:lnTo>
                  <a:lnTo>
                    <a:pt x="f53" y="f54"/>
                  </a:lnTo>
                  <a:lnTo>
                    <a:pt x="f55" y="f56"/>
                  </a:lnTo>
                  <a:lnTo>
                    <a:pt x="f57" y="f56"/>
                  </a:lnTo>
                  <a:lnTo>
                    <a:pt x="f57" y="f58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FD9AB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95" name="Freeform 102"/>
            <p:cNvSpPr/>
            <p:nvPr/>
          </p:nvSpPr>
          <p:spPr>
            <a:xfrm>
              <a:off x="1383185" y="4088748"/>
              <a:ext cx="121916" cy="22119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4"/>
                <a:gd name="f7" fmla="val 196"/>
                <a:gd name="f8" fmla="val 4"/>
                <a:gd name="f9" fmla="val 192"/>
                <a:gd name="f10" fmla="val 9"/>
                <a:gd name="f11" fmla="val 188"/>
                <a:gd name="f12" fmla="val 13"/>
                <a:gd name="f13" fmla="val 15"/>
                <a:gd name="f14" fmla="val 183"/>
                <a:gd name="f15" fmla="val 19"/>
                <a:gd name="f16" fmla="val 181"/>
                <a:gd name="f17" fmla="val 25"/>
                <a:gd name="f18" fmla="val 175"/>
                <a:gd name="f19" fmla="val 29"/>
                <a:gd name="f20" fmla="val 171"/>
                <a:gd name="f21" fmla="val 31"/>
                <a:gd name="f22" fmla="val 167"/>
                <a:gd name="f23" fmla="val 34"/>
                <a:gd name="f24" fmla="val 162"/>
                <a:gd name="f25" fmla="val 159"/>
                <a:gd name="f26" fmla="val 37"/>
                <a:gd name="f27" fmla="val 154"/>
                <a:gd name="f28" fmla="val 146"/>
                <a:gd name="f29" fmla="val 38"/>
                <a:gd name="f30" fmla="val 141"/>
                <a:gd name="f31" fmla="val 133"/>
                <a:gd name="f32" fmla="val 121"/>
                <a:gd name="f33" fmla="val 116"/>
                <a:gd name="f34" fmla="val 117"/>
                <a:gd name="f35" fmla="val 107"/>
                <a:gd name="f36" fmla="val 103"/>
                <a:gd name="f37" fmla="val 28"/>
                <a:gd name="f38" fmla="val 99"/>
                <a:gd name="f39" fmla="val 95"/>
                <a:gd name="f40" fmla="val 82"/>
                <a:gd name="f41" fmla="val 76"/>
                <a:gd name="f42" fmla="val 74"/>
                <a:gd name="f43" fmla="val 57"/>
                <a:gd name="f44" fmla="val 52"/>
                <a:gd name="f45" fmla="val 45"/>
                <a:gd name="f46" fmla="val 39"/>
                <a:gd name="f47" fmla="val 30"/>
                <a:gd name="f48" fmla="val 27"/>
                <a:gd name="f49" fmla="val 41"/>
                <a:gd name="f50" fmla="val 47"/>
                <a:gd name="f51" fmla="val 54"/>
                <a:gd name="f52" fmla="val 36"/>
                <a:gd name="f53" fmla="val 59"/>
                <a:gd name="f54" fmla="val 40"/>
                <a:gd name="f55" fmla="val 63"/>
                <a:gd name="f56" fmla="val 71"/>
                <a:gd name="f57" fmla="val 49"/>
                <a:gd name="f58" fmla="val 51"/>
                <a:gd name="f59" fmla="val 92"/>
                <a:gd name="f60" fmla="val 88"/>
                <a:gd name="f61" fmla="val 97"/>
                <a:gd name="f62" fmla="val 100"/>
                <a:gd name="f63" fmla="val 46"/>
                <a:gd name="f64" fmla="val 106"/>
                <a:gd name="f65" fmla="val 108"/>
                <a:gd name="f66" fmla="val 33"/>
                <a:gd name="f67" fmla="val 109"/>
                <a:gd name="f68" fmla="val 20"/>
                <a:gd name="f69" fmla="val 114"/>
                <a:gd name="f70" fmla="val 11"/>
                <a:gd name="f71" fmla="val 12"/>
                <a:gd name="f72" fmla="val 8"/>
                <a:gd name="f73" fmla="val 122"/>
                <a:gd name="f74" fmla="val 6"/>
                <a:gd name="f75" fmla="+- 0 0 -90"/>
                <a:gd name="f76" fmla="*/ f3 1 124"/>
                <a:gd name="f77" fmla="*/ f4 1 196"/>
                <a:gd name="f78" fmla="+- f7 0 f5"/>
                <a:gd name="f79" fmla="+- f6 0 f5"/>
                <a:gd name="f80" fmla="*/ f75 f0 1"/>
                <a:gd name="f81" fmla="*/ f79 1 124"/>
                <a:gd name="f82" fmla="*/ f78 1 196"/>
                <a:gd name="f83" fmla="*/ 0 f79 1"/>
                <a:gd name="f84" fmla="*/ 105 f78 1"/>
                <a:gd name="f85" fmla="*/ 2 f79 1"/>
                <a:gd name="f86" fmla="*/ 103 f78 1"/>
                <a:gd name="f87" fmla="*/ 5 f79 1"/>
                <a:gd name="f88" fmla="*/ 101 f78 1"/>
                <a:gd name="f89" fmla="*/ 7 f79 1"/>
                <a:gd name="f90" fmla="*/ 8 f79 1"/>
                <a:gd name="f91" fmla="*/ 97 f78 1"/>
                <a:gd name="f92" fmla="*/ 11 f79 1"/>
                <a:gd name="f93" fmla="*/ 14 f79 1"/>
                <a:gd name="f94" fmla="*/ 96 f78 1"/>
                <a:gd name="f95" fmla="*/ 93 f78 1"/>
                <a:gd name="f96" fmla="*/ 17 f79 1"/>
                <a:gd name="f97" fmla="*/ 92 f78 1"/>
                <a:gd name="f98" fmla="*/ 18 f79 1"/>
                <a:gd name="f99" fmla="*/ 89 f78 1"/>
                <a:gd name="f100" fmla="*/ 19 f79 1"/>
                <a:gd name="f101" fmla="*/ 86 f78 1"/>
                <a:gd name="f102" fmla="*/ 85 f78 1"/>
                <a:gd name="f103" fmla="*/ 22 f79 1"/>
                <a:gd name="f104" fmla="*/ 82 f78 1"/>
                <a:gd name="f105" fmla="*/ 78 f78 1"/>
                <a:gd name="f106" fmla="*/ 75 f78 1"/>
                <a:gd name="f107" fmla="*/ 71 f78 1"/>
                <a:gd name="f108" fmla="*/ 67 f78 1"/>
                <a:gd name="f109" fmla="*/ 65 f78 1"/>
                <a:gd name="f110" fmla="*/ 62 f78 1"/>
                <a:gd name="f111" fmla="*/ 58 f78 1"/>
                <a:gd name="f112" fmla="*/ 55 f78 1"/>
                <a:gd name="f113" fmla="*/ 16 f79 1"/>
                <a:gd name="f114" fmla="*/ 53 f78 1"/>
                <a:gd name="f115" fmla="*/ 50 f78 1"/>
                <a:gd name="f116" fmla="*/ 44 f78 1"/>
                <a:gd name="f117" fmla="*/ 41 f78 1"/>
                <a:gd name="f118" fmla="*/ 40 f78 1"/>
                <a:gd name="f119" fmla="*/ 30 f78 1"/>
                <a:gd name="f120" fmla="*/ 28 f78 1"/>
                <a:gd name="f121" fmla="*/ 24 f78 1"/>
                <a:gd name="f122" fmla="*/ 21 f78 1"/>
                <a:gd name="f123" fmla="*/ 15 f78 1"/>
                <a:gd name="f124" fmla="*/ 13 f78 1"/>
                <a:gd name="f125" fmla="*/ 23 f79 1"/>
                <a:gd name="f126" fmla="*/ 27 f79 1"/>
                <a:gd name="f127" fmla="*/ 31 f79 1"/>
                <a:gd name="f128" fmla="*/ 19 f78 1"/>
                <a:gd name="f129" fmla="*/ 34 f79 1"/>
                <a:gd name="f130" fmla="*/ 36 f79 1"/>
                <a:gd name="f131" fmla="*/ 41 f79 1"/>
                <a:gd name="f132" fmla="*/ 26 f78 1"/>
                <a:gd name="f133" fmla="*/ 43 f79 1"/>
                <a:gd name="f134" fmla="*/ 27 f78 1"/>
                <a:gd name="f135" fmla="*/ 52 f79 1"/>
                <a:gd name="f136" fmla="*/ 51 f79 1"/>
                <a:gd name="f137" fmla="*/ 56 f79 1"/>
                <a:gd name="f138" fmla="*/ 57 f79 1"/>
                <a:gd name="f139" fmla="*/ 61 f79 1"/>
                <a:gd name="f140" fmla="*/ 62 f79 1"/>
                <a:gd name="f141" fmla="*/ 18 f78 1"/>
                <a:gd name="f142" fmla="*/ 63 f79 1"/>
                <a:gd name="f143" fmla="*/ 11 f78 1"/>
                <a:gd name="f144" fmla="*/ 66 f79 1"/>
                <a:gd name="f145" fmla="*/ 6 f78 1"/>
                <a:gd name="f146" fmla="*/ 4 f78 1"/>
                <a:gd name="f147" fmla="*/ 70 f79 1"/>
                <a:gd name="f148" fmla="*/ 3 f78 1"/>
                <a:gd name="f149" fmla="*/ 71 f79 1"/>
                <a:gd name="f150" fmla="*/ 0 f78 1"/>
                <a:gd name="f151" fmla="*/ 124 f79 1"/>
                <a:gd name="f152" fmla="*/ 196 f78 1"/>
                <a:gd name="f153" fmla="*/ f80 1 f2"/>
                <a:gd name="f154" fmla="*/ f83 1 124"/>
                <a:gd name="f155" fmla="*/ f84 1 196"/>
                <a:gd name="f156" fmla="*/ f85 1 124"/>
                <a:gd name="f157" fmla="*/ f86 1 196"/>
                <a:gd name="f158" fmla="*/ f87 1 124"/>
                <a:gd name="f159" fmla="*/ f88 1 196"/>
                <a:gd name="f160" fmla="*/ f89 1 124"/>
                <a:gd name="f161" fmla="*/ f90 1 124"/>
                <a:gd name="f162" fmla="*/ f91 1 196"/>
                <a:gd name="f163" fmla="*/ f92 1 124"/>
                <a:gd name="f164" fmla="*/ f93 1 124"/>
                <a:gd name="f165" fmla="*/ f94 1 196"/>
                <a:gd name="f166" fmla="*/ f95 1 196"/>
                <a:gd name="f167" fmla="*/ f96 1 124"/>
                <a:gd name="f168" fmla="*/ f97 1 196"/>
                <a:gd name="f169" fmla="*/ f98 1 124"/>
                <a:gd name="f170" fmla="*/ f99 1 196"/>
                <a:gd name="f171" fmla="*/ f100 1 124"/>
                <a:gd name="f172" fmla="*/ f101 1 196"/>
                <a:gd name="f173" fmla="*/ f102 1 196"/>
                <a:gd name="f174" fmla="*/ f103 1 124"/>
                <a:gd name="f175" fmla="*/ f104 1 196"/>
                <a:gd name="f176" fmla="*/ f105 1 196"/>
                <a:gd name="f177" fmla="*/ f106 1 196"/>
                <a:gd name="f178" fmla="*/ f107 1 196"/>
                <a:gd name="f179" fmla="*/ f108 1 196"/>
                <a:gd name="f180" fmla="*/ f109 1 196"/>
                <a:gd name="f181" fmla="*/ f110 1 196"/>
                <a:gd name="f182" fmla="*/ f111 1 196"/>
                <a:gd name="f183" fmla="*/ f112 1 196"/>
                <a:gd name="f184" fmla="*/ f113 1 124"/>
                <a:gd name="f185" fmla="*/ f114 1 196"/>
                <a:gd name="f186" fmla="*/ f115 1 196"/>
                <a:gd name="f187" fmla="*/ f116 1 196"/>
                <a:gd name="f188" fmla="*/ f117 1 196"/>
                <a:gd name="f189" fmla="*/ f118 1 196"/>
                <a:gd name="f190" fmla="*/ f119 1 196"/>
                <a:gd name="f191" fmla="*/ f120 1 196"/>
                <a:gd name="f192" fmla="*/ f121 1 196"/>
                <a:gd name="f193" fmla="*/ f122 1 196"/>
                <a:gd name="f194" fmla="*/ f123 1 196"/>
                <a:gd name="f195" fmla="*/ f124 1 196"/>
                <a:gd name="f196" fmla="*/ f125 1 124"/>
                <a:gd name="f197" fmla="*/ f126 1 124"/>
                <a:gd name="f198" fmla="*/ f127 1 124"/>
                <a:gd name="f199" fmla="*/ f128 1 196"/>
                <a:gd name="f200" fmla="*/ f129 1 124"/>
                <a:gd name="f201" fmla="*/ f130 1 124"/>
                <a:gd name="f202" fmla="*/ f131 1 124"/>
                <a:gd name="f203" fmla="*/ f132 1 196"/>
                <a:gd name="f204" fmla="*/ f133 1 124"/>
                <a:gd name="f205" fmla="*/ f134 1 196"/>
                <a:gd name="f206" fmla="*/ f135 1 124"/>
                <a:gd name="f207" fmla="*/ f136 1 124"/>
                <a:gd name="f208" fmla="*/ f137 1 124"/>
                <a:gd name="f209" fmla="*/ f138 1 124"/>
                <a:gd name="f210" fmla="*/ f139 1 124"/>
                <a:gd name="f211" fmla="*/ f140 1 124"/>
                <a:gd name="f212" fmla="*/ f141 1 196"/>
                <a:gd name="f213" fmla="*/ f142 1 124"/>
                <a:gd name="f214" fmla="*/ f143 1 196"/>
                <a:gd name="f215" fmla="*/ f144 1 124"/>
                <a:gd name="f216" fmla="*/ f145 1 196"/>
                <a:gd name="f217" fmla="*/ f146 1 196"/>
                <a:gd name="f218" fmla="*/ f147 1 124"/>
                <a:gd name="f219" fmla="*/ f148 1 196"/>
                <a:gd name="f220" fmla="*/ f149 1 124"/>
                <a:gd name="f221" fmla="*/ f150 1 196"/>
                <a:gd name="f222" fmla="*/ f151 1 124"/>
                <a:gd name="f223" fmla="*/ f152 1 196"/>
                <a:gd name="f224" fmla="+- f153 0 f1"/>
                <a:gd name="f225" fmla="*/ f154 1 f81"/>
                <a:gd name="f226" fmla="*/ f155 1 f82"/>
                <a:gd name="f227" fmla="*/ f156 1 f81"/>
                <a:gd name="f228" fmla="*/ f157 1 f82"/>
                <a:gd name="f229" fmla="*/ f158 1 f81"/>
                <a:gd name="f230" fmla="*/ f159 1 f82"/>
                <a:gd name="f231" fmla="*/ f160 1 f81"/>
                <a:gd name="f232" fmla="*/ f161 1 f81"/>
                <a:gd name="f233" fmla="*/ f162 1 f82"/>
                <a:gd name="f234" fmla="*/ f163 1 f81"/>
                <a:gd name="f235" fmla="*/ f164 1 f81"/>
                <a:gd name="f236" fmla="*/ f165 1 f82"/>
                <a:gd name="f237" fmla="*/ f166 1 f82"/>
                <a:gd name="f238" fmla="*/ f167 1 f81"/>
                <a:gd name="f239" fmla="*/ f168 1 f82"/>
                <a:gd name="f240" fmla="*/ f169 1 f81"/>
                <a:gd name="f241" fmla="*/ f170 1 f82"/>
                <a:gd name="f242" fmla="*/ f171 1 f81"/>
                <a:gd name="f243" fmla="*/ f172 1 f82"/>
                <a:gd name="f244" fmla="*/ f173 1 f82"/>
                <a:gd name="f245" fmla="*/ f174 1 f81"/>
                <a:gd name="f246" fmla="*/ f175 1 f82"/>
                <a:gd name="f247" fmla="*/ f176 1 f82"/>
                <a:gd name="f248" fmla="*/ f177 1 f82"/>
                <a:gd name="f249" fmla="*/ f178 1 f82"/>
                <a:gd name="f250" fmla="*/ f179 1 f82"/>
                <a:gd name="f251" fmla="*/ f180 1 f82"/>
                <a:gd name="f252" fmla="*/ f181 1 f82"/>
                <a:gd name="f253" fmla="*/ f182 1 f82"/>
                <a:gd name="f254" fmla="*/ f183 1 f82"/>
                <a:gd name="f255" fmla="*/ f184 1 f81"/>
                <a:gd name="f256" fmla="*/ f185 1 f82"/>
                <a:gd name="f257" fmla="*/ f186 1 f82"/>
                <a:gd name="f258" fmla="*/ f187 1 f82"/>
                <a:gd name="f259" fmla="*/ f188 1 f82"/>
                <a:gd name="f260" fmla="*/ f189 1 f82"/>
                <a:gd name="f261" fmla="*/ f190 1 f82"/>
                <a:gd name="f262" fmla="*/ f191 1 f82"/>
                <a:gd name="f263" fmla="*/ f192 1 f82"/>
                <a:gd name="f264" fmla="*/ f193 1 f82"/>
                <a:gd name="f265" fmla="*/ f194 1 f82"/>
                <a:gd name="f266" fmla="*/ f195 1 f82"/>
                <a:gd name="f267" fmla="*/ f196 1 f81"/>
                <a:gd name="f268" fmla="*/ f197 1 f81"/>
                <a:gd name="f269" fmla="*/ f198 1 f81"/>
                <a:gd name="f270" fmla="*/ f199 1 f82"/>
                <a:gd name="f271" fmla="*/ f200 1 f81"/>
                <a:gd name="f272" fmla="*/ f201 1 f81"/>
                <a:gd name="f273" fmla="*/ f202 1 f81"/>
                <a:gd name="f274" fmla="*/ f203 1 f82"/>
                <a:gd name="f275" fmla="*/ f204 1 f81"/>
                <a:gd name="f276" fmla="*/ f205 1 f82"/>
                <a:gd name="f277" fmla="*/ f206 1 f81"/>
                <a:gd name="f278" fmla="*/ f207 1 f81"/>
                <a:gd name="f279" fmla="*/ f208 1 f81"/>
                <a:gd name="f280" fmla="*/ f209 1 f81"/>
                <a:gd name="f281" fmla="*/ f210 1 f81"/>
                <a:gd name="f282" fmla="*/ f211 1 f81"/>
                <a:gd name="f283" fmla="*/ f212 1 f82"/>
                <a:gd name="f284" fmla="*/ f213 1 f81"/>
                <a:gd name="f285" fmla="*/ f214 1 f82"/>
                <a:gd name="f286" fmla="*/ f215 1 f81"/>
                <a:gd name="f287" fmla="*/ f216 1 f82"/>
                <a:gd name="f288" fmla="*/ f217 1 f82"/>
                <a:gd name="f289" fmla="*/ f218 1 f81"/>
                <a:gd name="f290" fmla="*/ f219 1 f82"/>
                <a:gd name="f291" fmla="*/ f220 1 f81"/>
                <a:gd name="f292" fmla="*/ f221 1 f82"/>
                <a:gd name="f293" fmla="*/ f222 1 f81"/>
                <a:gd name="f294" fmla="*/ f223 1 f82"/>
                <a:gd name="f295" fmla="*/ f225 f76 1"/>
                <a:gd name="f296" fmla="*/ f293 f76 1"/>
                <a:gd name="f297" fmla="*/ f294 f77 1"/>
                <a:gd name="f298" fmla="*/ f292 f77 1"/>
                <a:gd name="f299" fmla="*/ f226 f77 1"/>
                <a:gd name="f300" fmla="*/ f227 f76 1"/>
                <a:gd name="f301" fmla="*/ f228 f77 1"/>
                <a:gd name="f302" fmla="*/ f229 f76 1"/>
                <a:gd name="f303" fmla="*/ f230 f77 1"/>
                <a:gd name="f304" fmla="*/ f231 f76 1"/>
                <a:gd name="f305" fmla="*/ f232 f76 1"/>
                <a:gd name="f306" fmla="*/ f233 f77 1"/>
                <a:gd name="f307" fmla="*/ f234 f76 1"/>
                <a:gd name="f308" fmla="*/ f235 f76 1"/>
                <a:gd name="f309" fmla="*/ f236 f77 1"/>
                <a:gd name="f310" fmla="*/ f237 f77 1"/>
                <a:gd name="f311" fmla="*/ f238 f76 1"/>
                <a:gd name="f312" fmla="*/ f239 f77 1"/>
                <a:gd name="f313" fmla="*/ f240 f76 1"/>
                <a:gd name="f314" fmla="*/ f241 f77 1"/>
                <a:gd name="f315" fmla="*/ f242 f76 1"/>
                <a:gd name="f316" fmla="*/ f243 f77 1"/>
                <a:gd name="f317" fmla="*/ f244 f77 1"/>
                <a:gd name="f318" fmla="*/ f245 f76 1"/>
                <a:gd name="f319" fmla="*/ f246 f77 1"/>
                <a:gd name="f320" fmla="*/ f247 f77 1"/>
                <a:gd name="f321" fmla="*/ f248 f77 1"/>
                <a:gd name="f322" fmla="*/ f249 f77 1"/>
                <a:gd name="f323" fmla="*/ f250 f77 1"/>
                <a:gd name="f324" fmla="*/ f251 f77 1"/>
                <a:gd name="f325" fmla="*/ f252 f77 1"/>
                <a:gd name="f326" fmla="*/ f253 f77 1"/>
                <a:gd name="f327" fmla="*/ f254 f77 1"/>
                <a:gd name="f328" fmla="*/ f255 f76 1"/>
                <a:gd name="f329" fmla="*/ f256 f77 1"/>
                <a:gd name="f330" fmla="*/ f257 f77 1"/>
                <a:gd name="f331" fmla="*/ f258 f77 1"/>
                <a:gd name="f332" fmla="*/ f259 f77 1"/>
                <a:gd name="f333" fmla="*/ f260 f77 1"/>
                <a:gd name="f334" fmla="*/ f261 f77 1"/>
                <a:gd name="f335" fmla="*/ f262 f77 1"/>
                <a:gd name="f336" fmla="*/ f263 f77 1"/>
                <a:gd name="f337" fmla="*/ f264 f77 1"/>
                <a:gd name="f338" fmla="*/ f265 f77 1"/>
                <a:gd name="f339" fmla="*/ f266 f77 1"/>
                <a:gd name="f340" fmla="*/ f267 f76 1"/>
                <a:gd name="f341" fmla="*/ f268 f76 1"/>
                <a:gd name="f342" fmla="*/ f269 f76 1"/>
                <a:gd name="f343" fmla="*/ f270 f77 1"/>
                <a:gd name="f344" fmla="*/ f271 f76 1"/>
                <a:gd name="f345" fmla="*/ f272 f76 1"/>
                <a:gd name="f346" fmla="*/ f273 f76 1"/>
                <a:gd name="f347" fmla="*/ f274 f77 1"/>
                <a:gd name="f348" fmla="*/ f275 f76 1"/>
                <a:gd name="f349" fmla="*/ f276 f77 1"/>
                <a:gd name="f350" fmla="*/ f277 f76 1"/>
                <a:gd name="f351" fmla="*/ f278 f76 1"/>
                <a:gd name="f352" fmla="*/ f279 f76 1"/>
                <a:gd name="f353" fmla="*/ f280 f76 1"/>
                <a:gd name="f354" fmla="*/ f281 f76 1"/>
                <a:gd name="f355" fmla="*/ f282 f76 1"/>
                <a:gd name="f356" fmla="*/ f283 f77 1"/>
                <a:gd name="f357" fmla="*/ f284 f76 1"/>
                <a:gd name="f358" fmla="*/ f285 f77 1"/>
                <a:gd name="f359" fmla="*/ f286 f76 1"/>
                <a:gd name="f360" fmla="*/ f287 f77 1"/>
                <a:gd name="f361" fmla="*/ f288 f77 1"/>
                <a:gd name="f362" fmla="*/ f289 f76 1"/>
                <a:gd name="f363" fmla="*/ f290 f77 1"/>
                <a:gd name="f364" fmla="*/ f291 f7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24">
                  <a:pos x="f295" y="f299"/>
                </a:cxn>
                <a:cxn ang="f224">
                  <a:pos x="f300" y="f301"/>
                </a:cxn>
                <a:cxn ang="f224">
                  <a:pos x="f302" y="f303"/>
                </a:cxn>
                <a:cxn ang="f224">
                  <a:pos x="f304" y="f303"/>
                </a:cxn>
                <a:cxn ang="f224">
                  <a:pos x="f305" y="f306"/>
                </a:cxn>
                <a:cxn ang="f224">
                  <a:pos x="f307" y="f306"/>
                </a:cxn>
                <a:cxn ang="f224">
                  <a:pos x="f308" y="f309"/>
                </a:cxn>
                <a:cxn ang="f224">
                  <a:pos x="f308" y="f310"/>
                </a:cxn>
                <a:cxn ang="f224">
                  <a:pos x="f311" y="f312"/>
                </a:cxn>
                <a:cxn ang="f224">
                  <a:pos x="f313" y="f314"/>
                </a:cxn>
                <a:cxn ang="f224">
                  <a:pos x="f315" y="f316"/>
                </a:cxn>
                <a:cxn ang="f224">
                  <a:pos x="f315" y="f317"/>
                </a:cxn>
                <a:cxn ang="f224">
                  <a:pos x="f318" y="f319"/>
                </a:cxn>
                <a:cxn ang="f224">
                  <a:pos x="f318" y="f320"/>
                </a:cxn>
                <a:cxn ang="f224">
                  <a:pos x="f318" y="f321"/>
                </a:cxn>
                <a:cxn ang="f224">
                  <a:pos x="f318" y="f322"/>
                </a:cxn>
                <a:cxn ang="f224">
                  <a:pos x="f318" y="f323"/>
                </a:cxn>
                <a:cxn ang="f224">
                  <a:pos x="f318" y="f324"/>
                </a:cxn>
                <a:cxn ang="f224">
                  <a:pos x="f318" y="f325"/>
                </a:cxn>
                <a:cxn ang="f224">
                  <a:pos x="f318" y="f325"/>
                </a:cxn>
                <a:cxn ang="f224">
                  <a:pos x="f313" y="f326"/>
                </a:cxn>
                <a:cxn ang="f224">
                  <a:pos x="f313" y="f327"/>
                </a:cxn>
                <a:cxn ang="f224">
                  <a:pos x="f328" y="f329"/>
                </a:cxn>
                <a:cxn ang="f224">
                  <a:pos x="f308" y="f330"/>
                </a:cxn>
                <a:cxn ang="f224">
                  <a:pos x="f308" y="f331"/>
                </a:cxn>
                <a:cxn ang="f224">
                  <a:pos x="f308" y="f332"/>
                </a:cxn>
                <a:cxn ang="f224">
                  <a:pos x="f308" y="f333"/>
                </a:cxn>
                <a:cxn ang="f224">
                  <a:pos x="f308" y="f334"/>
                </a:cxn>
                <a:cxn ang="f224">
                  <a:pos x="f308" y="f331"/>
                </a:cxn>
                <a:cxn ang="f224">
                  <a:pos x="f308" y="f334"/>
                </a:cxn>
                <a:cxn ang="f224">
                  <a:pos x="f308" y="f335"/>
                </a:cxn>
                <a:cxn ang="f224">
                  <a:pos x="f308" y="f336"/>
                </a:cxn>
                <a:cxn ang="f224">
                  <a:pos x="f308" y="f337"/>
                </a:cxn>
                <a:cxn ang="f224">
                  <a:pos x="f308" y="f338"/>
                </a:cxn>
                <a:cxn ang="f224">
                  <a:pos x="f308" y="f338"/>
                </a:cxn>
                <a:cxn ang="f224">
                  <a:pos x="f311" y="f338"/>
                </a:cxn>
                <a:cxn ang="f224">
                  <a:pos x="f315" y="f339"/>
                </a:cxn>
                <a:cxn ang="f224">
                  <a:pos x="f318" y="f339"/>
                </a:cxn>
                <a:cxn ang="f224">
                  <a:pos x="f340" y="f339"/>
                </a:cxn>
                <a:cxn ang="f224">
                  <a:pos x="f341" y="f338"/>
                </a:cxn>
                <a:cxn ang="f224">
                  <a:pos x="f341" y="f338"/>
                </a:cxn>
                <a:cxn ang="f224">
                  <a:pos x="f342" y="f343"/>
                </a:cxn>
                <a:cxn ang="f224">
                  <a:pos x="f344" y="f337"/>
                </a:cxn>
                <a:cxn ang="f224">
                  <a:pos x="f345" y="f337"/>
                </a:cxn>
                <a:cxn ang="f224">
                  <a:pos x="f346" y="f347"/>
                </a:cxn>
                <a:cxn ang="f224">
                  <a:pos x="f348" y="f349"/>
                </a:cxn>
                <a:cxn ang="f224">
                  <a:pos x="f350" y="f349"/>
                </a:cxn>
                <a:cxn ang="f224">
                  <a:pos x="f351" y="f349"/>
                </a:cxn>
                <a:cxn ang="f224">
                  <a:pos x="f350" y="f349"/>
                </a:cxn>
                <a:cxn ang="f224">
                  <a:pos x="f352" y="f349"/>
                </a:cxn>
                <a:cxn ang="f224">
                  <a:pos x="f353" y="f336"/>
                </a:cxn>
                <a:cxn ang="f224">
                  <a:pos x="f354" y="f343"/>
                </a:cxn>
                <a:cxn ang="f224">
                  <a:pos x="f355" y="f356"/>
                </a:cxn>
                <a:cxn ang="f224">
                  <a:pos x="f357" y="f338"/>
                </a:cxn>
                <a:cxn ang="f224">
                  <a:pos x="f357" y="f338"/>
                </a:cxn>
                <a:cxn ang="f224">
                  <a:pos x="f357" y="f358"/>
                </a:cxn>
                <a:cxn ang="f224">
                  <a:pos x="f359" y="f360"/>
                </a:cxn>
                <a:cxn ang="f224">
                  <a:pos x="f359" y="f360"/>
                </a:cxn>
                <a:cxn ang="f224">
                  <a:pos x="f359" y="f361"/>
                </a:cxn>
                <a:cxn ang="f224">
                  <a:pos x="f362" y="f363"/>
                </a:cxn>
                <a:cxn ang="f224">
                  <a:pos x="f364" y="f298"/>
                </a:cxn>
              </a:cxnLst>
              <a:rect l="f295" t="f298" r="f296" b="f297"/>
              <a:pathLst>
                <a:path w="124" h="196">
                  <a:moveTo>
                    <a:pt x="f5" y="f7"/>
                  </a:moveTo>
                  <a:lnTo>
                    <a:pt x="f8" y="f9"/>
                  </a:lnTo>
                  <a:lnTo>
                    <a:pt x="f10" y="f11"/>
                  </a:lnTo>
                  <a:lnTo>
                    <a:pt x="f12" y="f11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2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3" y="f25"/>
                  </a:lnTo>
                  <a:lnTo>
                    <a:pt x="f26" y="f27"/>
                  </a:lnTo>
                  <a:lnTo>
                    <a:pt x="f26" y="f28"/>
                  </a:lnTo>
                  <a:lnTo>
                    <a:pt x="f29" y="f30"/>
                  </a:lnTo>
                  <a:lnTo>
                    <a:pt x="f29" y="f31"/>
                  </a:lnTo>
                  <a:lnTo>
                    <a:pt x="f29" y="f6"/>
                  </a:lnTo>
                  <a:lnTo>
                    <a:pt x="f29" y="f32"/>
                  </a:lnTo>
                  <a:lnTo>
                    <a:pt x="f26" y="f33"/>
                  </a:lnTo>
                  <a:lnTo>
                    <a:pt x="f26" y="f34"/>
                  </a:lnTo>
                  <a:lnTo>
                    <a:pt x="f21" y="f35"/>
                  </a:lnTo>
                  <a:lnTo>
                    <a:pt x="f21" y="f36"/>
                  </a:lnTo>
                  <a:lnTo>
                    <a:pt x="f37" y="f38"/>
                  </a:lnTo>
                  <a:lnTo>
                    <a:pt x="f17" y="f39"/>
                  </a:lnTo>
                  <a:lnTo>
                    <a:pt x="f17" y="f40"/>
                  </a:lnTo>
                  <a:lnTo>
                    <a:pt x="f17" y="f41"/>
                  </a:lnTo>
                  <a:lnTo>
                    <a:pt x="f17" y="f42"/>
                  </a:lnTo>
                  <a:lnTo>
                    <a:pt x="f17" y="f43"/>
                  </a:lnTo>
                  <a:lnTo>
                    <a:pt x="f17" y="f40"/>
                  </a:lnTo>
                  <a:lnTo>
                    <a:pt x="f17" y="f43"/>
                  </a:lnTo>
                  <a:lnTo>
                    <a:pt x="f17" y="f44"/>
                  </a:lnTo>
                  <a:lnTo>
                    <a:pt x="f17" y="f45"/>
                  </a:lnTo>
                  <a:lnTo>
                    <a:pt x="f17" y="f46"/>
                  </a:lnTo>
                  <a:lnTo>
                    <a:pt x="f17" y="f47"/>
                  </a:lnTo>
                  <a:lnTo>
                    <a:pt x="f17" y="f48"/>
                  </a:lnTo>
                  <a:lnTo>
                    <a:pt x="f19" y="f48"/>
                  </a:lnTo>
                  <a:lnTo>
                    <a:pt x="f23" y="f17"/>
                  </a:lnTo>
                  <a:lnTo>
                    <a:pt x="f29" y="f17"/>
                  </a:lnTo>
                  <a:lnTo>
                    <a:pt x="f49" y="f17"/>
                  </a:lnTo>
                  <a:lnTo>
                    <a:pt x="f50" y="f19"/>
                  </a:lnTo>
                  <a:lnTo>
                    <a:pt x="f50" y="f47"/>
                  </a:lnTo>
                  <a:lnTo>
                    <a:pt x="f51" y="f52"/>
                  </a:lnTo>
                  <a:lnTo>
                    <a:pt x="f53" y="f54"/>
                  </a:lnTo>
                  <a:lnTo>
                    <a:pt x="f55" y="f54"/>
                  </a:lnTo>
                  <a:lnTo>
                    <a:pt x="f56" y="f57"/>
                  </a:lnTo>
                  <a:lnTo>
                    <a:pt x="f41" y="f58"/>
                  </a:lnTo>
                  <a:lnTo>
                    <a:pt x="f59" y="f58"/>
                  </a:lnTo>
                  <a:lnTo>
                    <a:pt x="f60" y="f58"/>
                  </a:lnTo>
                  <a:lnTo>
                    <a:pt x="f59" y="f58"/>
                  </a:lnTo>
                  <a:lnTo>
                    <a:pt x="f61" y="f58"/>
                  </a:lnTo>
                  <a:lnTo>
                    <a:pt x="f62" y="f63"/>
                  </a:lnTo>
                  <a:lnTo>
                    <a:pt x="f64" y="f26"/>
                  </a:lnTo>
                  <a:lnTo>
                    <a:pt x="f65" y="f66"/>
                  </a:lnTo>
                  <a:lnTo>
                    <a:pt x="f67" y="f37"/>
                  </a:lnTo>
                  <a:lnTo>
                    <a:pt x="f67" y="f68"/>
                  </a:lnTo>
                  <a:lnTo>
                    <a:pt x="f69" y="f70"/>
                  </a:lnTo>
                  <a:lnTo>
                    <a:pt x="f69" y="f71"/>
                  </a:lnTo>
                  <a:lnTo>
                    <a:pt x="f33" y="f72"/>
                  </a:lnTo>
                  <a:lnTo>
                    <a:pt x="f73" y="f74"/>
                  </a:lnTo>
                  <a:lnTo>
                    <a:pt x="f6" y="f5"/>
                  </a:lnTo>
                </a:path>
              </a:pathLst>
            </a:custGeom>
            <a:noFill/>
            <a:ln w="30166">
              <a:solidFill>
                <a:srgbClr val="603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96" name="Freeform 103"/>
            <p:cNvSpPr/>
            <p:nvPr/>
          </p:nvSpPr>
          <p:spPr>
            <a:xfrm>
              <a:off x="1206815" y="4305763"/>
              <a:ext cx="172821" cy="3046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76"/>
                <a:gd name="f7" fmla="val 271"/>
                <a:gd name="f8" fmla="val 75"/>
                <a:gd name="f9" fmla="val 50"/>
                <a:gd name="f10" fmla="val 269"/>
                <a:gd name="f11" fmla="val 33"/>
                <a:gd name="f12" fmla="val 261"/>
                <a:gd name="f13" fmla="val 24"/>
                <a:gd name="f14" fmla="val 245"/>
                <a:gd name="f15" fmla="val 8"/>
                <a:gd name="f16" fmla="val 236"/>
                <a:gd name="f17" fmla="val 219"/>
                <a:gd name="f18" fmla="val 202"/>
                <a:gd name="f19" fmla="val 184"/>
                <a:gd name="f20" fmla="val 169"/>
                <a:gd name="f21" fmla="val 15"/>
                <a:gd name="f22" fmla="val 152"/>
                <a:gd name="f23" fmla="val 143"/>
                <a:gd name="f24" fmla="val 125"/>
                <a:gd name="f25" fmla="val 109"/>
                <a:gd name="f26" fmla="val 93"/>
                <a:gd name="f27" fmla="val 58"/>
                <a:gd name="f28" fmla="val 67"/>
                <a:gd name="f29" fmla="val 51"/>
                <a:gd name="f30" fmla="val 84"/>
                <a:gd name="f31" fmla="val 41"/>
                <a:gd name="f32" fmla="val 92"/>
                <a:gd name="f33" fmla="val 25"/>
                <a:gd name="f34" fmla="val 17"/>
                <a:gd name="f35" fmla="val 126"/>
                <a:gd name="f36" fmla="val 144"/>
                <a:gd name="f37" fmla="val 160"/>
                <a:gd name="f38" fmla="+- 0 0 -90"/>
                <a:gd name="f39" fmla="*/ f3 1 176"/>
                <a:gd name="f40" fmla="*/ f4 1 271"/>
                <a:gd name="f41" fmla="+- f7 0 f5"/>
                <a:gd name="f42" fmla="+- f6 0 f5"/>
                <a:gd name="f43" fmla="*/ f38 f0 1"/>
                <a:gd name="f44" fmla="*/ f42 1 176"/>
                <a:gd name="f45" fmla="*/ f41 1 271"/>
                <a:gd name="f46" fmla="*/ 42 f42 1"/>
                <a:gd name="f47" fmla="*/ 143 f41 1"/>
                <a:gd name="f48" fmla="*/ 28 f42 1"/>
                <a:gd name="f49" fmla="*/ 141 f41 1"/>
                <a:gd name="f50" fmla="*/ 18 f42 1"/>
                <a:gd name="f51" fmla="*/ 138 f41 1"/>
                <a:gd name="f52" fmla="*/ 13 f42 1"/>
                <a:gd name="f53" fmla="*/ 129 f41 1"/>
                <a:gd name="f54" fmla="*/ 5 f42 1"/>
                <a:gd name="f55" fmla="*/ 124 f41 1"/>
                <a:gd name="f56" fmla="*/ 0 f42 1"/>
                <a:gd name="f57" fmla="*/ 116 f41 1"/>
                <a:gd name="f58" fmla="*/ 107 f41 1"/>
                <a:gd name="f59" fmla="*/ 97 f41 1"/>
                <a:gd name="f60" fmla="*/ 90 f41 1"/>
                <a:gd name="f61" fmla="*/ 8 f42 1"/>
                <a:gd name="f62" fmla="*/ 80 f41 1"/>
                <a:gd name="f63" fmla="*/ 76 f41 1"/>
                <a:gd name="f64" fmla="*/ 66 f41 1"/>
                <a:gd name="f65" fmla="*/ 57 f41 1"/>
                <a:gd name="f66" fmla="*/ 49 f41 1"/>
                <a:gd name="f67" fmla="*/ 33 f42 1"/>
                <a:gd name="f68" fmla="*/ 36 f41 1"/>
                <a:gd name="f69" fmla="*/ 37 f42 1"/>
                <a:gd name="f70" fmla="*/ 27 f41 1"/>
                <a:gd name="f71" fmla="*/ 47 f42 1"/>
                <a:gd name="f72" fmla="*/ 22 f41 1"/>
                <a:gd name="f73" fmla="*/ 52 f42 1"/>
                <a:gd name="f74" fmla="*/ 13 f41 1"/>
                <a:gd name="f75" fmla="*/ 61 f42 1"/>
                <a:gd name="f76" fmla="*/ 9 f41 1"/>
                <a:gd name="f77" fmla="*/ 71 f42 1"/>
                <a:gd name="f78" fmla="*/ 4 f41 1"/>
                <a:gd name="f79" fmla="*/ 81 f42 1"/>
                <a:gd name="f80" fmla="*/ 0 f41 1"/>
                <a:gd name="f81" fmla="*/ 90 f42 1"/>
                <a:gd name="f82" fmla="*/ 98 f42 1"/>
                <a:gd name="f83" fmla="*/ 176 f42 1"/>
                <a:gd name="f84" fmla="*/ 271 f41 1"/>
                <a:gd name="f85" fmla="*/ f43 1 f2"/>
                <a:gd name="f86" fmla="*/ f46 1 176"/>
                <a:gd name="f87" fmla="*/ f47 1 271"/>
                <a:gd name="f88" fmla="*/ f48 1 176"/>
                <a:gd name="f89" fmla="*/ f49 1 271"/>
                <a:gd name="f90" fmla="*/ f50 1 176"/>
                <a:gd name="f91" fmla="*/ f51 1 271"/>
                <a:gd name="f92" fmla="*/ f52 1 176"/>
                <a:gd name="f93" fmla="*/ f53 1 271"/>
                <a:gd name="f94" fmla="*/ f54 1 176"/>
                <a:gd name="f95" fmla="*/ f55 1 271"/>
                <a:gd name="f96" fmla="*/ f56 1 176"/>
                <a:gd name="f97" fmla="*/ f57 1 271"/>
                <a:gd name="f98" fmla="*/ f58 1 271"/>
                <a:gd name="f99" fmla="*/ f59 1 271"/>
                <a:gd name="f100" fmla="*/ f60 1 271"/>
                <a:gd name="f101" fmla="*/ f61 1 176"/>
                <a:gd name="f102" fmla="*/ f62 1 271"/>
                <a:gd name="f103" fmla="*/ f63 1 271"/>
                <a:gd name="f104" fmla="*/ f64 1 271"/>
                <a:gd name="f105" fmla="*/ f65 1 271"/>
                <a:gd name="f106" fmla="*/ f66 1 271"/>
                <a:gd name="f107" fmla="*/ f67 1 176"/>
                <a:gd name="f108" fmla="*/ f68 1 271"/>
                <a:gd name="f109" fmla="*/ f69 1 176"/>
                <a:gd name="f110" fmla="*/ f70 1 271"/>
                <a:gd name="f111" fmla="*/ f71 1 176"/>
                <a:gd name="f112" fmla="*/ f72 1 271"/>
                <a:gd name="f113" fmla="*/ f73 1 176"/>
                <a:gd name="f114" fmla="*/ f74 1 271"/>
                <a:gd name="f115" fmla="*/ f75 1 176"/>
                <a:gd name="f116" fmla="*/ f76 1 271"/>
                <a:gd name="f117" fmla="*/ f77 1 176"/>
                <a:gd name="f118" fmla="*/ f78 1 271"/>
                <a:gd name="f119" fmla="*/ f79 1 176"/>
                <a:gd name="f120" fmla="*/ f80 1 271"/>
                <a:gd name="f121" fmla="*/ f81 1 176"/>
                <a:gd name="f122" fmla="*/ f82 1 176"/>
                <a:gd name="f123" fmla="*/ f83 1 176"/>
                <a:gd name="f124" fmla="*/ f84 1 271"/>
                <a:gd name="f125" fmla="+- f85 0 f1"/>
                <a:gd name="f126" fmla="*/ f86 1 f44"/>
                <a:gd name="f127" fmla="*/ f87 1 f45"/>
                <a:gd name="f128" fmla="*/ f88 1 f44"/>
                <a:gd name="f129" fmla="*/ f89 1 f45"/>
                <a:gd name="f130" fmla="*/ f90 1 f44"/>
                <a:gd name="f131" fmla="*/ f91 1 f45"/>
                <a:gd name="f132" fmla="*/ f92 1 f44"/>
                <a:gd name="f133" fmla="*/ f93 1 f45"/>
                <a:gd name="f134" fmla="*/ f94 1 f44"/>
                <a:gd name="f135" fmla="*/ f95 1 f45"/>
                <a:gd name="f136" fmla="*/ f96 1 f44"/>
                <a:gd name="f137" fmla="*/ f97 1 f45"/>
                <a:gd name="f138" fmla="*/ f98 1 f45"/>
                <a:gd name="f139" fmla="*/ f99 1 f45"/>
                <a:gd name="f140" fmla="*/ f100 1 f45"/>
                <a:gd name="f141" fmla="*/ f101 1 f44"/>
                <a:gd name="f142" fmla="*/ f102 1 f45"/>
                <a:gd name="f143" fmla="*/ f103 1 f45"/>
                <a:gd name="f144" fmla="*/ f104 1 f45"/>
                <a:gd name="f145" fmla="*/ f105 1 f45"/>
                <a:gd name="f146" fmla="*/ f106 1 f45"/>
                <a:gd name="f147" fmla="*/ f107 1 f44"/>
                <a:gd name="f148" fmla="*/ f108 1 f45"/>
                <a:gd name="f149" fmla="*/ f109 1 f44"/>
                <a:gd name="f150" fmla="*/ f110 1 f45"/>
                <a:gd name="f151" fmla="*/ f111 1 f44"/>
                <a:gd name="f152" fmla="*/ f112 1 f45"/>
                <a:gd name="f153" fmla="*/ f113 1 f44"/>
                <a:gd name="f154" fmla="*/ f114 1 f45"/>
                <a:gd name="f155" fmla="*/ f115 1 f44"/>
                <a:gd name="f156" fmla="*/ f116 1 f45"/>
                <a:gd name="f157" fmla="*/ f117 1 f44"/>
                <a:gd name="f158" fmla="*/ f118 1 f45"/>
                <a:gd name="f159" fmla="*/ f119 1 f44"/>
                <a:gd name="f160" fmla="*/ f120 1 f45"/>
                <a:gd name="f161" fmla="*/ f121 1 f44"/>
                <a:gd name="f162" fmla="*/ f122 1 f44"/>
                <a:gd name="f163" fmla="*/ f123 1 f44"/>
                <a:gd name="f164" fmla="*/ f124 1 f45"/>
                <a:gd name="f165" fmla="*/ f136 f39 1"/>
                <a:gd name="f166" fmla="*/ f163 f39 1"/>
                <a:gd name="f167" fmla="*/ f164 f40 1"/>
                <a:gd name="f168" fmla="*/ f160 f40 1"/>
                <a:gd name="f169" fmla="*/ f126 f39 1"/>
                <a:gd name="f170" fmla="*/ f127 f40 1"/>
                <a:gd name="f171" fmla="*/ f128 f39 1"/>
                <a:gd name="f172" fmla="*/ f129 f40 1"/>
                <a:gd name="f173" fmla="*/ f130 f39 1"/>
                <a:gd name="f174" fmla="*/ f131 f40 1"/>
                <a:gd name="f175" fmla="*/ f132 f39 1"/>
                <a:gd name="f176" fmla="*/ f133 f40 1"/>
                <a:gd name="f177" fmla="*/ f134 f39 1"/>
                <a:gd name="f178" fmla="*/ f135 f40 1"/>
                <a:gd name="f179" fmla="*/ f137 f40 1"/>
                <a:gd name="f180" fmla="*/ f138 f40 1"/>
                <a:gd name="f181" fmla="*/ f139 f40 1"/>
                <a:gd name="f182" fmla="*/ f140 f40 1"/>
                <a:gd name="f183" fmla="*/ f141 f39 1"/>
                <a:gd name="f184" fmla="*/ f142 f40 1"/>
                <a:gd name="f185" fmla="*/ f143 f40 1"/>
                <a:gd name="f186" fmla="*/ f144 f40 1"/>
                <a:gd name="f187" fmla="*/ f145 f40 1"/>
                <a:gd name="f188" fmla="*/ f146 f40 1"/>
                <a:gd name="f189" fmla="*/ f147 f39 1"/>
                <a:gd name="f190" fmla="*/ f148 f40 1"/>
                <a:gd name="f191" fmla="*/ f149 f39 1"/>
                <a:gd name="f192" fmla="*/ f150 f40 1"/>
                <a:gd name="f193" fmla="*/ f151 f39 1"/>
                <a:gd name="f194" fmla="*/ f152 f40 1"/>
                <a:gd name="f195" fmla="*/ f153 f39 1"/>
                <a:gd name="f196" fmla="*/ f154 f40 1"/>
                <a:gd name="f197" fmla="*/ f155 f39 1"/>
                <a:gd name="f198" fmla="*/ f156 f40 1"/>
                <a:gd name="f199" fmla="*/ f157 f39 1"/>
                <a:gd name="f200" fmla="*/ f158 f40 1"/>
                <a:gd name="f201" fmla="*/ f159 f39 1"/>
                <a:gd name="f202" fmla="*/ f161 f39 1"/>
                <a:gd name="f203" fmla="*/ f162 f3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25">
                  <a:pos x="f169" y="f170"/>
                </a:cxn>
                <a:cxn ang="f125">
                  <a:pos x="f171" y="f172"/>
                </a:cxn>
                <a:cxn ang="f125">
                  <a:pos x="f173" y="f174"/>
                </a:cxn>
                <a:cxn ang="f125">
                  <a:pos x="f175" y="f176"/>
                </a:cxn>
                <a:cxn ang="f125">
                  <a:pos x="f177" y="f178"/>
                </a:cxn>
                <a:cxn ang="f125">
                  <a:pos x="f165" y="f179"/>
                </a:cxn>
                <a:cxn ang="f125">
                  <a:pos x="f165" y="f180"/>
                </a:cxn>
                <a:cxn ang="f125">
                  <a:pos x="f165" y="f181"/>
                </a:cxn>
                <a:cxn ang="f125">
                  <a:pos x="f165" y="f182"/>
                </a:cxn>
                <a:cxn ang="f125">
                  <a:pos x="f183" y="f182"/>
                </a:cxn>
                <a:cxn ang="f125">
                  <a:pos x="f183" y="f184"/>
                </a:cxn>
                <a:cxn ang="f125">
                  <a:pos x="f173" y="f185"/>
                </a:cxn>
                <a:cxn ang="f125">
                  <a:pos x="f173" y="f186"/>
                </a:cxn>
                <a:cxn ang="f125">
                  <a:pos x="f171" y="f187"/>
                </a:cxn>
                <a:cxn ang="f125">
                  <a:pos x="f171" y="f188"/>
                </a:cxn>
                <a:cxn ang="f125">
                  <a:pos x="f189" y="f190"/>
                </a:cxn>
                <a:cxn ang="f125">
                  <a:pos x="f191" y="f192"/>
                </a:cxn>
                <a:cxn ang="f125">
                  <a:pos x="f193" y="f194"/>
                </a:cxn>
                <a:cxn ang="f125">
                  <a:pos x="f195" y="f196"/>
                </a:cxn>
                <a:cxn ang="f125">
                  <a:pos x="f197" y="f198"/>
                </a:cxn>
                <a:cxn ang="f125">
                  <a:pos x="f199" y="f200"/>
                </a:cxn>
                <a:cxn ang="f125">
                  <a:pos x="f201" y="f168"/>
                </a:cxn>
                <a:cxn ang="f125">
                  <a:pos x="f202" y="f168"/>
                </a:cxn>
                <a:cxn ang="f125">
                  <a:pos x="f203" y="f200"/>
                </a:cxn>
              </a:cxnLst>
              <a:rect l="f165" t="f168" r="f166" b="f167"/>
              <a:pathLst>
                <a:path w="176" h="271">
                  <a:moveTo>
                    <a:pt x="f8" y="f7"/>
                  </a:move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5" y="f17"/>
                  </a:lnTo>
                  <a:lnTo>
                    <a:pt x="f5" y="f18"/>
                  </a:lnTo>
                  <a:lnTo>
                    <a:pt x="f5" y="f19"/>
                  </a:lnTo>
                  <a:lnTo>
                    <a:pt x="f5" y="f20"/>
                  </a:lnTo>
                  <a:lnTo>
                    <a:pt x="f21" y="f20"/>
                  </a:lnTo>
                  <a:lnTo>
                    <a:pt x="f21" y="f22"/>
                  </a:lnTo>
                  <a:lnTo>
                    <a:pt x="f11" y="f23"/>
                  </a:lnTo>
                  <a:lnTo>
                    <a:pt x="f11" y="f24"/>
                  </a:lnTo>
                  <a:lnTo>
                    <a:pt x="f9" y="f25"/>
                  </a:lnTo>
                  <a:lnTo>
                    <a:pt x="f9" y="f26"/>
                  </a:lnTo>
                  <a:lnTo>
                    <a:pt x="f27" y="f28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25" y="f34"/>
                  </a:lnTo>
                  <a:lnTo>
                    <a:pt x="f35" y="f15"/>
                  </a:lnTo>
                  <a:lnTo>
                    <a:pt x="f36" y="f5"/>
                  </a:lnTo>
                  <a:lnTo>
                    <a:pt x="f37" y="f5"/>
                  </a:lnTo>
                  <a:lnTo>
                    <a:pt x="f6" y="f15"/>
                  </a:lnTo>
                </a:path>
              </a:pathLst>
            </a:custGeom>
            <a:noFill/>
            <a:ln w="30166">
              <a:solidFill>
                <a:srgbClr val="603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97" name="Freeform 104"/>
            <p:cNvSpPr/>
            <p:nvPr/>
          </p:nvSpPr>
          <p:spPr>
            <a:xfrm>
              <a:off x="175820" y="4912303"/>
              <a:ext cx="899605" cy="4451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21"/>
                <a:gd name="f7" fmla="val 39"/>
                <a:gd name="f8" fmla="val 12"/>
                <a:gd name="f9" fmla="val 787"/>
                <a:gd name="f10" fmla="val 692"/>
                <a:gd name="f11" fmla="val 6"/>
                <a:gd name="f12" fmla="val 602"/>
                <a:gd name="f13" fmla="val 23"/>
                <a:gd name="f14" fmla="val 541"/>
                <a:gd name="f15" fmla="val 34"/>
                <a:gd name="f16" fmla="val 457"/>
                <a:gd name="f17" fmla="val 357"/>
                <a:gd name="f18" fmla="val 284"/>
                <a:gd name="f19" fmla="val 189"/>
                <a:gd name="f20" fmla="val 111"/>
                <a:gd name="f21" fmla="val 27"/>
                <a:gd name="f22" fmla="+- 0 0 -90"/>
                <a:gd name="f23" fmla="*/ f3 1 921"/>
                <a:gd name="f24" fmla="*/ f4 1 39"/>
                <a:gd name="f25" fmla="+- f7 0 f5"/>
                <a:gd name="f26" fmla="+- f6 0 f5"/>
                <a:gd name="f27" fmla="*/ f22 f0 1"/>
                <a:gd name="f28" fmla="*/ f26 1 921"/>
                <a:gd name="f29" fmla="*/ f25 1 39"/>
                <a:gd name="f30" fmla="*/ 517 f26 1"/>
                <a:gd name="f31" fmla="*/ 6 f25 1"/>
                <a:gd name="f32" fmla="*/ 442 f26 1"/>
                <a:gd name="f33" fmla="*/ 0 f25 1"/>
                <a:gd name="f34" fmla="*/ 389 f26 1"/>
                <a:gd name="f35" fmla="*/ 3 f25 1"/>
                <a:gd name="f36" fmla="*/ 338 f26 1"/>
                <a:gd name="f37" fmla="*/ 11 f25 1"/>
                <a:gd name="f38" fmla="*/ 304 f26 1"/>
                <a:gd name="f39" fmla="*/ 17 f25 1"/>
                <a:gd name="f40" fmla="*/ 257 f26 1"/>
                <a:gd name="f41" fmla="*/ 20 f25 1"/>
                <a:gd name="f42" fmla="*/ 201 f26 1"/>
                <a:gd name="f43" fmla="*/ 159 f26 1"/>
                <a:gd name="f44" fmla="*/ 106 f26 1"/>
                <a:gd name="f45" fmla="*/ 63 f26 1"/>
                <a:gd name="f46" fmla="*/ 15 f26 1"/>
                <a:gd name="f47" fmla="*/ 0 f26 1"/>
                <a:gd name="f48" fmla="*/ 921 f26 1"/>
                <a:gd name="f49" fmla="*/ 39 f25 1"/>
                <a:gd name="f50" fmla="*/ f27 1 f2"/>
                <a:gd name="f51" fmla="*/ f30 1 921"/>
                <a:gd name="f52" fmla="*/ f31 1 39"/>
                <a:gd name="f53" fmla="*/ f32 1 921"/>
                <a:gd name="f54" fmla="*/ f33 1 39"/>
                <a:gd name="f55" fmla="*/ f34 1 921"/>
                <a:gd name="f56" fmla="*/ f35 1 39"/>
                <a:gd name="f57" fmla="*/ f36 1 921"/>
                <a:gd name="f58" fmla="*/ f37 1 39"/>
                <a:gd name="f59" fmla="*/ f38 1 921"/>
                <a:gd name="f60" fmla="*/ f39 1 39"/>
                <a:gd name="f61" fmla="*/ f40 1 921"/>
                <a:gd name="f62" fmla="*/ f41 1 39"/>
                <a:gd name="f63" fmla="*/ f42 1 921"/>
                <a:gd name="f64" fmla="*/ f43 1 921"/>
                <a:gd name="f65" fmla="*/ f44 1 921"/>
                <a:gd name="f66" fmla="*/ f45 1 921"/>
                <a:gd name="f67" fmla="*/ f46 1 921"/>
                <a:gd name="f68" fmla="*/ f47 1 921"/>
                <a:gd name="f69" fmla="*/ f48 1 921"/>
                <a:gd name="f70" fmla="*/ f49 1 39"/>
                <a:gd name="f71" fmla="+- f50 0 f1"/>
                <a:gd name="f72" fmla="*/ f51 1 f28"/>
                <a:gd name="f73" fmla="*/ f52 1 f29"/>
                <a:gd name="f74" fmla="*/ f53 1 f28"/>
                <a:gd name="f75" fmla="*/ f54 1 f29"/>
                <a:gd name="f76" fmla="*/ f55 1 f28"/>
                <a:gd name="f77" fmla="*/ f56 1 f29"/>
                <a:gd name="f78" fmla="*/ f57 1 f28"/>
                <a:gd name="f79" fmla="*/ f58 1 f29"/>
                <a:gd name="f80" fmla="*/ f59 1 f28"/>
                <a:gd name="f81" fmla="*/ f60 1 f29"/>
                <a:gd name="f82" fmla="*/ f61 1 f28"/>
                <a:gd name="f83" fmla="*/ f62 1 f29"/>
                <a:gd name="f84" fmla="*/ f63 1 f28"/>
                <a:gd name="f85" fmla="*/ f64 1 f28"/>
                <a:gd name="f86" fmla="*/ f65 1 f28"/>
                <a:gd name="f87" fmla="*/ f66 1 f28"/>
                <a:gd name="f88" fmla="*/ f67 1 f28"/>
                <a:gd name="f89" fmla="*/ f68 1 f28"/>
                <a:gd name="f90" fmla="*/ f69 1 f28"/>
                <a:gd name="f91" fmla="*/ f70 1 f29"/>
                <a:gd name="f92" fmla="*/ f89 f23 1"/>
                <a:gd name="f93" fmla="*/ f90 f23 1"/>
                <a:gd name="f94" fmla="*/ f91 f24 1"/>
                <a:gd name="f95" fmla="*/ f75 f24 1"/>
                <a:gd name="f96" fmla="*/ f72 f23 1"/>
                <a:gd name="f97" fmla="*/ f73 f24 1"/>
                <a:gd name="f98" fmla="*/ f74 f23 1"/>
                <a:gd name="f99" fmla="*/ f76 f23 1"/>
                <a:gd name="f100" fmla="*/ f77 f24 1"/>
                <a:gd name="f101" fmla="*/ f78 f23 1"/>
                <a:gd name="f102" fmla="*/ f79 f24 1"/>
                <a:gd name="f103" fmla="*/ f80 f23 1"/>
                <a:gd name="f104" fmla="*/ f81 f24 1"/>
                <a:gd name="f105" fmla="*/ f82 f23 1"/>
                <a:gd name="f106" fmla="*/ f83 f24 1"/>
                <a:gd name="f107" fmla="*/ f84 f23 1"/>
                <a:gd name="f108" fmla="*/ f85 f23 1"/>
                <a:gd name="f109" fmla="*/ f86 f23 1"/>
                <a:gd name="f110" fmla="*/ f87 f23 1"/>
                <a:gd name="f111" fmla="*/ f88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1">
                  <a:pos x="f96" y="f97"/>
                </a:cxn>
                <a:cxn ang="f71">
                  <a:pos x="f98" y="f95"/>
                </a:cxn>
                <a:cxn ang="f71">
                  <a:pos x="f99" y="f100"/>
                </a:cxn>
                <a:cxn ang="f71">
                  <a:pos x="f101" y="f102"/>
                </a:cxn>
                <a:cxn ang="f71">
                  <a:pos x="f103" y="f104"/>
                </a:cxn>
                <a:cxn ang="f71">
                  <a:pos x="f105" y="f106"/>
                </a:cxn>
                <a:cxn ang="f71">
                  <a:pos x="f107" y="f104"/>
                </a:cxn>
                <a:cxn ang="f71">
                  <a:pos x="f108" y="f104"/>
                </a:cxn>
                <a:cxn ang="f71">
                  <a:pos x="f109" y="f102"/>
                </a:cxn>
                <a:cxn ang="f71">
                  <a:pos x="f110" y="f102"/>
                </a:cxn>
                <a:cxn ang="f71">
                  <a:pos x="f111" y="f102"/>
                </a:cxn>
                <a:cxn ang="f71">
                  <a:pos x="f92" y="f102"/>
                </a:cxn>
              </a:cxnLst>
              <a:rect l="f92" t="f95" r="f93" b="f94"/>
              <a:pathLst>
                <a:path w="921" h="39">
                  <a:moveTo>
                    <a:pt x="f6" y="f8"/>
                  </a:moveTo>
                  <a:lnTo>
                    <a:pt x="f9" y="f5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7"/>
                  </a:lnTo>
                  <a:lnTo>
                    <a:pt x="f17" y="f15"/>
                  </a:lnTo>
                  <a:lnTo>
                    <a:pt x="f18" y="f15"/>
                  </a:lnTo>
                  <a:lnTo>
                    <a:pt x="f19" y="f13"/>
                  </a:lnTo>
                  <a:lnTo>
                    <a:pt x="f20" y="f13"/>
                  </a:lnTo>
                  <a:lnTo>
                    <a:pt x="f21" y="f13"/>
                  </a:lnTo>
                  <a:lnTo>
                    <a:pt x="f5" y="f13"/>
                  </a:lnTo>
                </a:path>
              </a:pathLst>
            </a:custGeom>
            <a:noFill/>
            <a:ln w="15873">
              <a:solidFill>
                <a:srgbClr val="603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98" name="Freeform 105"/>
            <p:cNvSpPr/>
            <p:nvPr/>
          </p:nvSpPr>
          <p:spPr>
            <a:xfrm>
              <a:off x="245653" y="3348660"/>
              <a:ext cx="1238143" cy="29492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67"/>
                <a:gd name="f7" fmla="val 263"/>
                <a:gd name="f8" fmla="val 1178"/>
                <a:gd name="f9" fmla="val 246"/>
                <a:gd name="f10" fmla="val 1088"/>
                <a:gd name="f11" fmla="val 224"/>
                <a:gd name="f12" fmla="val 966"/>
                <a:gd name="f13" fmla="val 195"/>
                <a:gd name="f14" fmla="val 843"/>
                <a:gd name="f15" fmla="val 726"/>
                <a:gd name="f16" fmla="val 207"/>
                <a:gd name="f17" fmla="val 625"/>
                <a:gd name="f18" fmla="val 475"/>
                <a:gd name="f19" fmla="val 151"/>
                <a:gd name="f20" fmla="val 397"/>
                <a:gd name="f21" fmla="val 112"/>
                <a:gd name="f22" fmla="val 307"/>
                <a:gd name="f23" fmla="val 84"/>
                <a:gd name="f24" fmla="val 240"/>
                <a:gd name="f25" fmla="val 190"/>
                <a:gd name="f26" fmla="val 56"/>
                <a:gd name="f27" fmla="val 90"/>
                <a:gd name="f28" fmla="val 12"/>
                <a:gd name="f29" fmla="val 6"/>
                <a:gd name="f30" fmla="+- 0 0 -90"/>
                <a:gd name="f31" fmla="*/ f3 1 1267"/>
                <a:gd name="f32" fmla="*/ f4 1 263"/>
                <a:gd name="f33" fmla="+- f7 0 f5"/>
                <a:gd name="f34" fmla="+- f6 0 f5"/>
                <a:gd name="f35" fmla="*/ f30 f0 1"/>
                <a:gd name="f36" fmla="*/ f34 1 1267"/>
                <a:gd name="f37" fmla="*/ f33 1 263"/>
                <a:gd name="f38" fmla="*/ 713 f34 1"/>
                <a:gd name="f39" fmla="*/ 138 f33 1"/>
                <a:gd name="f40" fmla="*/ 663 f34 1"/>
                <a:gd name="f41" fmla="*/ 129 f33 1"/>
                <a:gd name="f42" fmla="*/ 612 f34 1"/>
                <a:gd name="f43" fmla="*/ 118 f33 1"/>
                <a:gd name="f44" fmla="*/ 544 f34 1"/>
                <a:gd name="f45" fmla="*/ 102 f33 1"/>
                <a:gd name="f46" fmla="*/ 475 f34 1"/>
                <a:gd name="f47" fmla="*/ 409 f34 1"/>
                <a:gd name="f48" fmla="*/ 109 f33 1"/>
                <a:gd name="f49" fmla="*/ 352 f34 1"/>
                <a:gd name="f50" fmla="*/ 267 f34 1"/>
                <a:gd name="f51" fmla="*/ 79 f33 1"/>
                <a:gd name="f52" fmla="*/ 224 f34 1"/>
                <a:gd name="f53" fmla="*/ 59 f33 1"/>
                <a:gd name="f54" fmla="*/ 173 f34 1"/>
                <a:gd name="f55" fmla="*/ 44 f33 1"/>
                <a:gd name="f56" fmla="*/ 135 f34 1"/>
                <a:gd name="f57" fmla="*/ 107 f34 1"/>
                <a:gd name="f58" fmla="*/ 29 f33 1"/>
                <a:gd name="f59" fmla="*/ 50 f34 1"/>
                <a:gd name="f60" fmla="*/ 6 f33 1"/>
                <a:gd name="f61" fmla="*/ 31 f34 1"/>
                <a:gd name="f62" fmla="*/ 3 f33 1"/>
                <a:gd name="f63" fmla="*/ 0 f34 1"/>
                <a:gd name="f64" fmla="*/ 0 f33 1"/>
                <a:gd name="f65" fmla="*/ 1267 f34 1"/>
                <a:gd name="f66" fmla="*/ 263 f33 1"/>
                <a:gd name="f67" fmla="*/ f35 1 f2"/>
                <a:gd name="f68" fmla="*/ f38 1 1267"/>
                <a:gd name="f69" fmla="*/ f39 1 263"/>
                <a:gd name="f70" fmla="*/ f40 1 1267"/>
                <a:gd name="f71" fmla="*/ f41 1 263"/>
                <a:gd name="f72" fmla="*/ f42 1 1267"/>
                <a:gd name="f73" fmla="*/ f43 1 263"/>
                <a:gd name="f74" fmla="*/ f44 1 1267"/>
                <a:gd name="f75" fmla="*/ f45 1 263"/>
                <a:gd name="f76" fmla="*/ f46 1 1267"/>
                <a:gd name="f77" fmla="*/ f47 1 1267"/>
                <a:gd name="f78" fmla="*/ f48 1 263"/>
                <a:gd name="f79" fmla="*/ f49 1 1267"/>
                <a:gd name="f80" fmla="*/ f50 1 1267"/>
                <a:gd name="f81" fmla="*/ f51 1 263"/>
                <a:gd name="f82" fmla="*/ f52 1 1267"/>
                <a:gd name="f83" fmla="*/ f53 1 263"/>
                <a:gd name="f84" fmla="*/ f54 1 1267"/>
                <a:gd name="f85" fmla="*/ f55 1 263"/>
                <a:gd name="f86" fmla="*/ f56 1 1267"/>
                <a:gd name="f87" fmla="*/ f57 1 1267"/>
                <a:gd name="f88" fmla="*/ f58 1 263"/>
                <a:gd name="f89" fmla="*/ f59 1 1267"/>
                <a:gd name="f90" fmla="*/ f60 1 263"/>
                <a:gd name="f91" fmla="*/ f61 1 1267"/>
                <a:gd name="f92" fmla="*/ f62 1 263"/>
                <a:gd name="f93" fmla="*/ f63 1 1267"/>
                <a:gd name="f94" fmla="*/ f64 1 263"/>
                <a:gd name="f95" fmla="*/ f65 1 1267"/>
                <a:gd name="f96" fmla="*/ f66 1 263"/>
                <a:gd name="f97" fmla="+- f67 0 f1"/>
                <a:gd name="f98" fmla="*/ f68 1 f36"/>
                <a:gd name="f99" fmla="*/ f69 1 f37"/>
                <a:gd name="f100" fmla="*/ f70 1 f36"/>
                <a:gd name="f101" fmla="*/ f71 1 f37"/>
                <a:gd name="f102" fmla="*/ f72 1 f36"/>
                <a:gd name="f103" fmla="*/ f73 1 f37"/>
                <a:gd name="f104" fmla="*/ f74 1 f36"/>
                <a:gd name="f105" fmla="*/ f75 1 f37"/>
                <a:gd name="f106" fmla="*/ f76 1 f36"/>
                <a:gd name="f107" fmla="*/ f77 1 f36"/>
                <a:gd name="f108" fmla="*/ f78 1 f37"/>
                <a:gd name="f109" fmla="*/ f79 1 f36"/>
                <a:gd name="f110" fmla="*/ f80 1 f36"/>
                <a:gd name="f111" fmla="*/ f81 1 f37"/>
                <a:gd name="f112" fmla="*/ f82 1 f36"/>
                <a:gd name="f113" fmla="*/ f83 1 f37"/>
                <a:gd name="f114" fmla="*/ f84 1 f36"/>
                <a:gd name="f115" fmla="*/ f85 1 f37"/>
                <a:gd name="f116" fmla="*/ f86 1 f36"/>
                <a:gd name="f117" fmla="*/ f87 1 f36"/>
                <a:gd name="f118" fmla="*/ f88 1 f37"/>
                <a:gd name="f119" fmla="*/ f89 1 f36"/>
                <a:gd name="f120" fmla="*/ f90 1 f37"/>
                <a:gd name="f121" fmla="*/ f91 1 f36"/>
                <a:gd name="f122" fmla="*/ f92 1 f37"/>
                <a:gd name="f123" fmla="*/ f93 1 f36"/>
                <a:gd name="f124" fmla="*/ f94 1 f37"/>
                <a:gd name="f125" fmla="*/ f95 1 f36"/>
                <a:gd name="f126" fmla="*/ f96 1 f37"/>
                <a:gd name="f127" fmla="*/ f123 f31 1"/>
                <a:gd name="f128" fmla="*/ f125 f31 1"/>
                <a:gd name="f129" fmla="*/ f126 f32 1"/>
                <a:gd name="f130" fmla="*/ f124 f32 1"/>
                <a:gd name="f131" fmla="*/ f98 f31 1"/>
                <a:gd name="f132" fmla="*/ f99 f32 1"/>
                <a:gd name="f133" fmla="*/ f100 f31 1"/>
                <a:gd name="f134" fmla="*/ f101 f32 1"/>
                <a:gd name="f135" fmla="*/ f102 f31 1"/>
                <a:gd name="f136" fmla="*/ f103 f32 1"/>
                <a:gd name="f137" fmla="*/ f104 f31 1"/>
                <a:gd name="f138" fmla="*/ f105 f32 1"/>
                <a:gd name="f139" fmla="*/ f106 f31 1"/>
                <a:gd name="f140" fmla="*/ f107 f31 1"/>
                <a:gd name="f141" fmla="*/ f108 f32 1"/>
                <a:gd name="f142" fmla="*/ f109 f31 1"/>
                <a:gd name="f143" fmla="*/ f110 f31 1"/>
                <a:gd name="f144" fmla="*/ f111 f32 1"/>
                <a:gd name="f145" fmla="*/ f112 f31 1"/>
                <a:gd name="f146" fmla="*/ f113 f32 1"/>
                <a:gd name="f147" fmla="*/ f114 f31 1"/>
                <a:gd name="f148" fmla="*/ f115 f32 1"/>
                <a:gd name="f149" fmla="*/ f116 f31 1"/>
                <a:gd name="f150" fmla="*/ f117 f31 1"/>
                <a:gd name="f151" fmla="*/ f118 f32 1"/>
                <a:gd name="f152" fmla="*/ f119 f31 1"/>
                <a:gd name="f153" fmla="*/ f120 f32 1"/>
                <a:gd name="f154" fmla="*/ f121 f31 1"/>
                <a:gd name="f155" fmla="*/ f12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97">
                  <a:pos x="f131" y="f132"/>
                </a:cxn>
                <a:cxn ang="f97">
                  <a:pos x="f133" y="f134"/>
                </a:cxn>
                <a:cxn ang="f97">
                  <a:pos x="f135" y="f136"/>
                </a:cxn>
                <a:cxn ang="f97">
                  <a:pos x="f137" y="f138"/>
                </a:cxn>
                <a:cxn ang="f97">
                  <a:pos x="f139" y="f138"/>
                </a:cxn>
                <a:cxn ang="f97">
                  <a:pos x="f140" y="f141"/>
                </a:cxn>
                <a:cxn ang="f97">
                  <a:pos x="f142" y="f141"/>
                </a:cxn>
                <a:cxn ang="f97">
                  <a:pos x="f143" y="f144"/>
                </a:cxn>
                <a:cxn ang="f97">
                  <a:pos x="f145" y="f146"/>
                </a:cxn>
                <a:cxn ang="f97">
                  <a:pos x="f147" y="f148"/>
                </a:cxn>
                <a:cxn ang="f97">
                  <a:pos x="f149" y="f148"/>
                </a:cxn>
                <a:cxn ang="f97">
                  <a:pos x="f150" y="f151"/>
                </a:cxn>
                <a:cxn ang="f97">
                  <a:pos x="f152" y="f153"/>
                </a:cxn>
                <a:cxn ang="f97">
                  <a:pos x="f154" y="f155"/>
                </a:cxn>
                <a:cxn ang="f97">
                  <a:pos x="f127" y="f130"/>
                </a:cxn>
              </a:cxnLst>
              <a:rect l="f127" t="f130" r="f128" b="f129"/>
              <a:pathLst>
                <a:path w="1267" h="263">
                  <a:moveTo>
                    <a:pt x="f6" y="f7"/>
                  </a:moveTo>
                  <a:lnTo>
                    <a:pt x="f8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3"/>
                  </a:lnTo>
                  <a:lnTo>
                    <a:pt x="f15" y="f16"/>
                  </a:lnTo>
                  <a:lnTo>
                    <a:pt x="f17" y="f16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3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6" y="f29"/>
                  </a:lnTo>
                  <a:lnTo>
                    <a:pt x="f5" y="f5"/>
                  </a:lnTo>
                </a:path>
              </a:pathLst>
            </a:custGeom>
            <a:noFill/>
            <a:ln w="15873">
              <a:solidFill>
                <a:srgbClr val="603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99" name="Rectangle 106"/>
            <p:cNvSpPr/>
            <p:nvPr/>
          </p:nvSpPr>
          <p:spPr>
            <a:xfrm>
              <a:off x="1745397" y="5760893"/>
              <a:ext cx="1606133" cy="169277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vert="horz" wrap="none" lIns="0" tIns="0" rIns="0" bIns="0" anchor="t" anchorCtr="0" compatLnSpc="1">
              <a:spAutoFit/>
            </a:bodyPr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1100" b="1" kern="0" dirty="0">
                  <a:solidFill>
                    <a:srgbClr val="000000"/>
                  </a:solidFill>
                  <a:latin typeface="Times New Roman" pitchFamily="18"/>
                  <a:cs typeface="Times New Roman" pitchFamily="18"/>
                </a:rPr>
                <a:t>РЕСПУБЛИКА МОРДОВИЯ</a:t>
              </a:r>
            </a:p>
          </p:txBody>
        </p:sp>
        <p:sp>
          <p:nvSpPr>
            <p:cNvPr id="100" name="Oval 107"/>
            <p:cNvSpPr/>
            <p:nvPr/>
          </p:nvSpPr>
          <p:spPr>
            <a:xfrm>
              <a:off x="1662534" y="4115174"/>
              <a:ext cx="55632" cy="65379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1 0"/>
                <a:gd name="f15" fmla="*/ f9 f0 1"/>
                <a:gd name="f16" fmla="*/ f10 f0 1"/>
                <a:gd name="f17" fmla="?: f11 f4 1"/>
                <a:gd name="f18" fmla="?: f12 f5 1"/>
                <a:gd name="f19" fmla="?: f13 f6 1"/>
                <a:gd name="f20" fmla="+- f14 0 f1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1 0"/>
                <a:gd name="f28" fmla="+- f21 0 f1"/>
                <a:gd name="f29" fmla="+- f22 0 f1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0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0 1"/>
                <a:gd name="f47" fmla="*/ f42 f30 1"/>
                <a:gd name="f48" fmla="*/ f41 f30 1"/>
                <a:gd name="f49" fmla="*/ f46 1 f8"/>
                <a:gd name="f50" fmla="*/ f44 f30 1"/>
                <a:gd name="f51" fmla="+- f49 0 f1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0" swAng="f1"/>
                  <a:arcTo wR="f47" hR="f48" stAng="f2" swAng="f1"/>
                  <a:arcTo wR="f47" hR="f48" stAng="f7" swAng="f1"/>
                  <a:arcTo wR="f47" hR="f48" stAng="f1" swAng="f1"/>
                  <a:close/>
                </a:path>
              </a:pathLst>
            </a:custGeom>
            <a:solidFill>
              <a:srgbClr val="603000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01" name="Rectangle 108"/>
            <p:cNvSpPr/>
            <p:nvPr/>
          </p:nvSpPr>
          <p:spPr>
            <a:xfrm>
              <a:off x="1680292" y="4155518"/>
              <a:ext cx="655007" cy="153888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vert="horz" wrap="none" lIns="0" tIns="0" rIns="0" bIns="0" anchor="t" anchorCtr="0" compatLnSpc="1">
              <a:spAutoFit/>
            </a:bodyPr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1000" b="1" kern="0" dirty="0">
                  <a:solidFill>
                    <a:srgbClr val="000000"/>
                  </a:solidFill>
                  <a:latin typeface="Courier New" pitchFamily="49"/>
                  <a:cs typeface="Arial" pitchFamily="34"/>
                </a:rPr>
                <a:t>г. Павлово</a:t>
              </a:r>
              <a:endParaRPr lang="ru-RU" sz="2000" kern="0" dirty="0">
                <a:solidFill>
                  <a:srgbClr val="FFFFFF"/>
                </a:solidFill>
                <a:latin typeface="Tahoma" pitchFamily="34"/>
                <a:cs typeface="Arial" pitchFamily="34"/>
              </a:endParaRPr>
            </a:p>
          </p:txBody>
        </p:sp>
        <p:sp>
          <p:nvSpPr>
            <p:cNvPr id="102" name="Rectangle 109"/>
            <p:cNvSpPr/>
            <p:nvPr/>
          </p:nvSpPr>
          <p:spPr>
            <a:xfrm>
              <a:off x="1545354" y="3987195"/>
              <a:ext cx="1048011" cy="153888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vert="horz" wrap="none" lIns="0" tIns="0" rIns="0" bIns="0" anchor="t" anchorCtr="0" compatLnSpc="1">
              <a:spAutoFit/>
            </a:bodyPr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1000" b="1" kern="0" dirty="0">
                  <a:solidFill>
                    <a:srgbClr val="000000"/>
                  </a:solidFill>
                  <a:latin typeface="Courier New" pitchFamily="49"/>
                  <a:cs typeface="Arial" pitchFamily="34"/>
                </a:rPr>
                <a:t>Павловский район</a:t>
              </a:r>
              <a:endParaRPr lang="ru-RU" sz="2000" kern="0" dirty="0">
                <a:solidFill>
                  <a:srgbClr val="FFFFFF"/>
                </a:solidFill>
                <a:latin typeface="Tahoma" pitchFamily="34"/>
                <a:cs typeface="Arial" pitchFamily="34"/>
              </a:endParaRPr>
            </a:p>
          </p:txBody>
        </p:sp>
        <p:sp>
          <p:nvSpPr>
            <p:cNvPr id="103" name="Freeform 110"/>
            <p:cNvSpPr/>
            <p:nvPr/>
          </p:nvSpPr>
          <p:spPr>
            <a:xfrm>
              <a:off x="1480249" y="4456008"/>
              <a:ext cx="388254" cy="549499"/>
            </a:xfrm>
            <a:custGeom>
              <a:avLst/>
              <a:gdLst>
                <a:gd name="f0" fmla="val 10800000"/>
                <a:gd name="f1" fmla="val 5400000"/>
                <a:gd name="f2" fmla="val 360"/>
                <a:gd name="f3" fmla="val 180"/>
                <a:gd name="f4" fmla="val w"/>
                <a:gd name="f5" fmla="val h"/>
                <a:gd name="f6" fmla="val 0"/>
                <a:gd name="f7" fmla="val 397"/>
                <a:gd name="f8" fmla="val 487"/>
                <a:gd name="f9" fmla="val 10"/>
                <a:gd name="f10" fmla="val 474"/>
                <a:gd name="f11" fmla="val 18"/>
                <a:gd name="f12" fmla="val 476"/>
                <a:gd name="f13" fmla="val 25"/>
                <a:gd name="f14" fmla="val 486"/>
                <a:gd name="f15" fmla="val 41"/>
                <a:gd name="f16" fmla="val 485"/>
                <a:gd name="f17" fmla="val 51"/>
                <a:gd name="f18" fmla="val 60"/>
                <a:gd name="f19" fmla="val 67"/>
                <a:gd name="f20" fmla="val 75"/>
                <a:gd name="f21" fmla="val 83"/>
                <a:gd name="f22" fmla="val 96"/>
                <a:gd name="f23" fmla="val 109"/>
                <a:gd name="f24" fmla="val 118"/>
                <a:gd name="f25" fmla="val 125"/>
                <a:gd name="f26" fmla="val 134"/>
                <a:gd name="f27" fmla="val 147"/>
                <a:gd name="f28" fmla="val 484"/>
                <a:gd name="f29" fmla="val 151"/>
                <a:gd name="f30" fmla="val 481"/>
                <a:gd name="f31" fmla="val 159"/>
                <a:gd name="f32" fmla="val 165"/>
                <a:gd name="f33" fmla="val 472"/>
                <a:gd name="f34" fmla="val 171"/>
                <a:gd name="f35" fmla="val 468"/>
                <a:gd name="f36" fmla="val 177"/>
                <a:gd name="f37" fmla="val 464"/>
                <a:gd name="f38" fmla="val 189"/>
                <a:gd name="f39" fmla="val 459"/>
                <a:gd name="f40" fmla="val 199"/>
                <a:gd name="f41" fmla="val 456"/>
                <a:gd name="f42" fmla="val 206"/>
                <a:gd name="f43" fmla="val 453"/>
                <a:gd name="f44" fmla="val 213"/>
                <a:gd name="f45" fmla="val 451"/>
                <a:gd name="f46" fmla="val 223"/>
                <a:gd name="f47" fmla="val 447"/>
                <a:gd name="f48" fmla="val 232"/>
                <a:gd name="f49" fmla="val 444"/>
                <a:gd name="f50" fmla="val 241"/>
                <a:gd name="f51" fmla="val 441"/>
                <a:gd name="f52" fmla="val 249"/>
                <a:gd name="f53" fmla="val 438"/>
                <a:gd name="f54" fmla="val 253"/>
                <a:gd name="f55" fmla="val 434"/>
                <a:gd name="f56" fmla="val 256"/>
                <a:gd name="f57" fmla="val 430"/>
                <a:gd name="f58" fmla="val 264"/>
                <a:gd name="f59" fmla="val 423"/>
                <a:gd name="f60" fmla="val 268"/>
                <a:gd name="f61" fmla="val 418"/>
                <a:gd name="f62" fmla="val 273"/>
                <a:gd name="f63" fmla="val 413"/>
                <a:gd name="f64" fmla="val 281"/>
                <a:gd name="f65" fmla="val 404"/>
                <a:gd name="f66" fmla="val 286"/>
                <a:gd name="f67" fmla="val 291"/>
                <a:gd name="f68" fmla="val 389"/>
                <a:gd name="f69" fmla="val 298"/>
                <a:gd name="f70" fmla="val 386"/>
                <a:gd name="f71" fmla="val 307"/>
                <a:gd name="f72" fmla="val 383"/>
                <a:gd name="f73" fmla="val 317"/>
                <a:gd name="f74" fmla="val 380"/>
                <a:gd name="f75" fmla="val 325"/>
                <a:gd name="f76" fmla="val 379"/>
                <a:gd name="f77" fmla="val 332"/>
                <a:gd name="f78" fmla="val 341"/>
                <a:gd name="f79" fmla="val 350"/>
                <a:gd name="f80" fmla="val 359"/>
                <a:gd name="f81" fmla="val 375"/>
                <a:gd name="f82" fmla="val 366"/>
                <a:gd name="f83" fmla="val 370"/>
                <a:gd name="f84" fmla="val 365"/>
                <a:gd name="f85" fmla="val 384"/>
                <a:gd name="f86" fmla="val 391"/>
                <a:gd name="f87" fmla="val 357"/>
                <a:gd name="f88" fmla="val 352"/>
                <a:gd name="f89" fmla="val 392"/>
                <a:gd name="f90" fmla="val 344"/>
                <a:gd name="f91" fmla="val 335"/>
                <a:gd name="f92" fmla="val 329"/>
                <a:gd name="f93" fmla="val 323"/>
                <a:gd name="f94" fmla="val 371"/>
                <a:gd name="f95" fmla="val 326"/>
                <a:gd name="f96" fmla="val 363"/>
                <a:gd name="f97" fmla="val 324"/>
                <a:gd name="f98" fmla="val 354"/>
                <a:gd name="f99" fmla="val 337"/>
                <a:gd name="f100" fmla="val 322"/>
                <a:gd name="f101" fmla="val 331"/>
                <a:gd name="f102" fmla="val 321"/>
                <a:gd name="f103" fmla="val 315"/>
                <a:gd name="f104" fmla="val 309"/>
                <a:gd name="f105" fmla="val 319"/>
                <a:gd name="f106" fmla="val 303"/>
                <a:gd name="f107" fmla="val 289"/>
                <a:gd name="f108" fmla="val 313"/>
                <a:gd name="f109" fmla="val 284"/>
                <a:gd name="f110" fmla="val 316"/>
                <a:gd name="f111" fmla="val 266"/>
                <a:gd name="f112" fmla="val 244"/>
                <a:gd name="f113" fmla="val 235"/>
                <a:gd name="f114" fmla="val 211"/>
                <a:gd name="f115" fmla="val 201"/>
                <a:gd name="f116" fmla="val 188"/>
                <a:gd name="f117" fmla="val 318"/>
                <a:gd name="f118" fmla="val 175"/>
                <a:gd name="f119" fmla="val 320"/>
                <a:gd name="f120" fmla="val 160"/>
                <a:gd name="f121" fmla="val 156"/>
                <a:gd name="f122" fmla="val 333"/>
                <a:gd name="f123" fmla="val 149"/>
                <a:gd name="f124" fmla="val 143"/>
                <a:gd name="f125" fmla="val 142"/>
                <a:gd name="f126" fmla="val 133"/>
                <a:gd name="f127" fmla="val 349"/>
                <a:gd name="f128" fmla="val 122"/>
                <a:gd name="f129" fmla="val 121"/>
                <a:gd name="f130" fmla="val 97"/>
                <a:gd name="f131" fmla="val 79"/>
                <a:gd name="f132" fmla="val 62"/>
                <a:gd name="f133" fmla="val 54"/>
                <a:gd name="f134" fmla="val 46"/>
                <a:gd name="f135" fmla="val 358"/>
                <a:gd name="f136" fmla="val 19"/>
                <a:gd name="f137" fmla="val 356"/>
                <a:gd name="f138" fmla="val 11"/>
                <a:gd name="f139" fmla="val 4"/>
                <a:gd name="f140" fmla="val 334"/>
                <a:gd name="f141" fmla="val 6"/>
                <a:gd name="f142" fmla="val 9"/>
                <a:gd name="f143" fmla="val 12"/>
                <a:gd name="f144" fmla="val 296"/>
                <a:gd name="f145" fmla="val 17"/>
                <a:gd name="f146" fmla="val 21"/>
                <a:gd name="f147" fmla="val 282"/>
                <a:gd name="f148" fmla="val 26"/>
                <a:gd name="f149" fmla="val 32"/>
                <a:gd name="f150" fmla="val 265"/>
                <a:gd name="f151" fmla="val 38"/>
                <a:gd name="f152" fmla="val 255"/>
                <a:gd name="f153" fmla="val 44"/>
                <a:gd name="f154" fmla="val 246"/>
                <a:gd name="f155" fmla="val 50"/>
                <a:gd name="f156" fmla="val 231"/>
                <a:gd name="f157" fmla="val 214"/>
                <a:gd name="f158" fmla="val 191"/>
                <a:gd name="f159" fmla="val 55"/>
                <a:gd name="f160" fmla="val 170"/>
                <a:gd name="f161" fmla="val 65"/>
                <a:gd name="f162" fmla="val 153"/>
                <a:gd name="f163" fmla="val 74"/>
                <a:gd name="f164" fmla="val 150"/>
                <a:gd name="f165" fmla="val 80"/>
                <a:gd name="f166" fmla="val 88"/>
                <a:gd name="f167" fmla="val 140"/>
                <a:gd name="f168" fmla="val 90"/>
                <a:gd name="f169" fmla="val 102"/>
                <a:gd name="f170" fmla="val 129"/>
                <a:gd name="f171" fmla="val 112"/>
                <a:gd name="f172" fmla="val 127"/>
                <a:gd name="f173" fmla="val 123"/>
                <a:gd name="f174" fmla="val 131"/>
                <a:gd name="f175" fmla="val 139"/>
                <a:gd name="f176" fmla="val 114"/>
                <a:gd name="f177" fmla="val 155"/>
                <a:gd name="f178" fmla="val 117"/>
                <a:gd name="f179" fmla="val 161"/>
                <a:gd name="f180" fmla="val 115"/>
                <a:gd name="f181" fmla="val 167"/>
                <a:gd name="f182" fmla="val 169"/>
                <a:gd name="f183" fmla="val 144"/>
                <a:gd name="f184" fmla="val 173"/>
                <a:gd name="f185" fmla="val 186"/>
                <a:gd name="f186" fmla="val 148"/>
                <a:gd name="f187" fmla="val 194"/>
                <a:gd name="f188" fmla="val 203"/>
                <a:gd name="f189" fmla="val 215"/>
                <a:gd name="f190" fmla="val 227"/>
                <a:gd name="f191" fmla="val 236"/>
                <a:gd name="f192" fmla="val 136"/>
                <a:gd name="f193" fmla="val 126"/>
                <a:gd name="f194" fmla="val 119"/>
                <a:gd name="f195" fmla="val 113"/>
                <a:gd name="f196" fmla="val 240"/>
                <a:gd name="f197" fmla="val 95"/>
                <a:gd name="f198" fmla="val 242"/>
                <a:gd name="f199" fmla="val 91"/>
                <a:gd name="f200" fmla="val 86"/>
                <a:gd name="f201" fmla="val 248"/>
                <a:gd name="f202" fmla="val 251"/>
                <a:gd name="f203" fmla="val 68"/>
                <a:gd name="f204" fmla="val 252"/>
                <a:gd name="f205" fmla="val 63"/>
                <a:gd name="f206" fmla="val 254"/>
                <a:gd name="f207" fmla="val 53"/>
                <a:gd name="f208" fmla="val 261"/>
                <a:gd name="f209" fmla="val 49"/>
                <a:gd name="f210" fmla="val 42"/>
                <a:gd name="f211" fmla="val 274"/>
                <a:gd name="f212" fmla="val 34"/>
                <a:gd name="f213" fmla="val 283"/>
                <a:gd name="f214" fmla="val 33"/>
                <a:gd name="f215" fmla="val 300"/>
                <a:gd name="f216" fmla="val 30"/>
                <a:gd name="f217" fmla="val 305"/>
                <a:gd name="f218" fmla="val 20"/>
                <a:gd name="f219" fmla="val 345"/>
                <a:gd name="f220" fmla="val 16"/>
                <a:gd name="f221" fmla="val 401"/>
                <a:gd name="f222" fmla="val 411"/>
                <a:gd name="f223" fmla="val 426"/>
                <a:gd name="f224" fmla="val 8"/>
                <a:gd name="f225" fmla="val 7"/>
                <a:gd name="f226" fmla="val 449"/>
                <a:gd name="f227" fmla="val 3"/>
                <a:gd name="f228" fmla="val 460"/>
                <a:gd name="f229" fmla="val 467"/>
                <a:gd name="f230" fmla="val 480"/>
                <a:gd name="f231" fmla="+- 0 0 -90"/>
                <a:gd name="f232" fmla="*/ f4 1 397"/>
                <a:gd name="f233" fmla="*/ f5 1 487"/>
                <a:gd name="f234" fmla="+- f8 0 f6"/>
                <a:gd name="f235" fmla="+- f7 0 f6"/>
                <a:gd name="f236" fmla="*/ f231 f0 1"/>
                <a:gd name="f237" fmla="*/ f235 1 397"/>
                <a:gd name="f238" fmla="*/ f234 1 487"/>
                <a:gd name="f239" fmla="*/ 14 f235 1"/>
                <a:gd name="f240" fmla="*/ 260 f234 1"/>
                <a:gd name="f241" fmla="*/ 34 f235 1"/>
                <a:gd name="f242" fmla="*/ 47 f235 1"/>
                <a:gd name="f243" fmla="*/ 66 f235 1"/>
                <a:gd name="f244" fmla="*/ 259 f234 1"/>
                <a:gd name="f245" fmla="*/ 83 f235 1"/>
                <a:gd name="f246" fmla="*/ 93 f235 1"/>
                <a:gd name="f247" fmla="*/ 252 f234 1"/>
                <a:gd name="f248" fmla="*/ 107 f235 1"/>
                <a:gd name="f249" fmla="*/ 245 f234 1"/>
                <a:gd name="f250" fmla="*/ 120 f235 1"/>
                <a:gd name="f251" fmla="*/ 241 f234 1"/>
                <a:gd name="f252" fmla="*/ 135 f235 1"/>
                <a:gd name="f253" fmla="*/ 235 f234 1"/>
                <a:gd name="f254" fmla="*/ 145 f235 1"/>
                <a:gd name="f255" fmla="*/ 230 f234 1"/>
                <a:gd name="f256" fmla="*/ 154 f235 1"/>
                <a:gd name="f257" fmla="*/ 221 f234 1"/>
                <a:gd name="f258" fmla="*/ 164 f235 1"/>
                <a:gd name="f259" fmla="*/ 208 f234 1"/>
                <a:gd name="f260" fmla="*/ 178 f235 1"/>
                <a:gd name="f261" fmla="*/ 203 f234 1"/>
                <a:gd name="f262" fmla="*/ 193 f235 1"/>
                <a:gd name="f263" fmla="*/ 202 f234 1"/>
                <a:gd name="f264" fmla="*/ 207 f235 1"/>
                <a:gd name="f265" fmla="*/ 197 f234 1"/>
                <a:gd name="f266" fmla="*/ 221 f235 1"/>
                <a:gd name="f267" fmla="*/ 191 f234 1"/>
                <a:gd name="f268" fmla="*/ 179 f234 1"/>
                <a:gd name="f269" fmla="*/ 210 f235 1"/>
                <a:gd name="f270" fmla="*/ 174 f234 1"/>
                <a:gd name="f271" fmla="*/ 194 f235 1"/>
                <a:gd name="f272" fmla="*/ 173 f234 1"/>
                <a:gd name="f273" fmla="*/ 183 f235 1"/>
                <a:gd name="f274" fmla="*/ 168 f234 1"/>
                <a:gd name="f275" fmla="*/ 155 f234 1"/>
                <a:gd name="f276" fmla="*/ 142 f234 1"/>
                <a:gd name="f277" fmla="*/ 131 f234 1"/>
                <a:gd name="f278" fmla="*/ 113 f234 1"/>
                <a:gd name="f279" fmla="*/ 100 f234 1"/>
                <a:gd name="f280" fmla="*/ 84 f234 1"/>
                <a:gd name="f281" fmla="*/ 75 f234 1"/>
                <a:gd name="f282" fmla="*/ 202 f235 1"/>
                <a:gd name="f283" fmla="*/ 65 f234 1"/>
                <a:gd name="f284" fmla="*/ 42 f234 1"/>
                <a:gd name="f285" fmla="*/ 24 f234 1"/>
                <a:gd name="f286" fmla="*/ 10 f234 1"/>
                <a:gd name="f287" fmla="*/ 2 f234 1"/>
                <a:gd name="f288" fmla="*/ 180 f235 1"/>
                <a:gd name="f289" fmla="*/ 3 f234 1"/>
                <a:gd name="f290" fmla="*/ 167 f235 1"/>
                <a:gd name="f291" fmla="*/ 9 f234 1"/>
                <a:gd name="f292" fmla="*/ 17 f234 1"/>
                <a:gd name="f293" fmla="*/ 139 f235 1"/>
                <a:gd name="f294" fmla="*/ 27 f234 1"/>
                <a:gd name="f295" fmla="*/ 121 f235 1"/>
                <a:gd name="f296" fmla="*/ 29 f234 1"/>
                <a:gd name="f297" fmla="*/ 102 f235 1"/>
                <a:gd name="f298" fmla="*/ 86 f235 1"/>
                <a:gd name="f299" fmla="*/ 40 f234 1"/>
                <a:gd name="f300" fmla="*/ 79 f235 1"/>
                <a:gd name="f301" fmla="*/ 48 f234 1"/>
                <a:gd name="f302" fmla="*/ 72 f235 1"/>
                <a:gd name="f303" fmla="*/ 63 f234 1"/>
                <a:gd name="f304" fmla="*/ 86 f234 1"/>
                <a:gd name="f305" fmla="*/ 76 f235 1"/>
                <a:gd name="f306" fmla="*/ 90 f234 1"/>
                <a:gd name="f307" fmla="*/ 81 f235 1"/>
                <a:gd name="f308" fmla="*/ 99 f234 1"/>
                <a:gd name="f309" fmla="*/ 114 f234 1"/>
                <a:gd name="f310" fmla="*/ 77 f235 1"/>
                <a:gd name="f311" fmla="*/ 128 f234 1"/>
                <a:gd name="f312" fmla="*/ 64 f235 1"/>
                <a:gd name="f313" fmla="*/ 49 f235 1"/>
                <a:gd name="f314" fmla="*/ 132 f234 1"/>
                <a:gd name="f315" fmla="*/ 36 f235 1"/>
                <a:gd name="f316" fmla="*/ 135 f234 1"/>
                <a:gd name="f317" fmla="*/ 23 f235 1"/>
                <a:gd name="f318" fmla="*/ 143 f234 1"/>
                <a:gd name="f319" fmla="*/ 19 f235 1"/>
                <a:gd name="f320" fmla="*/ 169 f234 1"/>
                <a:gd name="f321" fmla="*/ 182 f234 1"/>
                <a:gd name="f322" fmla="*/ 9 f235 1"/>
                <a:gd name="f323" fmla="*/ 195 f234 1"/>
                <a:gd name="f324" fmla="*/ 209 f234 1"/>
                <a:gd name="f325" fmla="*/ 7 f235 1"/>
                <a:gd name="f326" fmla="*/ 223 f234 1"/>
                <a:gd name="f327" fmla="*/ 5 f235 1"/>
                <a:gd name="f328" fmla="*/ 0 f235 1"/>
                <a:gd name="f329" fmla="*/ 249 f234 1"/>
                <a:gd name="f330" fmla="*/ 6 f235 1"/>
                <a:gd name="f331" fmla="*/ 0 f234 1"/>
                <a:gd name="f332" fmla="*/ 397 f235 1"/>
                <a:gd name="f333" fmla="*/ 487 f234 1"/>
                <a:gd name="f334" fmla="*/ f236 1 f3"/>
                <a:gd name="f335" fmla="*/ f239 1 397"/>
                <a:gd name="f336" fmla="*/ f240 1 487"/>
                <a:gd name="f337" fmla="*/ f241 1 397"/>
                <a:gd name="f338" fmla="*/ f242 1 397"/>
                <a:gd name="f339" fmla="*/ f243 1 397"/>
                <a:gd name="f340" fmla="*/ f244 1 487"/>
                <a:gd name="f341" fmla="*/ f245 1 397"/>
                <a:gd name="f342" fmla="*/ f246 1 397"/>
                <a:gd name="f343" fmla="*/ f247 1 487"/>
                <a:gd name="f344" fmla="*/ f248 1 397"/>
                <a:gd name="f345" fmla="*/ f249 1 487"/>
                <a:gd name="f346" fmla="*/ f250 1 397"/>
                <a:gd name="f347" fmla="*/ f251 1 487"/>
                <a:gd name="f348" fmla="*/ f252 1 397"/>
                <a:gd name="f349" fmla="*/ f253 1 487"/>
                <a:gd name="f350" fmla="*/ f254 1 397"/>
                <a:gd name="f351" fmla="*/ f255 1 487"/>
                <a:gd name="f352" fmla="*/ f256 1 397"/>
                <a:gd name="f353" fmla="*/ f257 1 487"/>
                <a:gd name="f354" fmla="*/ f258 1 397"/>
                <a:gd name="f355" fmla="*/ f259 1 487"/>
                <a:gd name="f356" fmla="*/ f260 1 397"/>
                <a:gd name="f357" fmla="*/ f261 1 487"/>
                <a:gd name="f358" fmla="*/ f262 1 397"/>
                <a:gd name="f359" fmla="*/ f263 1 487"/>
                <a:gd name="f360" fmla="*/ f264 1 397"/>
                <a:gd name="f361" fmla="*/ f265 1 487"/>
                <a:gd name="f362" fmla="*/ f266 1 397"/>
                <a:gd name="f363" fmla="*/ f267 1 487"/>
                <a:gd name="f364" fmla="*/ f268 1 487"/>
                <a:gd name="f365" fmla="*/ f269 1 397"/>
                <a:gd name="f366" fmla="*/ f270 1 487"/>
                <a:gd name="f367" fmla="*/ f271 1 397"/>
                <a:gd name="f368" fmla="*/ f272 1 487"/>
                <a:gd name="f369" fmla="*/ f273 1 397"/>
                <a:gd name="f370" fmla="*/ f274 1 487"/>
                <a:gd name="f371" fmla="*/ f275 1 487"/>
                <a:gd name="f372" fmla="*/ f276 1 487"/>
                <a:gd name="f373" fmla="*/ f277 1 487"/>
                <a:gd name="f374" fmla="*/ f278 1 487"/>
                <a:gd name="f375" fmla="*/ f279 1 487"/>
                <a:gd name="f376" fmla="*/ f280 1 487"/>
                <a:gd name="f377" fmla="*/ f281 1 487"/>
                <a:gd name="f378" fmla="*/ f282 1 397"/>
                <a:gd name="f379" fmla="*/ f283 1 487"/>
                <a:gd name="f380" fmla="*/ f284 1 487"/>
                <a:gd name="f381" fmla="*/ f285 1 487"/>
                <a:gd name="f382" fmla="*/ f286 1 487"/>
                <a:gd name="f383" fmla="*/ f287 1 487"/>
                <a:gd name="f384" fmla="*/ f288 1 397"/>
                <a:gd name="f385" fmla="*/ f289 1 487"/>
                <a:gd name="f386" fmla="*/ f290 1 397"/>
                <a:gd name="f387" fmla="*/ f291 1 487"/>
                <a:gd name="f388" fmla="*/ f292 1 487"/>
                <a:gd name="f389" fmla="*/ f293 1 397"/>
                <a:gd name="f390" fmla="*/ f294 1 487"/>
                <a:gd name="f391" fmla="*/ f295 1 397"/>
                <a:gd name="f392" fmla="*/ f296 1 487"/>
                <a:gd name="f393" fmla="*/ f297 1 397"/>
                <a:gd name="f394" fmla="*/ f298 1 397"/>
                <a:gd name="f395" fmla="*/ f299 1 487"/>
                <a:gd name="f396" fmla="*/ f300 1 397"/>
                <a:gd name="f397" fmla="*/ f301 1 487"/>
                <a:gd name="f398" fmla="*/ f302 1 397"/>
                <a:gd name="f399" fmla="*/ f303 1 487"/>
                <a:gd name="f400" fmla="*/ f304 1 487"/>
                <a:gd name="f401" fmla="*/ f305 1 397"/>
                <a:gd name="f402" fmla="*/ f306 1 487"/>
                <a:gd name="f403" fmla="*/ f307 1 397"/>
                <a:gd name="f404" fmla="*/ f308 1 487"/>
                <a:gd name="f405" fmla="*/ f309 1 487"/>
                <a:gd name="f406" fmla="*/ f310 1 397"/>
                <a:gd name="f407" fmla="*/ f311 1 487"/>
                <a:gd name="f408" fmla="*/ f312 1 397"/>
                <a:gd name="f409" fmla="*/ f313 1 397"/>
                <a:gd name="f410" fmla="*/ f314 1 487"/>
                <a:gd name="f411" fmla="*/ f315 1 397"/>
                <a:gd name="f412" fmla="*/ f316 1 487"/>
                <a:gd name="f413" fmla="*/ f317 1 397"/>
                <a:gd name="f414" fmla="*/ f318 1 487"/>
                <a:gd name="f415" fmla="*/ f319 1 397"/>
                <a:gd name="f416" fmla="*/ f320 1 487"/>
                <a:gd name="f417" fmla="*/ f321 1 487"/>
                <a:gd name="f418" fmla="*/ f322 1 397"/>
                <a:gd name="f419" fmla="*/ f323 1 487"/>
                <a:gd name="f420" fmla="*/ f324 1 487"/>
                <a:gd name="f421" fmla="*/ f325 1 397"/>
                <a:gd name="f422" fmla="*/ f326 1 487"/>
                <a:gd name="f423" fmla="*/ f327 1 397"/>
                <a:gd name="f424" fmla="*/ f328 1 397"/>
                <a:gd name="f425" fmla="*/ f329 1 487"/>
                <a:gd name="f426" fmla="*/ f330 1 397"/>
                <a:gd name="f427" fmla="*/ f331 1 487"/>
                <a:gd name="f428" fmla="*/ f332 1 397"/>
                <a:gd name="f429" fmla="*/ f333 1 487"/>
                <a:gd name="f430" fmla="+- f334 0 f1"/>
                <a:gd name="f431" fmla="*/ f335 1 f237"/>
                <a:gd name="f432" fmla="*/ f336 1 f238"/>
                <a:gd name="f433" fmla="*/ f337 1 f237"/>
                <a:gd name="f434" fmla="*/ f338 1 f237"/>
                <a:gd name="f435" fmla="*/ f339 1 f237"/>
                <a:gd name="f436" fmla="*/ f340 1 f238"/>
                <a:gd name="f437" fmla="*/ f341 1 f237"/>
                <a:gd name="f438" fmla="*/ f342 1 f237"/>
                <a:gd name="f439" fmla="*/ f343 1 f238"/>
                <a:gd name="f440" fmla="*/ f344 1 f237"/>
                <a:gd name="f441" fmla="*/ f345 1 f238"/>
                <a:gd name="f442" fmla="*/ f346 1 f237"/>
                <a:gd name="f443" fmla="*/ f347 1 f238"/>
                <a:gd name="f444" fmla="*/ f348 1 f237"/>
                <a:gd name="f445" fmla="*/ f349 1 f238"/>
                <a:gd name="f446" fmla="*/ f350 1 f237"/>
                <a:gd name="f447" fmla="*/ f351 1 f238"/>
                <a:gd name="f448" fmla="*/ f352 1 f237"/>
                <a:gd name="f449" fmla="*/ f353 1 f238"/>
                <a:gd name="f450" fmla="*/ f354 1 f237"/>
                <a:gd name="f451" fmla="*/ f355 1 f238"/>
                <a:gd name="f452" fmla="*/ f356 1 f237"/>
                <a:gd name="f453" fmla="*/ f357 1 f238"/>
                <a:gd name="f454" fmla="*/ f358 1 f237"/>
                <a:gd name="f455" fmla="*/ f359 1 f238"/>
                <a:gd name="f456" fmla="*/ f360 1 f237"/>
                <a:gd name="f457" fmla="*/ f361 1 f238"/>
                <a:gd name="f458" fmla="*/ f362 1 f237"/>
                <a:gd name="f459" fmla="*/ f363 1 f238"/>
                <a:gd name="f460" fmla="*/ f364 1 f238"/>
                <a:gd name="f461" fmla="*/ f365 1 f237"/>
                <a:gd name="f462" fmla="*/ f366 1 f238"/>
                <a:gd name="f463" fmla="*/ f367 1 f237"/>
                <a:gd name="f464" fmla="*/ f368 1 f238"/>
                <a:gd name="f465" fmla="*/ f369 1 f237"/>
                <a:gd name="f466" fmla="*/ f370 1 f238"/>
                <a:gd name="f467" fmla="*/ f371 1 f238"/>
                <a:gd name="f468" fmla="*/ f372 1 f238"/>
                <a:gd name="f469" fmla="*/ f373 1 f238"/>
                <a:gd name="f470" fmla="*/ f374 1 f238"/>
                <a:gd name="f471" fmla="*/ f375 1 f238"/>
                <a:gd name="f472" fmla="*/ f376 1 f238"/>
                <a:gd name="f473" fmla="*/ f377 1 f238"/>
                <a:gd name="f474" fmla="*/ f378 1 f237"/>
                <a:gd name="f475" fmla="*/ f379 1 f238"/>
                <a:gd name="f476" fmla="*/ f380 1 f238"/>
                <a:gd name="f477" fmla="*/ f381 1 f238"/>
                <a:gd name="f478" fmla="*/ f382 1 f238"/>
                <a:gd name="f479" fmla="*/ f383 1 f238"/>
                <a:gd name="f480" fmla="*/ f384 1 f237"/>
                <a:gd name="f481" fmla="*/ f385 1 f238"/>
                <a:gd name="f482" fmla="*/ f386 1 f237"/>
                <a:gd name="f483" fmla="*/ f387 1 f238"/>
                <a:gd name="f484" fmla="*/ f388 1 f238"/>
                <a:gd name="f485" fmla="*/ f389 1 f237"/>
                <a:gd name="f486" fmla="*/ f390 1 f238"/>
                <a:gd name="f487" fmla="*/ f391 1 f237"/>
                <a:gd name="f488" fmla="*/ f392 1 f238"/>
                <a:gd name="f489" fmla="*/ f393 1 f237"/>
                <a:gd name="f490" fmla="*/ f394 1 f237"/>
                <a:gd name="f491" fmla="*/ f395 1 f238"/>
                <a:gd name="f492" fmla="*/ f396 1 f237"/>
                <a:gd name="f493" fmla="*/ f397 1 f238"/>
                <a:gd name="f494" fmla="*/ f398 1 f237"/>
                <a:gd name="f495" fmla="*/ f399 1 f238"/>
                <a:gd name="f496" fmla="*/ f400 1 f238"/>
                <a:gd name="f497" fmla="*/ f401 1 f237"/>
                <a:gd name="f498" fmla="*/ f402 1 f238"/>
                <a:gd name="f499" fmla="*/ f403 1 f237"/>
                <a:gd name="f500" fmla="*/ f404 1 f238"/>
                <a:gd name="f501" fmla="*/ f405 1 f238"/>
                <a:gd name="f502" fmla="*/ f406 1 f237"/>
                <a:gd name="f503" fmla="*/ f407 1 f238"/>
                <a:gd name="f504" fmla="*/ f408 1 f237"/>
                <a:gd name="f505" fmla="*/ f409 1 f237"/>
                <a:gd name="f506" fmla="*/ f410 1 f238"/>
                <a:gd name="f507" fmla="*/ f411 1 f237"/>
                <a:gd name="f508" fmla="*/ f412 1 f238"/>
                <a:gd name="f509" fmla="*/ f413 1 f237"/>
                <a:gd name="f510" fmla="*/ f414 1 f238"/>
                <a:gd name="f511" fmla="*/ f415 1 f237"/>
                <a:gd name="f512" fmla="*/ f416 1 f238"/>
                <a:gd name="f513" fmla="*/ f417 1 f238"/>
                <a:gd name="f514" fmla="*/ f418 1 f237"/>
                <a:gd name="f515" fmla="*/ f419 1 f238"/>
                <a:gd name="f516" fmla="*/ f420 1 f238"/>
                <a:gd name="f517" fmla="*/ f421 1 f237"/>
                <a:gd name="f518" fmla="*/ f422 1 f238"/>
                <a:gd name="f519" fmla="*/ f423 1 f237"/>
                <a:gd name="f520" fmla="*/ f424 1 f237"/>
                <a:gd name="f521" fmla="*/ f425 1 f238"/>
                <a:gd name="f522" fmla="*/ f426 1 f237"/>
                <a:gd name="f523" fmla="*/ f428 1 f237"/>
                <a:gd name="f524" fmla="*/ f427 1 f238"/>
                <a:gd name="f525" fmla="*/ f429 1 f238"/>
                <a:gd name="f526" fmla="*/ f520 f232 1"/>
                <a:gd name="f527" fmla="*/ f523 f232 1"/>
                <a:gd name="f528" fmla="*/ f525 f233 1"/>
                <a:gd name="f529" fmla="*/ f524 f233 1"/>
                <a:gd name="f530" fmla="*/ f431 f232 1"/>
                <a:gd name="f531" fmla="*/ f432 f233 1"/>
                <a:gd name="f532" fmla="*/ f433 f232 1"/>
                <a:gd name="f533" fmla="*/ f434 f232 1"/>
                <a:gd name="f534" fmla="*/ f435 f232 1"/>
                <a:gd name="f535" fmla="*/ f436 f233 1"/>
                <a:gd name="f536" fmla="*/ f437 f232 1"/>
                <a:gd name="f537" fmla="*/ f438 f232 1"/>
                <a:gd name="f538" fmla="*/ f439 f233 1"/>
                <a:gd name="f539" fmla="*/ f440 f232 1"/>
                <a:gd name="f540" fmla="*/ f441 f233 1"/>
                <a:gd name="f541" fmla="*/ f442 f232 1"/>
                <a:gd name="f542" fmla="*/ f443 f233 1"/>
                <a:gd name="f543" fmla="*/ f444 f232 1"/>
                <a:gd name="f544" fmla="*/ f445 f233 1"/>
                <a:gd name="f545" fmla="*/ f446 f232 1"/>
                <a:gd name="f546" fmla="*/ f447 f233 1"/>
                <a:gd name="f547" fmla="*/ f448 f232 1"/>
                <a:gd name="f548" fmla="*/ f449 f233 1"/>
                <a:gd name="f549" fmla="*/ f450 f232 1"/>
                <a:gd name="f550" fmla="*/ f451 f233 1"/>
                <a:gd name="f551" fmla="*/ f452 f232 1"/>
                <a:gd name="f552" fmla="*/ f453 f233 1"/>
                <a:gd name="f553" fmla="*/ f454 f232 1"/>
                <a:gd name="f554" fmla="*/ f455 f233 1"/>
                <a:gd name="f555" fmla="*/ f456 f232 1"/>
                <a:gd name="f556" fmla="*/ f457 f233 1"/>
                <a:gd name="f557" fmla="*/ f458 f232 1"/>
                <a:gd name="f558" fmla="*/ f459 f233 1"/>
                <a:gd name="f559" fmla="*/ f460 f233 1"/>
                <a:gd name="f560" fmla="*/ f461 f232 1"/>
                <a:gd name="f561" fmla="*/ f462 f233 1"/>
                <a:gd name="f562" fmla="*/ f463 f232 1"/>
                <a:gd name="f563" fmla="*/ f464 f233 1"/>
                <a:gd name="f564" fmla="*/ f465 f232 1"/>
                <a:gd name="f565" fmla="*/ f466 f233 1"/>
                <a:gd name="f566" fmla="*/ f467 f233 1"/>
                <a:gd name="f567" fmla="*/ f468 f233 1"/>
                <a:gd name="f568" fmla="*/ f469 f233 1"/>
                <a:gd name="f569" fmla="*/ f470 f233 1"/>
                <a:gd name="f570" fmla="*/ f471 f233 1"/>
                <a:gd name="f571" fmla="*/ f472 f233 1"/>
                <a:gd name="f572" fmla="*/ f473 f233 1"/>
                <a:gd name="f573" fmla="*/ f474 f232 1"/>
                <a:gd name="f574" fmla="*/ f475 f233 1"/>
                <a:gd name="f575" fmla="*/ f476 f233 1"/>
                <a:gd name="f576" fmla="*/ f477 f233 1"/>
                <a:gd name="f577" fmla="*/ f478 f233 1"/>
                <a:gd name="f578" fmla="*/ f479 f233 1"/>
                <a:gd name="f579" fmla="*/ f480 f232 1"/>
                <a:gd name="f580" fmla="*/ f481 f233 1"/>
                <a:gd name="f581" fmla="*/ f482 f232 1"/>
                <a:gd name="f582" fmla="*/ f483 f233 1"/>
                <a:gd name="f583" fmla="*/ f484 f233 1"/>
                <a:gd name="f584" fmla="*/ f485 f232 1"/>
                <a:gd name="f585" fmla="*/ f486 f233 1"/>
                <a:gd name="f586" fmla="*/ f487 f232 1"/>
                <a:gd name="f587" fmla="*/ f488 f233 1"/>
                <a:gd name="f588" fmla="*/ f489 f232 1"/>
                <a:gd name="f589" fmla="*/ f490 f232 1"/>
                <a:gd name="f590" fmla="*/ f491 f233 1"/>
                <a:gd name="f591" fmla="*/ f492 f232 1"/>
                <a:gd name="f592" fmla="*/ f493 f233 1"/>
                <a:gd name="f593" fmla="*/ f494 f232 1"/>
                <a:gd name="f594" fmla="*/ f495 f233 1"/>
                <a:gd name="f595" fmla="*/ f496 f233 1"/>
                <a:gd name="f596" fmla="*/ f497 f232 1"/>
                <a:gd name="f597" fmla="*/ f498 f233 1"/>
                <a:gd name="f598" fmla="*/ f499 f232 1"/>
                <a:gd name="f599" fmla="*/ f500 f233 1"/>
                <a:gd name="f600" fmla="*/ f501 f233 1"/>
                <a:gd name="f601" fmla="*/ f502 f232 1"/>
                <a:gd name="f602" fmla="*/ f503 f233 1"/>
                <a:gd name="f603" fmla="*/ f504 f232 1"/>
                <a:gd name="f604" fmla="*/ f505 f232 1"/>
                <a:gd name="f605" fmla="*/ f506 f233 1"/>
                <a:gd name="f606" fmla="*/ f507 f232 1"/>
                <a:gd name="f607" fmla="*/ f508 f233 1"/>
                <a:gd name="f608" fmla="*/ f509 f232 1"/>
                <a:gd name="f609" fmla="*/ f510 f233 1"/>
                <a:gd name="f610" fmla="*/ f511 f232 1"/>
                <a:gd name="f611" fmla="*/ f512 f233 1"/>
                <a:gd name="f612" fmla="*/ f513 f233 1"/>
                <a:gd name="f613" fmla="*/ f514 f232 1"/>
                <a:gd name="f614" fmla="*/ f515 f233 1"/>
                <a:gd name="f615" fmla="*/ f516 f233 1"/>
                <a:gd name="f616" fmla="*/ f517 f232 1"/>
                <a:gd name="f617" fmla="*/ f518 f233 1"/>
                <a:gd name="f618" fmla="*/ f519 f232 1"/>
                <a:gd name="f619" fmla="*/ f521 f233 1"/>
                <a:gd name="f620" fmla="*/ f522 f2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0">
                  <a:pos x="f530" y="f531"/>
                </a:cxn>
                <a:cxn ang="f430">
                  <a:pos x="f532" y="f531"/>
                </a:cxn>
                <a:cxn ang="f430">
                  <a:pos x="f533" y="f531"/>
                </a:cxn>
                <a:cxn ang="f430">
                  <a:pos x="f534" y="f535"/>
                </a:cxn>
                <a:cxn ang="f430">
                  <a:pos x="f536" y="f535"/>
                </a:cxn>
                <a:cxn ang="f430">
                  <a:pos x="f537" y="f538"/>
                </a:cxn>
                <a:cxn ang="f430">
                  <a:pos x="f539" y="f540"/>
                </a:cxn>
                <a:cxn ang="f430">
                  <a:pos x="f541" y="f542"/>
                </a:cxn>
                <a:cxn ang="f430">
                  <a:pos x="f543" y="f544"/>
                </a:cxn>
                <a:cxn ang="f430">
                  <a:pos x="f545" y="f546"/>
                </a:cxn>
                <a:cxn ang="f430">
                  <a:pos x="f547" y="f548"/>
                </a:cxn>
                <a:cxn ang="f430">
                  <a:pos x="f549" y="f550"/>
                </a:cxn>
                <a:cxn ang="f430">
                  <a:pos x="f551" y="f552"/>
                </a:cxn>
                <a:cxn ang="f430">
                  <a:pos x="f553" y="f554"/>
                </a:cxn>
                <a:cxn ang="f430">
                  <a:pos x="f555" y="f556"/>
                </a:cxn>
                <a:cxn ang="f430">
                  <a:pos x="f557" y="f558"/>
                </a:cxn>
                <a:cxn ang="f430">
                  <a:pos x="f557" y="f559"/>
                </a:cxn>
                <a:cxn ang="f430">
                  <a:pos x="f560" y="f561"/>
                </a:cxn>
                <a:cxn ang="f430">
                  <a:pos x="f562" y="f563"/>
                </a:cxn>
                <a:cxn ang="f430">
                  <a:pos x="f564" y="f565"/>
                </a:cxn>
                <a:cxn ang="f430">
                  <a:pos x="f551" y="f566"/>
                </a:cxn>
                <a:cxn ang="f430">
                  <a:pos x="f551" y="f567"/>
                </a:cxn>
                <a:cxn ang="f430">
                  <a:pos x="f551" y="f568"/>
                </a:cxn>
                <a:cxn ang="f430">
                  <a:pos x="f551" y="f569"/>
                </a:cxn>
                <a:cxn ang="f430">
                  <a:pos x="f551" y="f570"/>
                </a:cxn>
                <a:cxn ang="f430">
                  <a:pos x="f564" y="f571"/>
                </a:cxn>
                <a:cxn ang="f430">
                  <a:pos x="f553" y="f572"/>
                </a:cxn>
                <a:cxn ang="f430">
                  <a:pos x="f573" y="f574"/>
                </a:cxn>
                <a:cxn ang="f430">
                  <a:pos x="f573" y="f575"/>
                </a:cxn>
                <a:cxn ang="f430">
                  <a:pos x="f573" y="f576"/>
                </a:cxn>
                <a:cxn ang="f430">
                  <a:pos x="f573" y="f577"/>
                </a:cxn>
                <a:cxn ang="f430">
                  <a:pos x="f553" y="f578"/>
                </a:cxn>
                <a:cxn ang="f430">
                  <a:pos x="f579" y="f580"/>
                </a:cxn>
                <a:cxn ang="f430">
                  <a:pos x="f581" y="f582"/>
                </a:cxn>
                <a:cxn ang="f430">
                  <a:pos x="f547" y="f583"/>
                </a:cxn>
                <a:cxn ang="f430">
                  <a:pos x="f584" y="f585"/>
                </a:cxn>
                <a:cxn ang="f430">
                  <a:pos x="f586" y="f587"/>
                </a:cxn>
                <a:cxn ang="f430">
                  <a:pos x="f588" y="f587"/>
                </a:cxn>
                <a:cxn ang="f430">
                  <a:pos x="f589" y="f590"/>
                </a:cxn>
                <a:cxn ang="f430">
                  <a:pos x="f591" y="f592"/>
                </a:cxn>
                <a:cxn ang="f430">
                  <a:pos x="f593" y="f594"/>
                </a:cxn>
                <a:cxn ang="f430">
                  <a:pos x="f534" y="f572"/>
                </a:cxn>
                <a:cxn ang="f430">
                  <a:pos x="f534" y="f595"/>
                </a:cxn>
                <a:cxn ang="f430">
                  <a:pos x="f596" y="f597"/>
                </a:cxn>
                <a:cxn ang="f430">
                  <a:pos x="f598" y="f599"/>
                </a:cxn>
                <a:cxn ang="f430">
                  <a:pos x="f536" y="f600"/>
                </a:cxn>
                <a:cxn ang="f430">
                  <a:pos x="f601" y="f602"/>
                </a:cxn>
                <a:cxn ang="f430">
                  <a:pos x="f603" y="f602"/>
                </a:cxn>
                <a:cxn ang="f430">
                  <a:pos x="f604" y="f605"/>
                </a:cxn>
                <a:cxn ang="f430">
                  <a:pos x="f606" y="f607"/>
                </a:cxn>
                <a:cxn ang="f430">
                  <a:pos x="f608" y="f609"/>
                </a:cxn>
                <a:cxn ang="f430">
                  <a:pos x="f610" y="f566"/>
                </a:cxn>
                <a:cxn ang="f430">
                  <a:pos x="f530" y="f611"/>
                </a:cxn>
                <a:cxn ang="f430">
                  <a:pos x="f530" y="f612"/>
                </a:cxn>
                <a:cxn ang="f430">
                  <a:pos x="f613" y="f614"/>
                </a:cxn>
                <a:cxn ang="f430">
                  <a:pos x="f613" y="f615"/>
                </a:cxn>
                <a:cxn ang="f430">
                  <a:pos x="f616" y="f617"/>
                </a:cxn>
                <a:cxn ang="f430">
                  <a:pos x="f618" y="f544"/>
                </a:cxn>
                <a:cxn ang="f430">
                  <a:pos x="f526" y="f619"/>
                </a:cxn>
                <a:cxn ang="f430">
                  <a:pos x="f620" y="f538"/>
                </a:cxn>
              </a:cxnLst>
              <a:rect l="f526" t="f529" r="f527" b="f528"/>
              <a:pathLst>
                <a:path w="397" h="487">
                  <a:moveTo>
                    <a:pt x="f9" y="f10"/>
                  </a:move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8"/>
                  </a:lnTo>
                  <a:lnTo>
                    <a:pt x="f18" y="f14"/>
                  </a:lnTo>
                  <a:lnTo>
                    <a:pt x="f19" y="f16"/>
                  </a:lnTo>
                  <a:lnTo>
                    <a:pt x="f20" y="f16"/>
                  </a:lnTo>
                  <a:lnTo>
                    <a:pt x="f21" y="f14"/>
                  </a:lnTo>
                  <a:lnTo>
                    <a:pt x="f22" y="f14"/>
                  </a:lnTo>
                  <a:lnTo>
                    <a:pt x="f23" y="f16"/>
                  </a:lnTo>
                  <a:lnTo>
                    <a:pt x="f24" y="f16"/>
                  </a:lnTo>
                  <a:lnTo>
                    <a:pt x="f25" y="f16"/>
                  </a:lnTo>
                  <a:lnTo>
                    <a:pt x="f26" y="f1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12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64" y="f65"/>
                  </a:lnTo>
                  <a:lnTo>
                    <a:pt x="f66" y="f7"/>
                  </a:lnTo>
                  <a:lnTo>
                    <a:pt x="f67" y="f68"/>
                  </a:lnTo>
                  <a:lnTo>
                    <a:pt x="f69" y="f70"/>
                  </a:lnTo>
                  <a:lnTo>
                    <a:pt x="f71" y="f72"/>
                  </a:lnTo>
                  <a:lnTo>
                    <a:pt x="f73" y="f74"/>
                  </a:lnTo>
                  <a:lnTo>
                    <a:pt x="f75" y="f76"/>
                  </a:lnTo>
                  <a:lnTo>
                    <a:pt x="f77" y="f76"/>
                  </a:lnTo>
                  <a:lnTo>
                    <a:pt x="f78" y="f76"/>
                  </a:lnTo>
                  <a:lnTo>
                    <a:pt x="f79" y="f76"/>
                  </a:lnTo>
                  <a:lnTo>
                    <a:pt x="f80" y="f81"/>
                  </a:lnTo>
                  <a:lnTo>
                    <a:pt x="f82" y="f83"/>
                  </a:lnTo>
                  <a:lnTo>
                    <a:pt x="f81" y="f84"/>
                  </a:lnTo>
                  <a:lnTo>
                    <a:pt x="f85" y="f2"/>
                  </a:lnTo>
                  <a:lnTo>
                    <a:pt x="f86" y="f87"/>
                  </a:lnTo>
                  <a:lnTo>
                    <a:pt x="f86" y="f88"/>
                  </a:lnTo>
                  <a:lnTo>
                    <a:pt x="f89" y="f90"/>
                  </a:lnTo>
                  <a:lnTo>
                    <a:pt x="f89" y="f91"/>
                  </a:lnTo>
                  <a:lnTo>
                    <a:pt x="f89" y="f92"/>
                  </a:lnTo>
                  <a:lnTo>
                    <a:pt x="f7" y="f93"/>
                  </a:lnTo>
                  <a:lnTo>
                    <a:pt x="f94" y="f95"/>
                  </a:lnTo>
                  <a:lnTo>
                    <a:pt x="f96" y="f97"/>
                  </a:lnTo>
                  <a:lnTo>
                    <a:pt x="f98" y="f97"/>
                  </a:lnTo>
                  <a:lnTo>
                    <a:pt x="f90" y="f93"/>
                  </a:lnTo>
                  <a:lnTo>
                    <a:pt x="f99" y="f100"/>
                  </a:lnTo>
                  <a:lnTo>
                    <a:pt x="f101" y="f102"/>
                  </a:lnTo>
                  <a:lnTo>
                    <a:pt x="f75" y="f103"/>
                  </a:lnTo>
                  <a:lnTo>
                    <a:pt x="f102" y="f104"/>
                  </a:lnTo>
                  <a:lnTo>
                    <a:pt x="f105" y="f106"/>
                  </a:lnTo>
                  <a:lnTo>
                    <a:pt x="f103" y="f67"/>
                  </a:lnTo>
                  <a:lnTo>
                    <a:pt x="f103" y="f107"/>
                  </a:lnTo>
                  <a:lnTo>
                    <a:pt x="f108" y="f109"/>
                  </a:lnTo>
                  <a:lnTo>
                    <a:pt x="f110" y="f111"/>
                  </a:lnTo>
                  <a:lnTo>
                    <a:pt x="f103" y="f111"/>
                  </a:lnTo>
                  <a:lnTo>
                    <a:pt x="f73" y="f112"/>
                  </a:lnTo>
                  <a:lnTo>
                    <a:pt x="f73" y="f113"/>
                  </a:lnTo>
                  <a:lnTo>
                    <a:pt x="f73" y="f46"/>
                  </a:lnTo>
                  <a:lnTo>
                    <a:pt x="f73" y="f114"/>
                  </a:lnTo>
                  <a:lnTo>
                    <a:pt x="f73" y="f115"/>
                  </a:lnTo>
                  <a:lnTo>
                    <a:pt x="f73" y="f116"/>
                  </a:lnTo>
                  <a:lnTo>
                    <a:pt x="f117" y="f118"/>
                  </a:lnTo>
                  <a:lnTo>
                    <a:pt x="f119" y="f120"/>
                  </a:lnTo>
                  <a:lnTo>
                    <a:pt x="f75" y="f121"/>
                  </a:lnTo>
                  <a:lnTo>
                    <a:pt x="f122" y="f123"/>
                  </a:lnTo>
                  <a:lnTo>
                    <a:pt x="f78" y="f124"/>
                  </a:lnTo>
                  <a:lnTo>
                    <a:pt x="f78" y="f125"/>
                  </a:lnTo>
                  <a:lnTo>
                    <a:pt x="f79" y="f126"/>
                  </a:lnTo>
                  <a:lnTo>
                    <a:pt x="f127" y="f26"/>
                  </a:lnTo>
                  <a:lnTo>
                    <a:pt x="f80" y="f128"/>
                  </a:lnTo>
                  <a:lnTo>
                    <a:pt x="f80" y="f129"/>
                  </a:lnTo>
                  <a:lnTo>
                    <a:pt x="f80" y="f130"/>
                  </a:lnTo>
                  <a:lnTo>
                    <a:pt x="f80" y="f131"/>
                  </a:lnTo>
                  <a:lnTo>
                    <a:pt x="f80" y="f132"/>
                  </a:lnTo>
                  <a:lnTo>
                    <a:pt x="f80" y="f133"/>
                  </a:lnTo>
                  <a:lnTo>
                    <a:pt x="f80" y="f134"/>
                  </a:lnTo>
                  <a:lnTo>
                    <a:pt x="f80" y="f133"/>
                  </a:lnTo>
                  <a:lnTo>
                    <a:pt x="f80" y="f13"/>
                  </a:lnTo>
                  <a:lnTo>
                    <a:pt x="f135" y="f136"/>
                  </a:lnTo>
                  <a:lnTo>
                    <a:pt x="f137" y="f138"/>
                  </a:lnTo>
                  <a:lnTo>
                    <a:pt x="f78" y="f139"/>
                  </a:lnTo>
                  <a:lnTo>
                    <a:pt x="f140" y="f6"/>
                  </a:lnTo>
                  <a:lnTo>
                    <a:pt x="f75" y="f139"/>
                  </a:lnTo>
                  <a:lnTo>
                    <a:pt x="f105" y="f141"/>
                  </a:lnTo>
                  <a:lnTo>
                    <a:pt x="f108" y="f142"/>
                  </a:lnTo>
                  <a:lnTo>
                    <a:pt x="f106" y="f143"/>
                  </a:lnTo>
                  <a:lnTo>
                    <a:pt x="f144" y="f145"/>
                  </a:lnTo>
                  <a:lnTo>
                    <a:pt x="f107" y="f146"/>
                  </a:lnTo>
                  <a:lnTo>
                    <a:pt x="f147" y="f148"/>
                  </a:lnTo>
                  <a:lnTo>
                    <a:pt x="f62" y="f149"/>
                  </a:lnTo>
                  <a:lnTo>
                    <a:pt x="f150" y="f151"/>
                  </a:lnTo>
                  <a:lnTo>
                    <a:pt x="f152" y="f153"/>
                  </a:lnTo>
                  <a:lnTo>
                    <a:pt x="f154" y="f155"/>
                  </a:lnTo>
                  <a:lnTo>
                    <a:pt x="f156" y="f133"/>
                  </a:lnTo>
                  <a:lnTo>
                    <a:pt x="f46" y="f133"/>
                  </a:lnTo>
                  <a:lnTo>
                    <a:pt x="f157" y="f133"/>
                  </a:lnTo>
                  <a:lnTo>
                    <a:pt x="f158" y="f159"/>
                  </a:lnTo>
                  <a:lnTo>
                    <a:pt x="f3" y="f159"/>
                  </a:lnTo>
                  <a:lnTo>
                    <a:pt x="f160" y="f18"/>
                  </a:lnTo>
                  <a:lnTo>
                    <a:pt x="f31" y="f161"/>
                  </a:lnTo>
                  <a:lnTo>
                    <a:pt x="f162" y="f163"/>
                  </a:lnTo>
                  <a:lnTo>
                    <a:pt x="f164" y="f165"/>
                  </a:lnTo>
                  <a:lnTo>
                    <a:pt x="f124" y="f166"/>
                  </a:lnTo>
                  <a:lnTo>
                    <a:pt x="f167" y="f168"/>
                  </a:lnTo>
                  <a:lnTo>
                    <a:pt x="f26" y="f169"/>
                  </a:lnTo>
                  <a:lnTo>
                    <a:pt x="f170" y="f171"/>
                  </a:lnTo>
                  <a:lnTo>
                    <a:pt x="f172" y="f24"/>
                  </a:lnTo>
                  <a:lnTo>
                    <a:pt x="f25" y="f173"/>
                  </a:lnTo>
                  <a:lnTo>
                    <a:pt x="f129" y="f174"/>
                  </a:lnTo>
                  <a:lnTo>
                    <a:pt x="f24" y="f175"/>
                  </a:lnTo>
                  <a:lnTo>
                    <a:pt x="f176" y="f27"/>
                  </a:lnTo>
                  <a:lnTo>
                    <a:pt x="f23" y="f177"/>
                  </a:lnTo>
                  <a:lnTo>
                    <a:pt x="f178" y="f179"/>
                  </a:lnTo>
                  <a:lnTo>
                    <a:pt x="f180" y="f181"/>
                  </a:lnTo>
                  <a:lnTo>
                    <a:pt x="f128" y="f182"/>
                  </a:lnTo>
                  <a:lnTo>
                    <a:pt x="f26" y="f182"/>
                  </a:lnTo>
                  <a:lnTo>
                    <a:pt x="f183" y="f184"/>
                  </a:lnTo>
                  <a:lnTo>
                    <a:pt x="f183" y="f3"/>
                  </a:lnTo>
                  <a:lnTo>
                    <a:pt x="f183" y="f185"/>
                  </a:lnTo>
                  <a:lnTo>
                    <a:pt x="f186" y="f187"/>
                  </a:lnTo>
                  <a:lnTo>
                    <a:pt x="f186" y="f188"/>
                  </a:lnTo>
                  <a:lnTo>
                    <a:pt x="f186" y="f189"/>
                  </a:lnTo>
                  <a:lnTo>
                    <a:pt x="f186" y="f190"/>
                  </a:lnTo>
                  <a:lnTo>
                    <a:pt x="f183" y="f191"/>
                  </a:lnTo>
                  <a:lnTo>
                    <a:pt x="f192" y="f50"/>
                  </a:lnTo>
                  <a:lnTo>
                    <a:pt x="f193" y="f50"/>
                  </a:lnTo>
                  <a:lnTo>
                    <a:pt x="f194" y="f50"/>
                  </a:lnTo>
                  <a:lnTo>
                    <a:pt x="f195" y="f196"/>
                  </a:lnTo>
                  <a:lnTo>
                    <a:pt x="f197" y="f198"/>
                  </a:lnTo>
                  <a:lnTo>
                    <a:pt x="f199" y="f112"/>
                  </a:lnTo>
                  <a:lnTo>
                    <a:pt x="f200" y="f201"/>
                  </a:lnTo>
                  <a:lnTo>
                    <a:pt x="f20" y="f202"/>
                  </a:lnTo>
                  <a:lnTo>
                    <a:pt x="f203" y="f204"/>
                  </a:lnTo>
                  <a:lnTo>
                    <a:pt x="f205" y="f206"/>
                  </a:lnTo>
                  <a:lnTo>
                    <a:pt x="f207" y="f208"/>
                  </a:lnTo>
                  <a:lnTo>
                    <a:pt x="f209" y="f111"/>
                  </a:lnTo>
                  <a:lnTo>
                    <a:pt x="f15" y="f60"/>
                  </a:lnTo>
                  <a:lnTo>
                    <a:pt x="f210" y="f211"/>
                  </a:lnTo>
                  <a:lnTo>
                    <a:pt x="f212" y="f213"/>
                  </a:lnTo>
                  <a:lnTo>
                    <a:pt x="f212" y="f67"/>
                  </a:lnTo>
                  <a:lnTo>
                    <a:pt x="f214" y="f215"/>
                  </a:lnTo>
                  <a:lnTo>
                    <a:pt x="f216" y="f217"/>
                  </a:lnTo>
                  <a:lnTo>
                    <a:pt x="f13" y="f110"/>
                  </a:lnTo>
                  <a:lnTo>
                    <a:pt x="f13" y="f97"/>
                  </a:lnTo>
                  <a:lnTo>
                    <a:pt x="f13" y="f101"/>
                  </a:lnTo>
                  <a:lnTo>
                    <a:pt x="f13" y="f78"/>
                  </a:lnTo>
                  <a:lnTo>
                    <a:pt x="f218" y="f219"/>
                  </a:lnTo>
                  <a:lnTo>
                    <a:pt x="f220" y="f80"/>
                  </a:lnTo>
                  <a:lnTo>
                    <a:pt x="f220" y="f82"/>
                  </a:lnTo>
                  <a:lnTo>
                    <a:pt x="f220" y="f81"/>
                  </a:lnTo>
                  <a:lnTo>
                    <a:pt x="f220" y="f85"/>
                  </a:lnTo>
                  <a:lnTo>
                    <a:pt x="f220" y="f89"/>
                  </a:lnTo>
                  <a:lnTo>
                    <a:pt x="f220" y="f221"/>
                  </a:lnTo>
                  <a:lnTo>
                    <a:pt x="f145" y="f222"/>
                  </a:lnTo>
                  <a:lnTo>
                    <a:pt x="f143" y="f61"/>
                  </a:lnTo>
                  <a:lnTo>
                    <a:pt x="f143" y="f223"/>
                  </a:lnTo>
                  <a:lnTo>
                    <a:pt x="f224" y="f57"/>
                  </a:lnTo>
                  <a:lnTo>
                    <a:pt x="f224" y="f51"/>
                  </a:lnTo>
                  <a:lnTo>
                    <a:pt x="f225" y="f226"/>
                  </a:lnTo>
                  <a:lnTo>
                    <a:pt x="f227" y="f228"/>
                  </a:lnTo>
                  <a:lnTo>
                    <a:pt x="f6" y="f229"/>
                  </a:lnTo>
                  <a:lnTo>
                    <a:pt x="f6" y="f12"/>
                  </a:lnTo>
                  <a:lnTo>
                    <a:pt x="f224" y="f230"/>
                  </a:lnTo>
                  <a:lnTo>
                    <a:pt x="f9" y="f10"/>
                  </a:lnTo>
                  <a:close/>
                </a:path>
              </a:pathLst>
            </a:custGeom>
            <a:solidFill>
              <a:srgbClr val="FFFF99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04" name="Freeform 111"/>
            <p:cNvSpPr/>
            <p:nvPr/>
          </p:nvSpPr>
          <p:spPr>
            <a:xfrm>
              <a:off x="1785640" y="4364193"/>
              <a:ext cx="320780" cy="50776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29"/>
                <a:gd name="f7" fmla="val 450"/>
                <a:gd name="f8" fmla="val 43"/>
                <a:gd name="f9" fmla="val 93"/>
                <a:gd name="f10" fmla="val 73"/>
                <a:gd name="f11" fmla="val 59"/>
                <a:gd name="f12" fmla="val 96"/>
                <a:gd name="f13" fmla="val 23"/>
                <a:gd name="f14" fmla="val 112"/>
                <a:gd name="f15" fmla="val 123"/>
                <a:gd name="f16" fmla="val 13"/>
                <a:gd name="f17" fmla="val 140"/>
                <a:gd name="f18" fmla="val 36"/>
                <a:gd name="f19" fmla="val 155"/>
                <a:gd name="f20" fmla="val 54"/>
                <a:gd name="f21" fmla="val 174"/>
                <a:gd name="f22" fmla="val 57"/>
                <a:gd name="f23" fmla="val 185"/>
                <a:gd name="f24" fmla="val 58"/>
                <a:gd name="f25" fmla="val 203"/>
                <a:gd name="f26" fmla="val 60"/>
                <a:gd name="f27" fmla="val 223"/>
                <a:gd name="f28" fmla="val 62"/>
                <a:gd name="f29" fmla="val 244"/>
                <a:gd name="f30" fmla="val 65"/>
                <a:gd name="f31" fmla="val 262"/>
                <a:gd name="f32" fmla="val 66"/>
                <a:gd name="f33" fmla="val 292"/>
                <a:gd name="f34" fmla="val 91"/>
                <a:gd name="f35" fmla="val 305"/>
                <a:gd name="f36" fmla="val 303"/>
                <a:gd name="f37" fmla="val 160"/>
                <a:gd name="f38" fmla="val 282"/>
                <a:gd name="f39" fmla="val 161"/>
                <a:gd name="f40" fmla="val 281"/>
                <a:gd name="f41" fmla="val 181"/>
                <a:gd name="f42" fmla="val 226"/>
                <a:gd name="f43" fmla="val 246"/>
                <a:gd name="f44" fmla="val 249"/>
                <a:gd name="f45" fmla="val 312"/>
                <a:gd name="f46" fmla="val 270"/>
                <a:gd name="f47" fmla="val 315"/>
                <a:gd name="f48" fmla="val 316"/>
                <a:gd name="f49" fmla="val 311"/>
                <a:gd name="f50" fmla="val 317"/>
                <a:gd name="f51" fmla="val 319"/>
                <a:gd name="f52" fmla="val 327"/>
                <a:gd name="f53" fmla="val 354"/>
                <a:gd name="f54" fmla="val 362"/>
                <a:gd name="f55" fmla="val 309"/>
                <a:gd name="f56" fmla="val 291"/>
                <a:gd name="f57" fmla="val 361"/>
                <a:gd name="f58" fmla="val 245"/>
                <a:gd name="f59" fmla="val 358"/>
                <a:gd name="f60" fmla="val 236"/>
                <a:gd name="f61" fmla="val 382"/>
                <a:gd name="f62" fmla="val 227"/>
                <a:gd name="f63" fmla="val 399"/>
                <a:gd name="f64" fmla="val 214"/>
                <a:gd name="f65" fmla="val 404"/>
                <a:gd name="f66" fmla="val 201"/>
                <a:gd name="f67" fmla="val 432"/>
                <a:gd name="f68" fmla="val 196"/>
                <a:gd name="f69" fmla="val 441"/>
                <a:gd name="f70" fmla="val 192"/>
                <a:gd name="f71" fmla="val 443"/>
                <a:gd name="f72" fmla="val 156"/>
                <a:gd name="f73" fmla="val 398"/>
                <a:gd name="f74" fmla="val 129"/>
                <a:gd name="f75" fmla="val 383"/>
                <a:gd name="f76" fmla="val 113"/>
                <a:gd name="f77" fmla="val 374"/>
                <a:gd name="f78" fmla="val 84"/>
                <a:gd name="f79" fmla="val 405"/>
                <a:gd name="f80" fmla="val 408"/>
                <a:gd name="f81" fmla="val 18"/>
                <a:gd name="f82" fmla="val 7"/>
                <a:gd name="f83" fmla="val 391"/>
                <a:gd name="f84" fmla="val 366"/>
                <a:gd name="f85" fmla="val 4"/>
                <a:gd name="f86" fmla="val 326"/>
                <a:gd name="f87" fmla="val 302"/>
                <a:gd name="f88" fmla="val 242"/>
                <a:gd name="f89" fmla="val 228"/>
                <a:gd name="f90" fmla="val 34"/>
                <a:gd name="f91" fmla="val 218"/>
                <a:gd name="f92" fmla="val 46"/>
                <a:gd name="f93" fmla="val 165"/>
                <a:gd name="f94" fmla="val 44"/>
                <a:gd name="f95" fmla="val 136"/>
                <a:gd name="f96" fmla="val 107"/>
                <a:gd name="f97" fmla="+- 0 0 -90"/>
                <a:gd name="f98" fmla="*/ f3 1 329"/>
                <a:gd name="f99" fmla="*/ f4 1 450"/>
                <a:gd name="f100" fmla="+- f7 0 f5"/>
                <a:gd name="f101" fmla="+- f6 0 f5"/>
                <a:gd name="f102" fmla="*/ f97 f0 1"/>
                <a:gd name="f103" fmla="*/ f101 1 329"/>
                <a:gd name="f104" fmla="*/ f100 1 450"/>
                <a:gd name="f105" fmla="*/ 25 f101 1"/>
                <a:gd name="f106" fmla="*/ 49 f100 1"/>
                <a:gd name="f107" fmla="*/ 41 f101 1"/>
                <a:gd name="f108" fmla="*/ 32 f100 1"/>
                <a:gd name="f109" fmla="*/ 54 f101 1"/>
                <a:gd name="f110" fmla="*/ 12 f100 1"/>
                <a:gd name="f111" fmla="*/ 64 f101 1"/>
                <a:gd name="f112" fmla="*/ 0 f100 1"/>
                <a:gd name="f113" fmla="*/ 69 f101 1"/>
                <a:gd name="f114" fmla="*/ 7 f100 1"/>
                <a:gd name="f115" fmla="*/ 79 f101 1"/>
                <a:gd name="f116" fmla="*/ 19 f100 1"/>
                <a:gd name="f117" fmla="*/ 88 f101 1"/>
                <a:gd name="f118" fmla="*/ 29 f100 1"/>
                <a:gd name="f119" fmla="*/ 98 f101 1"/>
                <a:gd name="f120" fmla="*/ 30 f100 1"/>
                <a:gd name="f121" fmla="*/ 104 f101 1"/>
                <a:gd name="f122" fmla="*/ 31 f100 1"/>
                <a:gd name="f123" fmla="*/ 115 f101 1"/>
                <a:gd name="f124" fmla="*/ 126 f101 1"/>
                <a:gd name="f125" fmla="*/ 33 f100 1"/>
                <a:gd name="f126" fmla="*/ 138 f101 1"/>
                <a:gd name="f127" fmla="*/ 35 f100 1"/>
                <a:gd name="f128" fmla="*/ 148 f101 1"/>
                <a:gd name="f129" fmla="*/ 36 f100 1"/>
                <a:gd name="f130" fmla="*/ 165 f101 1"/>
                <a:gd name="f131" fmla="*/ 172 f101 1"/>
                <a:gd name="f132" fmla="*/ 60 f100 1"/>
                <a:gd name="f133" fmla="*/ 85 f100 1"/>
                <a:gd name="f134" fmla="*/ 160 f101 1"/>
                <a:gd name="f135" fmla="*/ 86 f100 1"/>
                <a:gd name="f136" fmla="*/ 159 f101 1"/>
                <a:gd name="f137" fmla="*/ 97 f100 1"/>
                <a:gd name="f138" fmla="*/ 109 f100 1"/>
                <a:gd name="f139" fmla="*/ 120 f100 1"/>
                <a:gd name="f140" fmla="*/ 131 f100 1"/>
                <a:gd name="f141" fmla="*/ 133 f100 1"/>
                <a:gd name="f142" fmla="*/ 176 f101 1"/>
                <a:gd name="f143" fmla="*/ 144 f100 1"/>
                <a:gd name="f144" fmla="*/ 178 f101 1"/>
                <a:gd name="f145" fmla="*/ 156 f100 1"/>
                <a:gd name="f146" fmla="*/ 179 f101 1"/>
                <a:gd name="f147" fmla="*/ 165 f100 1"/>
                <a:gd name="f148" fmla="*/ 170 f100 1"/>
                <a:gd name="f149" fmla="*/ 184 f101 1"/>
                <a:gd name="f150" fmla="*/ 189 f100 1"/>
                <a:gd name="f151" fmla="*/ 186 f101 1"/>
                <a:gd name="f152" fmla="*/ 193 f100 1"/>
                <a:gd name="f153" fmla="*/ 174 f101 1"/>
                <a:gd name="f154" fmla="*/ 139 f101 1"/>
                <a:gd name="f155" fmla="*/ 191 f100 1"/>
                <a:gd name="f156" fmla="*/ 133 f101 1"/>
                <a:gd name="f157" fmla="*/ 204 f100 1"/>
                <a:gd name="f158" fmla="*/ 128 f101 1"/>
                <a:gd name="f159" fmla="*/ 213 f100 1"/>
                <a:gd name="f160" fmla="*/ 121 f101 1"/>
                <a:gd name="f161" fmla="*/ 216 f100 1"/>
                <a:gd name="f162" fmla="*/ 113 f101 1"/>
                <a:gd name="f163" fmla="*/ 230 f100 1"/>
                <a:gd name="f164" fmla="*/ 111 f101 1"/>
                <a:gd name="f165" fmla="*/ 235 f100 1"/>
                <a:gd name="f166" fmla="*/ 108 f101 1"/>
                <a:gd name="f167" fmla="*/ 240 f100 1"/>
                <a:gd name="f168" fmla="*/ 236 f100 1"/>
                <a:gd name="f169" fmla="*/ 73 f101 1"/>
                <a:gd name="f170" fmla="*/ 200 f100 1"/>
                <a:gd name="f171" fmla="*/ 47 f101 1"/>
                <a:gd name="f172" fmla="*/ 217 f100 1"/>
                <a:gd name="f173" fmla="*/ 33 f101 1"/>
                <a:gd name="f174" fmla="*/ 10 f101 1"/>
                <a:gd name="f175" fmla="*/ 4 f101 1"/>
                <a:gd name="f176" fmla="*/ 208 f100 1"/>
                <a:gd name="f177" fmla="*/ 0 f101 1"/>
                <a:gd name="f178" fmla="*/ 195 f100 1"/>
                <a:gd name="f179" fmla="*/ 2 f101 1"/>
                <a:gd name="f180" fmla="*/ 174 f100 1"/>
                <a:gd name="f181" fmla="*/ 161 f100 1"/>
                <a:gd name="f182" fmla="*/ 129 f100 1"/>
                <a:gd name="f183" fmla="*/ 13 f101 1"/>
                <a:gd name="f184" fmla="*/ 122 f100 1"/>
                <a:gd name="f185" fmla="*/ 19 f101 1"/>
                <a:gd name="f186" fmla="*/ 117 f100 1"/>
                <a:gd name="f187" fmla="*/ 26 f101 1"/>
                <a:gd name="f188" fmla="*/ 88 f100 1"/>
                <a:gd name="f189" fmla="*/ 72 f100 1"/>
                <a:gd name="f190" fmla="*/ 58 f100 1"/>
                <a:gd name="f191" fmla="*/ 329 f101 1"/>
                <a:gd name="f192" fmla="*/ 450 f100 1"/>
                <a:gd name="f193" fmla="*/ f102 1 f2"/>
                <a:gd name="f194" fmla="*/ f105 1 329"/>
                <a:gd name="f195" fmla="*/ f106 1 450"/>
                <a:gd name="f196" fmla="*/ f107 1 329"/>
                <a:gd name="f197" fmla="*/ f108 1 450"/>
                <a:gd name="f198" fmla="*/ f109 1 329"/>
                <a:gd name="f199" fmla="*/ f110 1 450"/>
                <a:gd name="f200" fmla="*/ f111 1 329"/>
                <a:gd name="f201" fmla="*/ f112 1 450"/>
                <a:gd name="f202" fmla="*/ f113 1 329"/>
                <a:gd name="f203" fmla="*/ f114 1 450"/>
                <a:gd name="f204" fmla="*/ f115 1 329"/>
                <a:gd name="f205" fmla="*/ f116 1 450"/>
                <a:gd name="f206" fmla="*/ f117 1 329"/>
                <a:gd name="f207" fmla="*/ f118 1 450"/>
                <a:gd name="f208" fmla="*/ f119 1 329"/>
                <a:gd name="f209" fmla="*/ f120 1 450"/>
                <a:gd name="f210" fmla="*/ f121 1 329"/>
                <a:gd name="f211" fmla="*/ f122 1 450"/>
                <a:gd name="f212" fmla="*/ f123 1 329"/>
                <a:gd name="f213" fmla="*/ f124 1 329"/>
                <a:gd name="f214" fmla="*/ f125 1 450"/>
                <a:gd name="f215" fmla="*/ f126 1 329"/>
                <a:gd name="f216" fmla="*/ f127 1 450"/>
                <a:gd name="f217" fmla="*/ f128 1 329"/>
                <a:gd name="f218" fmla="*/ f129 1 450"/>
                <a:gd name="f219" fmla="*/ f130 1 329"/>
                <a:gd name="f220" fmla="*/ f131 1 329"/>
                <a:gd name="f221" fmla="*/ f132 1 450"/>
                <a:gd name="f222" fmla="*/ f133 1 450"/>
                <a:gd name="f223" fmla="*/ f134 1 329"/>
                <a:gd name="f224" fmla="*/ f135 1 450"/>
                <a:gd name="f225" fmla="*/ f136 1 329"/>
                <a:gd name="f226" fmla="*/ f137 1 450"/>
                <a:gd name="f227" fmla="*/ f138 1 450"/>
                <a:gd name="f228" fmla="*/ f139 1 450"/>
                <a:gd name="f229" fmla="*/ f140 1 450"/>
                <a:gd name="f230" fmla="*/ f141 1 450"/>
                <a:gd name="f231" fmla="*/ f142 1 329"/>
                <a:gd name="f232" fmla="*/ f143 1 450"/>
                <a:gd name="f233" fmla="*/ f144 1 329"/>
                <a:gd name="f234" fmla="*/ f145 1 450"/>
                <a:gd name="f235" fmla="*/ f146 1 329"/>
                <a:gd name="f236" fmla="*/ f147 1 450"/>
                <a:gd name="f237" fmla="*/ f148 1 450"/>
                <a:gd name="f238" fmla="*/ f149 1 329"/>
                <a:gd name="f239" fmla="*/ f150 1 450"/>
                <a:gd name="f240" fmla="*/ f151 1 329"/>
                <a:gd name="f241" fmla="*/ f152 1 450"/>
                <a:gd name="f242" fmla="*/ f153 1 329"/>
                <a:gd name="f243" fmla="*/ f154 1 329"/>
                <a:gd name="f244" fmla="*/ f155 1 450"/>
                <a:gd name="f245" fmla="*/ f156 1 329"/>
                <a:gd name="f246" fmla="*/ f157 1 450"/>
                <a:gd name="f247" fmla="*/ f158 1 329"/>
                <a:gd name="f248" fmla="*/ f159 1 450"/>
                <a:gd name="f249" fmla="*/ f160 1 329"/>
                <a:gd name="f250" fmla="*/ f161 1 450"/>
                <a:gd name="f251" fmla="*/ f162 1 329"/>
                <a:gd name="f252" fmla="*/ f163 1 450"/>
                <a:gd name="f253" fmla="*/ f164 1 329"/>
                <a:gd name="f254" fmla="*/ f165 1 450"/>
                <a:gd name="f255" fmla="*/ f166 1 329"/>
                <a:gd name="f256" fmla="*/ f167 1 450"/>
                <a:gd name="f257" fmla="*/ f168 1 450"/>
                <a:gd name="f258" fmla="*/ f169 1 329"/>
                <a:gd name="f259" fmla="*/ f170 1 450"/>
                <a:gd name="f260" fmla="*/ f171 1 329"/>
                <a:gd name="f261" fmla="*/ f172 1 450"/>
                <a:gd name="f262" fmla="*/ f173 1 329"/>
                <a:gd name="f263" fmla="*/ f174 1 329"/>
                <a:gd name="f264" fmla="*/ f175 1 329"/>
                <a:gd name="f265" fmla="*/ f176 1 450"/>
                <a:gd name="f266" fmla="*/ f177 1 329"/>
                <a:gd name="f267" fmla="*/ f178 1 450"/>
                <a:gd name="f268" fmla="*/ f179 1 329"/>
                <a:gd name="f269" fmla="*/ f180 1 450"/>
                <a:gd name="f270" fmla="*/ f181 1 450"/>
                <a:gd name="f271" fmla="*/ f182 1 450"/>
                <a:gd name="f272" fmla="*/ f183 1 329"/>
                <a:gd name="f273" fmla="*/ f184 1 450"/>
                <a:gd name="f274" fmla="*/ f185 1 329"/>
                <a:gd name="f275" fmla="*/ f186 1 450"/>
                <a:gd name="f276" fmla="*/ f187 1 329"/>
                <a:gd name="f277" fmla="*/ f188 1 450"/>
                <a:gd name="f278" fmla="*/ f189 1 450"/>
                <a:gd name="f279" fmla="*/ f190 1 450"/>
                <a:gd name="f280" fmla="*/ f191 1 329"/>
                <a:gd name="f281" fmla="*/ f192 1 450"/>
                <a:gd name="f282" fmla="+- f193 0 f1"/>
                <a:gd name="f283" fmla="*/ f194 1 f103"/>
                <a:gd name="f284" fmla="*/ f195 1 f104"/>
                <a:gd name="f285" fmla="*/ f196 1 f103"/>
                <a:gd name="f286" fmla="*/ f197 1 f104"/>
                <a:gd name="f287" fmla="*/ f198 1 f103"/>
                <a:gd name="f288" fmla="*/ f199 1 f104"/>
                <a:gd name="f289" fmla="*/ f200 1 f103"/>
                <a:gd name="f290" fmla="*/ f201 1 f104"/>
                <a:gd name="f291" fmla="*/ f202 1 f103"/>
                <a:gd name="f292" fmla="*/ f203 1 f104"/>
                <a:gd name="f293" fmla="*/ f204 1 f103"/>
                <a:gd name="f294" fmla="*/ f205 1 f104"/>
                <a:gd name="f295" fmla="*/ f206 1 f103"/>
                <a:gd name="f296" fmla="*/ f207 1 f104"/>
                <a:gd name="f297" fmla="*/ f208 1 f103"/>
                <a:gd name="f298" fmla="*/ f209 1 f104"/>
                <a:gd name="f299" fmla="*/ f210 1 f103"/>
                <a:gd name="f300" fmla="*/ f211 1 f104"/>
                <a:gd name="f301" fmla="*/ f212 1 f103"/>
                <a:gd name="f302" fmla="*/ f213 1 f103"/>
                <a:gd name="f303" fmla="*/ f214 1 f104"/>
                <a:gd name="f304" fmla="*/ f215 1 f103"/>
                <a:gd name="f305" fmla="*/ f216 1 f104"/>
                <a:gd name="f306" fmla="*/ f217 1 f103"/>
                <a:gd name="f307" fmla="*/ f218 1 f104"/>
                <a:gd name="f308" fmla="*/ f219 1 f103"/>
                <a:gd name="f309" fmla="*/ f220 1 f103"/>
                <a:gd name="f310" fmla="*/ f221 1 f104"/>
                <a:gd name="f311" fmla="*/ f222 1 f104"/>
                <a:gd name="f312" fmla="*/ f223 1 f103"/>
                <a:gd name="f313" fmla="*/ f224 1 f104"/>
                <a:gd name="f314" fmla="*/ f225 1 f103"/>
                <a:gd name="f315" fmla="*/ f226 1 f104"/>
                <a:gd name="f316" fmla="*/ f227 1 f104"/>
                <a:gd name="f317" fmla="*/ f228 1 f104"/>
                <a:gd name="f318" fmla="*/ f229 1 f104"/>
                <a:gd name="f319" fmla="*/ f230 1 f104"/>
                <a:gd name="f320" fmla="*/ f231 1 f103"/>
                <a:gd name="f321" fmla="*/ f232 1 f104"/>
                <a:gd name="f322" fmla="*/ f233 1 f103"/>
                <a:gd name="f323" fmla="*/ f234 1 f104"/>
                <a:gd name="f324" fmla="*/ f235 1 f103"/>
                <a:gd name="f325" fmla="*/ f236 1 f104"/>
                <a:gd name="f326" fmla="*/ f237 1 f104"/>
                <a:gd name="f327" fmla="*/ f238 1 f103"/>
                <a:gd name="f328" fmla="*/ f239 1 f104"/>
                <a:gd name="f329" fmla="*/ f240 1 f103"/>
                <a:gd name="f330" fmla="*/ f241 1 f104"/>
                <a:gd name="f331" fmla="*/ f242 1 f103"/>
                <a:gd name="f332" fmla="*/ f243 1 f103"/>
                <a:gd name="f333" fmla="*/ f244 1 f104"/>
                <a:gd name="f334" fmla="*/ f245 1 f103"/>
                <a:gd name="f335" fmla="*/ f246 1 f104"/>
                <a:gd name="f336" fmla="*/ f247 1 f103"/>
                <a:gd name="f337" fmla="*/ f248 1 f104"/>
                <a:gd name="f338" fmla="*/ f249 1 f103"/>
                <a:gd name="f339" fmla="*/ f250 1 f104"/>
                <a:gd name="f340" fmla="*/ f251 1 f103"/>
                <a:gd name="f341" fmla="*/ f252 1 f104"/>
                <a:gd name="f342" fmla="*/ f253 1 f103"/>
                <a:gd name="f343" fmla="*/ f254 1 f104"/>
                <a:gd name="f344" fmla="*/ f255 1 f103"/>
                <a:gd name="f345" fmla="*/ f256 1 f104"/>
                <a:gd name="f346" fmla="*/ f257 1 f104"/>
                <a:gd name="f347" fmla="*/ f258 1 f103"/>
                <a:gd name="f348" fmla="*/ f259 1 f104"/>
                <a:gd name="f349" fmla="*/ f260 1 f103"/>
                <a:gd name="f350" fmla="*/ f261 1 f104"/>
                <a:gd name="f351" fmla="*/ f262 1 f103"/>
                <a:gd name="f352" fmla="*/ f263 1 f103"/>
                <a:gd name="f353" fmla="*/ f264 1 f103"/>
                <a:gd name="f354" fmla="*/ f265 1 f104"/>
                <a:gd name="f355" fmla="*/ f266 1 f103"/>
                <a:gd name="f356" fmla="*/ f267 1 f104"/>
                <a:gd name="f357" fmla="*/ f268 1 f103"/>
                <a:gd name="f358" fmla="*/ f269 1 f104"/>
                <a:gd name="f359" fmla="*/ f270 1 f104"/>
                <a:gd name="f360" fmla="*/ f271 1 f104"/>
                <a:gd name="f361" fmla="*/ f272 1 f103"/>
                <a:gd name="f362" fmla="*/ f273 1 f104"/>
                <a:gd name="f363" fmla="*/ f274 1 f103"/>
                <a:gd name="f364" fmla="*/ f275 1 f104"/>
                <a:gd name="f365" fmla="*/ f276 1 f103"/>
                <a:gd name="f366" fmla="*/ f277 1 f104"/>
                <a:gd name="f367" fmla="*/ f278 1 f104"/>
                <a:gd name="f368" fmla="*/ f279 1 f104"/>
                <a:gd name="f369" fmla="*/ f280 1 f103"/>
                <a:gd name="f370" fmla="*/ f281 1 f104"/>
                <a:gd name="f371" fmla="*/ f355 f98 1"/>
                <a:gd name="f372" fmla="*/ f369 f98 1"/>
                <a:gd name="f373" fmla="*/ f370 f99 1"/>
                <a:gd name="f374" fmla="*/ f290 f99 1"/>
                <a:gd name="f375" fmla="*/ f283 f98 1"/>
                <a:gd name="f376" fmla="*/ f284 f99 1"/>
                <a:gd name="f377" fmla="*/ f285 f98 1"/>
                <a:gd name="f378" fmla="*/ f286 f99 1"/>
                <a:gd name="f379" fmla="*/ f287 f98 1"/>
                <a:gd name="f380" fmla="*/ f288 f99 1"/>
                <a:gd name="f381" fmla="*/ f289 f98 1"/>
                <a:gd name="f382" fmla="*/ f291 f98 1"/>
                <a:gd name="f383" fmla="*/ f292 f99 1"/>
                <a:gd name="f384" fmla="*/ f293 f98 1"/>
                <a:gd name="f385" fmla="*/ f294 f99 1"/>
                <a:gd name="f386" fmla="*/ f295 f98 1"/>
                <a:gd name="f387" fmla="*/ f296 f99 1"/>
                <a:gd name="f388" fmla="*/ f297 f98 1"/>
                <a:gd name="f389" fmla="*/ f298 f99 1"/>
                <a:gd name="f390" fmla="*/ f299 f98 1"/>
                <a:gd name="f391" fmla="*/ f300 f99 1"/>
                <a:gd name="f392" fmla="*/ f301 f98 1"/>
                <a:gd name="f393" fmla="*/ f302 f98 1"/>
                <a:gd name="f394" fmla="*/ f303 f99 1"/>
                <a:gd name="f395" fmla="*/ f304 f98 1"/>
                <a:gd name="f396" fmla="*/ f305 f99 1"/>
                <a:gd name="f397" fmla="*/ f306 f98 1"/>
                <a:gd name="f398" fmla="*/ f307 f99 1"/>
                <a:gd name="f399" fmla="*/ f308 f98 1"/>
                <a:gd name="f400" fmla="*/ f309 f98 1"/>
                <a:gd name="f401" fmla="*/ f310 f99 1"/>
                <a:gd name="f402" fmla="*/ f311 f99 1"/>
                <a:gd name="f403" fmla="*/ f312 f98 1"/>
                <a:gd name="f404" fmla="*/ f313 f99 1"/>
                <a:gd name="f405" fmla="*/ f314 f98 1"/>
                <a:gd name="f406" fmla="*/ f315 f99 1"/>
                <a:gd name="f407" fmla="*/ f316 f99 1"/>
                <a:gd name="f408" fmla="*/ f317 f99 1"/>
                <a:gd name="f409" fmla="*/ f318 f99 1"/>
                <a:gd name="f410" fmla="*/ f319 f99 1"/>
                <a:gd name="f411" fmla="*/ f320 f98 1"/>
                <a:gd name="f412" fmla="*/ f321 f99 1"/>
                <a:gd name="f413" fmla="*/ f322 f98 1"/>
                <a:gd name="f414" fmla="*/ f323 f99 1"/>
                <a:gd name="f415" fmla="*/ f324 f98 1"/>
                <a:gd name="f416" fmla="*/ f325 f99 1"/>
                <a:gd name="f417" fmla="*/ f326 f99 1"/>
                <a:gd name="f418" fmla="*/ f327 f98 1"/>
                <a:gd name="f419" fmla="*/ f328 f99 1"/>
                <a:gd name="f420" fmla="*/ f329 f98 1"/>
                <a:gd name="f421" fmla="*/ f330 f99 1"/>
                <a:gd name="f422" fmla="*/ f331 f98 1"/>
                <a:gd name="f423" fmla="*/ f332 f98 1"/>
                <a:gd name="f424" fmla="*/ f333 f99 1"/>
                <a:gd name="f425" fmla="*/ f334 f98 1"/>
                <a:gd name="f426" fmla="*/ f335 f99 1"/>
                <a:gd name="f427" fmla="*/ f336 f98 1"/>
                <a:gd name="f428" fmla="*/ f337 f99 1"/>
                <a:gd name="f429" fmla="*/ f338 f98 1"/>
                <a:gd name="f430" fmla="*/ f339 f99 1"/>
                <a:gd name="f431" fmla="*/ f340 f98 1"/>
                <a:gd name="f432" fmla="*/ f341 f99 1"/>
                <a:gd name="f433" fmla="*/ f342 f98 1"/>
                <a:gd name="f434" fmla="*/ f343 f99 1"/>
                <a:gd name="f435" fmla="*/ f344 f98 1"/>
                <a:gd name="f436" fmla="*/ f345 f99 1"/>
                <a:gd name="f437" fmla="*/ f346 f99 1"/>
                <a:gd name="f438" fmla="*/ f347 f98 1"/>
                <a:gd name="f439" fmla="*/ f348 f99 1"/>
                <a:gd name="f440" fmla="*/ f349 f98 1"/>
                <a:gd name="f441" fmla="*/ f350 f99 1"/>
                <a:gd name="f442" fmla="*/ f351 f98 1"/>
                <a:gd name="f443" fmla="*/ f352 f98 1"/>
                <a:gd name="f444" fmla="*/ f353 f98 1"/>
                <a:gd name="f445" fmla="*/ f354 f99 1"/>
                <a:gd name="f446" fmla="*/ f356 f99 1"/>
                <a:gd name="f447" fmla="*/ f357 f98 1"/>
                <a:gd name="f448" fmla="*/ f358 f99 1"/>
                <a:gd name="f449" fmla="*/ f359 f99 1"/>
                <a:gd name="f450" fmla="*/ f360 f99 1"/>
                <a:gd name="f451" fmla="*/ f361 f98 1"/>
                <a:gd name="f452" fmla="*/ f362 f99 1"/>
                <a:gd name="f453" fmla="*/ f363 f98 1"/>
                <a:gd name="f454" fmla="*/ f364 f99 1"/>
                <a:gd name="f455" fmla="*/ f365 f98 1"/>
                <a:gd name="f456" fmla="*/ f366 f99 1"/>
                <a:gd name="f457" fmla="*/ f367 f99 1"/>
                <a:gd name="f458" fmla="*/ f368 f9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2">
                  <a:pos x="f375" y="f376"/>
                </a:cxn>
                <a:cxn ang="f282">
                  <a:pos x="f377" y="f378"/>
                </a:cxn>
                <a:cxn ang="f282">
                  <a:pos x="f379" y="f380"/>
                </a:cxn>
                <a:cxn ang="f282">
                  <a:pos x="f381" y="f374"/>
                </a:cxn>
                <a:cxn ang="f282">
                  <a:pos x="f382" y="f383"/>
                </a:cxn>
                <a:cxn ang="f282">
                  <a:pos x="f384" y="f385"/>
                </a:cxn>
                <a:cxn ang="f282">
                  <a:pos x="f386" y="f387"/>
                </a:cxn>
                <a:cxn ang="f282">
                  <a:pos x="f388" y="f389"/>
                </a:cxn>
                <a:cxn ang="f282">
                  <a:pos x="f390" y="f391"/>
                </a:cxn>
                <a:cxn ang="f282">
                  <a:pos x="f392" y="f378"/>
                </a:cxn>
                <a:cxn ang="f282">
                  <a:pos x="f393" y="f394"/>
                </a:cxn>
                <a:cxn ang="f282">
                  <a:pos x="f395" y="f396"/>
                </a:cxn>
                <a:cxn ang="f282">
                  <a:pos x="f397" y="f398"/>
                </a:cxn>
                <a:cxn ang="f282">
                  <a:pos x="f399" y="f376"/>
                </a:cxn>
                <a:cxn ang="f282">
                  <a:pos x="f400" y="f401"/>
                </a:cxn>
                <a:cxn ang="f282">
                  <a:pos x="f400" y="f402"/>
                </a:cxn>
                <a:cxn ang="f282">
                  <a:pos x="f403" y="f404"/>
                </a:cxn>
                <a:cxn ang="f282">
                  <a:pos x="f405" y="f406"/>
                </a:cxn>
                <a:cxn ang="f282">
                  <a:pos x="f405" y="f407"/>
                </a:cxn>
                <a:cxn ang="f282">
                  <a:pos x="f403" y="f408"/>
                </a:cxn>
                <a:cxn ang="f282">
                  <a:pos x="f403" y="f409"/>
                </a:cxn>
                <a:cxn ang="f282">
                  <a:pos x="f400" y="f410"/>
                </a:cxn>
                <a:cxn ang="f282">
                  <a:pos x="f411" y="f412"/>
                </a:cxn>
                <a:cxn ang="f282">
                  <a:pos x="f413" y="f414"/>
                </a:cxn>
                <a:cxn ang="f282">
                  <a:pos x="f415" y="f416"/>
                </a:cxn>
                <a:cxn ang="f282">
                  <a:pos x="f415" y="f417"/>
                </a:cxn>
                <a:cxn ang="f282">
                  <a:pos x="f418" y="f419"/>
                </a:cxn>
                <a:cxn ang="f282">
                  <a:pos x="f420" y="f421"/>
                </a:cxn>
                <a:cxn ang="f282">
                  <a:pos x="f422" y="f421"/>
                </a:cxn>
                <a:cxn ang="f282">
                  <a:pos x="f399" y="f421"/>
                </a:cxn>
                <a:cxn ang="f282">
                  <a:pos x="f423" y="f424"/>
                </a:cxn>
                <a:cxn ang="f282">
                  <a:pos x="f425" y="f426"/>
                </a:cxn>
                <a:cxn ang="f282">
                  <a:pos x="f427" y="f428"/>
                </a:cxn>
                <a:cxn ang="f282">
                  <a:pos x="f429" y="f430"/>
                </a:cxn>
                <a:cxn ang="f282">
                  <a:pos x="f431" y="f432"/>
                </a:cxn>
                <a:cxn ang="f282">
                  <a:pos x="f433" y="f434"/>
                </a:cxn>
                <a:cxn ang="f282">
                  <a:pos x="f435" y="f436"/>
                </a:cxn>
                <a:cxn ang="f282">
                  <a:pos x="f388" y="f437"/>
                </a:cxn>
                <a:cxn ang="f282">
                  <a:pos x="f386" y="f428"/>
                </a:cxn>
                <a:cxn ang="f282">
                  <a:pos x="f438" y="f426"/>
                </a:cxn>
                <a:cxn ang="f282">
                  <a:pos x="f381" y="f439"/>
                </a:cxn>
                <a:cxn ang="f282">
                  <a:pos x="f440" y="f441"/>
                </a:cxn>
                <a:cxn ang="f282">
                  <a:pos x="f442" y="f441"/>
                </a:cxn>
                <a:cxn ang="f282">
                  <a:pos x="f443" y="f430"/>
                </a:cxn>
                <a:cxn ang="f282">
                  <a:pos x="f444" y="f445"/>
                </a:cxn>
                <a:cxn ang="f282">
                  <a:pos x="f371" y="f446"/>
                </a:cxn>
                <a:cxn ang="f282">
                  <a:pos x="f447" y="f448"/>
                </a:cxn>
                <a:cxn ang="f282">
                  <a:pos x="f447" y="f449"/>
                </a:cxn>
                <a:cxn ang="f282">
                  <a:pos x="f447" y="f412"/>
                </a:cxn>
                <a:cxn ang="f282">
                  <a:pos x="f444" y="f450"/>
                </a:cxn>
                <a:cxn ang="f282">
                  <a:pos x="f451" y="f452"/>
                </a:cxn>
                <a:cxn ang="f282">
                  <a:pos x="f453" y="f454"/>
                </a:cxn>
                <a:cxn ang="f282">
                  <a:pos x="f455" y="f407"/>
                </a:cxn>
                <a:cxn ang="f282">
                  <a:pos x="f455" y="f456"/>
                </a:cxn>
                <a:cxn ang="f282">
                  <a:pos x="f375" y="f457"/>
                </a:cxn>
                <a:cxn ang="f282">
                  <a:pos x="f455" y="f458"/>
                </a:cxn>
                <a:cxn ang="f282">
                  <a:pos x="f375" y="f376"/>
                </a:cxn>
              </a:cxnLst>
              <a:rect l="f371" t="f374" r="f372" b="f373"/>
              <a:pathLst>
                <a:path w="329" h="450">
                  <a:moveTo>
                    <a:pt x="f8" y="f9"/>
                  </a:moveTo>
                  <a:lnTo>
                    <a:pt x="f10" y="f11"/>
                  </a:lnTo>
                  <a:lnTo>
                    <a:pt x="f12" y="f13"/>
                  </a:lnTo>
                  <a:lnTo>
                    <a:pt x="f14" y="f5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14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0" y="f25"/>
                  </a:lnTo>
                  <a:lnTo>
                    <a:pt x="f38" y="f42"/>
                  </a:lnTo>
                  <a:lnTo>
                    <a:pt x="f38" y="f43"/>
                  </a:lnTo>
                  <a:lnTo>
                    <a:pt x="f35" y="f44"/>
                  </a:lnTo>
                  <a:lnTo>
                    <a:pt x="f45" y="f46"/>
                  </a:lnTo>
                  <a:lnTo>
                    <a:pt x="f47" y="f33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6" y="f54"/>
                  </a:lnTo>
                  <a:lnTo>
                    <a:pt x="f55" y="f54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64" y="f65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70" y="f7"/>
                  </a:lnTo>
                  <a:lnTo>
                    <a:pt x="f21" y="f71"/>
                  </a:lnTo>
                  <a:lnTo>
                    <a:pt x="f72" y="f73"/>
                  </a:lnTo>
                  <a:lnTo>
                    <a:pt x="f74" y="f75"/>
                  </a:lnTo>
                  <a:lnTo>
                    <a:pt x="f76" y="f77"/>
                  </a:lnTo>
                  <a:lnTo>
                    <a:pt x="f78" y="f79"/>
                  </a:lnTo>
                  <a:lnTo>
                    <a:pt x="f24" y="f80"/>
                  </a:lnTo>
                  <a:lnTo>
                    <a:pt x="f81" y="f65"/>
                  </a:lnTo>
                  <a:lnTo>
                    <a:pt x="f82" y="f83"/>
                  </a:lnTo>
                  <a:lnTo>
                    <a:pt x="f5" y="f84"/>
                  </a:lnTo>
                  <a:lnTo>
                    <a:pt x="f85" y="f86"/>
                  </a:lnTo>
                  <a:lnTo>
                    <a:pt x="f85" y="f87"/>
                  </a:lnTo>
                  <a:lnTo>
                    <a:pt x="f85" y="f46"/>
                  </a:lnTo>
                  <a:lnTo>
                    <a:pt x="f82" y="f88"/>
                  </a:lnTo>
                  <a:lnTo>
                    <a:pt x="f13" y="f89"/>
                  </a:lnTo>
                  <a:lnTo>
                    <a:pt x="f90" y="f91"/>
                  </a:lnTo>
                  <a:lnTo>
                    <a:pt x="f92" y="f25"/>
                  </a:lnTo>
                  <a:lnTo>
                    <a:pt x="f92" y="f93"/>
                  </a:lnTo>
                  <a:lnTo>
                    <a:pt x="f94" y="f95"/>
                  </a:lnTo>
                  <a:lnTo>
                    <a:pt x="f92" y="f96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FFF99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05" name="Freeform 112"/>
            <p:cNvSpPr/>
            <p:nvPr/>
          </p:nvSpPr>
          <p:spPr>
            <a:xfrm>
              <a:off x="1674376" y="3434916"/>
              <a:ext cx="339717" cy="35752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48"/>
                <a:gd name="f7" fmla="val 316"/>
                <a:gd name="f8" fmla="val 87"/>
                <a:gd name="f9" fmla="val 32"/>
                <a:gd name="f10" fmla="val 79"/>
                <a:gd name="f11" fmla="val 43"/>
                <a:gd name="f12" fmla="val 76"/>
                <a:gd name="f13" fmla="val 66"/>
                <a:gd name="f14" fmla="val 75"/>
                <a:gd name="f15" fmla="val 90"/>
                <a:gd name="f16" fmla="val 74"/>
                <a:gd name="f17" fmla="val 102"/>
                <a:gd name="f18" fmla="val 71"/>
                <a:gd name="f19" fmla="val 127"/>
                <a:gd name="f20" fmla="val 45"/>
                <a:gd name="f21" fmla="val 132"/>
                <a:gd name="f22" fmla="val 28"/>
                <a:gd name="f23" fmla="val 163"/>
                <a:gd name="f24" fmla="val 20"/>
                <a:gd name="f25" fmla="val 176"/>
                <a:gd name="f26" fmla="val 192"/>
                <a:gd name="f27" fmla="val 29"/>
                <a:gd name="f28" fmla="val 215"/>
                <a:gd name="f29" fmla="val 67"/>
                <a:gd name="f30" fmla="val 233"/>
                <a:gd name="f31" fmla="val 88"/>
                <a:gd name="f32" fmla="val 248"/>
                <a:gd name="f33" fmla="val 103"/>
                <a:gd name="f34" fmla="val 262"/>
                <a:gd name="f35" fmla="val 122"/>
                <a:gd name="f36" fmla="val 275"/>
                <a:gd name="f37" fmla="val 141"/>
                <a:gd name="f38" fmla="val 287"/>
                <a:gd name="f39" fmla="val 160"/>
                <a:gd name="f40" fmla="val 297"/>
                <a:gd name="f41" fmla="val 175"/>
                <a:gd name="f42" fmla="val 306"/>
                <a:gd name="f43" fmla="val 189"/>
                <a:gd name="f44" fmla="val 315"/>
                <a:gd name="f45" fmla="val 207"/>
                <a:gd name="f46" fmla="val 319"/>
                <a:gd name="f47" fmla="val 217"/>
                <a:gd name="f48" fmla="val 329"/>
                <a:gd name="f49" fmla="val 232"/>
                <a:gd name="f50" fmla="val 334"/>
                <a:gd name="f51" fmla="val 243"/>
                <a:gd name="f52" fmla="val 340"/>
                <a:gd name="f53" fmla="val 259"/>
                <a:gd name="f54" fmla="val 281"/>
                <a:gd name="f55" fmla="val 338"/>
                <a:gd name="f56" fmla="val 302"/>
                <a:gd name="f57" fmla="val 314"/>
                <a:gd name="f58" fmla="val 305"/>
                <a:gd name="f59" fmla="val 289"/>
                <a:gd name="f60" fmla="val 270"/>
                <a:gd name="f61" fmla="val 252"/>
                <a:gd name="f62" fmla="val 235"/>
                <a:gd name="f63" fmla="val 294"/>
                <a:gd name="f64" fmla="val 219"/>
                <a:gd name="f65" fmla="val 283"/>
                <a:gd name="f66" fmla="val 193"/>
                <a:gd name="f67" fmla="val 290"/>
                <a:gd name="f68" fmla="val 179"/>
                <a:gd name="f69" fmla="val 285"/>
                <a:gd name="f70" fmla="val 154"/>
                <a:gd name="f71" fmla="val 278"/>
                <a:gd name="f72" fmla="val 131"/>
                <a:gd name="f73" fmla="val 108"/>
                <a:gd name="f74" fmla="val 91"/>
                <a:gd name="f75" fmla="val 257"/>
                <a:gd name="f76" fmla="val 42"/>
                <a:gd name="f77" fmla="val 21"/>
                <a:gd name="f78" fmla="val 198"/>
                <a:gd name="f79" fmla="val 178"/>
                <a:gd name="f80" fmla="val 159"/>
                <a:gd name="f81" fmla="val 145"/>
                <a:gd name="f82" fmla="val 133"/>
                <a:gd name="f83" fmla="val 107"/>
                <a:gd name="f84" fmla="+- 0 0 -90"/>
                <a:gd name="f85" fmla="*/ f3 1 348"/>
                <a:gd name="f86" fmla="*/ f4 1 316"/>
                <a:gd name="f87" fmla="+- f7 0 f5"/>
                <a:gd name="f88" fmla="+- f6 0 f5"/>
                <a:gd name="f89" fmla="*/ f84 f0 1"/>
                <a:gd name="f90" fmla="*/ f88 1 348"/>
                <a:gd name="f91" fmla="*/ f87 1 316"/>
                <a:gd name="f92" fmla="*/ 0 f88 1"/>
                <a:gd name="f93" fmla="*/ 47 f87 1"/>
                <a:gd name="f94" fmla="*/ 18 f88 1"/>
                <a:gd name="f95" fmla="*/ 42 f87 1"/>
                <a:gd name="f96" fmla="*/ 25 f88 1"/>
                <a:gd name="f97" fmla="*/ 41 f87 1"/>
                <a:gd name="f98" fmla="*/ 38 f88 1"/>
                <a:gd name="f99" fmla="*/ 50 f88 1"/>
                <a:gd name="f100" fmla="*/ 40 f87 1"/>
                <a:gd name="f101" fmla="*/ 58 f88 1"/>
                <a:gd name="f102" fmla="*/ 38 f87 1"/>
                <a:gd name="f103" fmla="*/ 72 f88 1"/>
                <a:gd name="f104" fmla="*/ 24 f87 1"/>
                <a:gd name="f105" fmla="*/ 74 f88 1"/>
                <a:gd name="f106" fmla="*/ 15 f87 1"/>
                <a:gd name="f107" fmla="*/ 93 f88 1"/>
                <a:gd name="f108" fmla="*/ 11 f87 1"/>
                <a:gd name="f109" fmla="*/ 100 f88 1"/>
                <a:gd name="f110" fmla="*/ 0 f87 1"/>
                <a:gd name="f111" fmla="*/ 109 f88 1"/>
                <a:gd name="f112" fmla="*/ 16 f87 1"/>
                <a:gd name="f113" fmla="*/ 122 f88 1"/>
                <a:gd name="f114" fmla="*/ 36 f87 1"/>
                <a:gd name="f115" fmla="*/ 132 f88 1"/>
                <a:gd name="f116" fmla="*/ 48 f87 1"/>
                <a:gd name="f117" fmla="*/ 141 f88 1"/>
                <a:gd name="f118" fmla="*/ 55 f87 1"/>
                <a:gd name="f119" fmla="*/ 149 f88 1"/>
                <a:gd name="f120" fmla="*/ 66 f87 1"/>
                <a:gd name="f121" fmla="*/ 156 f88 1"/>
                <a:gd name="f122" fmla="*/ 76 f87 1"/>
                <a:gd name="f123" fmla="*/ 163 f88 1"/>
                <a:gd name="f124" fmla="*/ 86 f87 1"/>
                <a:gd name="f125" fmla="*/ 169 f88 1"/>
                <a:gd name="f126" fmla="*/ 94 f87 1"/>
                <a:gd name="f127" fmla="*/ 173 f88 1"/>
                <a:gd name="f128" fmla="*/ 102 f87 1"/>
                <a:gd name="f129" fmla="*/ 179 f88 1"/>
                <a:gd name="f130" fmla="*/ 111 f87 1"/>
                <a:gd name="f131" fmla="*/ 180 f88 1"/>
                <a:gd name="f132" fmla="*/ 116 f87 1"/>
                <a:gd name="f133" fmla="*/ 186 f88 1"/>
                <a:gd name="f134" fmla="*/ 125 f87 1"/>
                <a:gd name="f135" fmla="*/ 189 f88 1"/>
                <a:gd name="f136" fmla="*/ 131 f87 1"/>
                <a:gd name="f137" fmla="*/ 193 f88 1"/>
                <a:gd name="f138" fmla="*/ 140 f87 1"/>
                <a:gd name="f139" fmla="*/ 197 f88 1"/>
                <a:gd name="f140" fmla="*/ 151 f87 1"/>
                <a:gd name="f141" fmla="*/ 192 f88 1"/>
                <a:gd name="f142" fmla="*/ 163 f87 1"/>
                <a:gd name="f143" fmla="*/ 178 f88 1"/>
                <a:gd name="f144" fmla="*/ 164 f87 1"/>
                <a:gd name="f145" fmla="*/ 164 f88 1"/>
                <a:gd name="f146" fmla="*/ 170 f87 1"/>
                <a:gd name="f147" fmla="*/ 153 f88 1"/>
                <a:gd name="f148" fmla="*/ 143 f88 1"/>
                <a:gd name="f149" fmla="*/ 165 f87 1"/>
                <a:gd name="f150" fmla="*/ 133 f88 1"/>
                <a:gd name="f151" fmla="*/ 158 f87 1"/>
                <a:gd name="f152" fmla="*/ 124 f88 1"/>
                <a:gd name="f153" fmla="*/ 152 f87 1"/>
                <a:gd name="f154" fmla="*/ 156 f87 1"/>
                <a:gd name="f155" fmla="*/ 101 f88 1"/>
                <a:gd name="f156" fmla="*/ 154 f87 1"/>
                <a:gd name="f157" fmla="*/ 87 f88 1"/>
                <a:gd name="f158" fmla="*/ 150 f87 1"/>
                <a:gd name="f159" fmla="*/ 61 f88 1"/>
                <a:gd name="f160" fmla="*/ 51 f88 1"/>
                <a:gd name="f161" fmla="*/ 138 f87 1"/>
                <a:gd name="f162" fmla="*/ 24 f88 1"/>
                <a:gd name="f163" fmla="*/ 12 f88 1"/>
                <a:gd name="f164" fmla="*/ 107 f87 1"/>
                <a:gd name="f165" fmla="*/ 96 f87 1"/>
                <a:gd name="f166" fmla="*/ 85 f87 1"/>
                <a:gd name="f167" fmla="*/ 78 f87 1"/>
                <a:gd name="f168" fmla="*/ 72 f87 1"/>
                <a:gd name="f169" fmla="*/ 58 f87 1"/>
                <a:gd name="f170" fmla="*/ 348 f88 1"/>
                <a:gd name="f171" fmla="*/ 316 f87 1"/>
                <a:gd name="f172" fmla="*/ f89 1 f2"/>
                <a:gd name="f173" fmla="*/ f92 1 348"/>
                <a:gd name="f174" fmla="*/ f93 1 316"/>
                <a:gd name="f175" fmla="*/ f94 1 348"/>
                <a:gd name="f176" fmla="*/ f95 1 316"/>
                <a:gd name="f177" fmla="*/ f96 1 348"/>
                <a:gd name="f178" fmla="*/ f97 1 316"/>
                <a:gd name="f179" fmla="*/ f98 1 348"/>
                <a:gd name="f180" fmla="*/ f99 1 348"/>
                <a:gd name="f181" fmla="*/ f100 1 316"/>
                <a:gd name="f182" fmla="*/ f101 1 348"/>
                <a:gd name="f183" fmla="*/ f102 1 316"/>
                <a:gd name="f184" fmla="*/ f103 1 348"/>
                <a:gd name="f185" fmla="*/ f104 1 316"/>
                <a:gd name="f186" fmla="*/ f105 1 348"/>
                <a:gd name="f187" fmla="*/ f106 1 316"/>
                <a:gd name="f188" fmla="*/ f107 1 348"/>
                <a:gd name="f189" fmla="*/ f108 1 316"/>
                <a:gd name="f190" fmla="*/ f109 1 348"/>
                <a:gd name="f191" fmla="*/ f110 1 316"/>
                <a:gd name="f192" fmla="*/ f111 1 348"/>
                <a:gd name="f193" fmla="*/ f112 1 316"/>
                <a:gd name="f194" fmla="*/ f113 1 348"/>
                <a:gd name="f195" fmla="*/ f114 1 316"/>
                <a:gd name="f196" fmla="*/ f115 1 348"/>
                <a:gd name="f197" fmla="*/ f116 1 316"/>
                <a:gd name="f198" fmla="*/ f117 1 348"/>
                <a:gd name="f199" fmla="*/ f118 1 316"/>
                <a:gd name="f200" fmla="*/ f119 1 348"/>
                <a:gd name="f201" fmla="*/ f120 1 316"/>
                <a:gd name="f202" fmla="*/ f121 1 348"/>
                <a:gd name="f203" fmla="*/ f122 1 316"/>
                <a:gd name="f204" fmla="*/ f123 1 348"/>
                <a:gd name="f205" fmla="*/ f124 1 316"/>
                <a:gd name="f206" fmla="*/ f125 1 348"/>
                <a:gd name="f207" fmla="*/ f126 1 316"/>
                <a:gd name="f208" fmla="*/ f127 1 348"/>
                <a:gd name="f209" fmla="*/ f128 1 316"/>
                <a:gd name="f210" fmla="*/ f129 1 348"/>
                <a:gd name="f211" fmla="*/ f130 1 316"/>
                <a:gd name="f212" fmla="*/ f131 1 348"/>
                <a:gd name="f213" fmla="*/ f132 1 316"/>
                <a:gd name="f214" fmla="*/ f133 1 348"/>
                <a:gd name="f215" fmla="*/ f134 1 316"/>
                <a:gd name="f216" fmla="*/ f135 1 348"/>
                <a:gd name="f217" fmla="*/ f136 1 316"/>
                <a:gd name="f218" fmla="*/ f137 1 348"/>
                <a:gd name="f219" fmla="*/ f138 1 316"/>
                <a:gd name="f220" fmla="*/ f139 1 348"/>
                <a:gd name="f221" fmla="*/ f140 1 316"/>
                <a:gd name="f222" fmla="*/ f141 1 348"/>
                <a:gd name="f223" fmla="*/ f142 1 316"/>
                <a:gd name="f224" fmla="*/ f143 1 348"/>
                <a:gd name="f225" fmla="*/ f144 1 316"/>
                <a:gd name="f226" fmla="*/ f145 1 348"/>
                <a:gd name="f227" fmla="*/ f146 1 316"/>
                <a:gd name="f228" fmla="*/ f147 1 348"/>
                <a:gd name="f229" fmla="*/ f148 1 348"/>
                <a:gd name="f230" fmla="*/ f149 1 316"/>
                <a:gd name="f231" fmla="*/ f150 1 348"/>
                <a:gd name="f232" fmla="*/ f151 1 316"/>
                <a:gd name="f233" fmla="*/ f152 1 348"/>
                <a:gd name="f234" fmla="*/ f153 1 316"/>
                <a:gd name="f235" fmla="*/ f154 1 316"/>
                <a:gd name="f236" fmla="*/ f155 1 348"/>
                <a:gd name="f237" fmla="*/ f156 1 316"/>
                <a:gd name="f238" fmla="*/ f157 1 348"/>
                <a:gd name="f239" fmla="*/ f158 1 316"/>
                <a:gd name="f240" fmla="*/ f159 1 348"/>
                <a:gd name="f241" fmla="*/ f160 1 348"/>
                <a:gd name="f242" fmla="*/ f161 1 316"/>
                <a:gd name="f243" fmla="*/ f162 1 348"/>
                <a:gd name="f244" fmla="*/ f163 1 348"/>
                <a:gd name="f245" fmla="*/ f164 1 316"/>
                <a:gd name="f246" fmla="*/ f165 1 316"/>
                <a:gd name="f247" fmla="*/ f166 1 316"/>
                <a:gd name="f248" fmla="*/ f167 1 316"/>
                <a:gd name="f249" fmla="*/ f168 1 316"/>
                <a:gd name="f250" fmla="*/ f169 1 316"/>
                <a:gd name="f251" fmla="*/ f170 1 348"/>
                <a:gd name="f252" fmla="*/ f171 1 316"/>
                <a:gd name="f253" fmla="+- f172 0 f1"/>
                <a:gd name="f254" fmla="*/ f173 1 f90"/>
                <a:gd name="f255" fmla="*/ f174 1 f91"/>
                <a:gd name="f256" fmla="*/ f175 1 f90"/>
                <a:gd name="f257" fmla="*/ f176 1 f91"/>
                <a:gd name="f258" fmla="*/ f177 1 f90"/>
                <a:gd name="f259" fmla="*/ f178 1 f91"/>
                <a:gd name="f260" fmla="*/ f179 1 f90"/>
                <a:gd name="f261" fmla="*/ f180 1 f90"/>
                <a:gd name="f262" fmla="*/ f181 1 f91"/>
                <a:gd name="f263" fmla="*/ f182 1 f90"/>
                <a:gd name="f264" fmla="*/ f183 1 f91"/>
                <a:gd name="f265" fmla="*/ f184 1 f90"/>
                <a:gd name="f266" fmla="*/ f185 1 f91"/>
                <a:gd name="f267" fmla="*/ f186 1 f90"/>
                <a:gd name="f268" fmla="*/ f187 1 f91"/>
                <a:gd name="f269" fmla="*/ f188 1 f90"/>
                <a:gd name="f270" fmla="*/ f189 1 f91"/>
                <a:gd name="f271" fmla="*/ f190 1 f90"/>
                <a:gd name="f272" fmla="*/ f191 1 f91"/>
                <a:gd name="f273" fmla="*/ f192 1 f90"/>
                <a:gd name="f274" fmla="*/ f193 1 f91"/>
                <a:gd name="f275" fmla="*/ f194 1 f90"/>
                <a:gd name="f276" fmla="*/ f195 1 f91"/>
                <a:gd name="f277" fmla="*/ f196 1 f90"/>
                <a:gd name="f278" fmla="*/ f197 1 f91"/>
                <a:gd name="f279" fmla="*/ f198 1 f90"/>
                <a:gd name="f280" fmla="*/ f199 1 f91"/>
                <a:gd name="f281" fmla="*/ f200 1 f90"/>
                <a:gd name="f282" fmla="*/ f201 1 f91"/>
                <a:gd name="f283" fmla="*/ f202 1 f90"/>
                <a:gd name="f284" fmla="*/ f203 1 f91"/>
                <a:gd name="f285" fmla="*/ f204 1 f90"/>
                <a:gd name="f286" fmla="*/ f205 1 f91"/>
                <a:gd name="f287" fmla="*/ f206 1 f90"/>
                <a:gd name="f288" fmla="*/ f207 1 f91"/>
                <a:gd name="f289" fmla="*/ f208 1 f90"/>
                <a:gd name="f290" fmla="*/ f209 1 f91"/>
                <a:gd name="f291" fmla="*/ f210 1 f90"/>
                <a:gd name="f292" fmla="*/ f211 1 f91"/>
                <a:gd name="f293" fmla="*/ f212 1 f90"/>
                <a:gd name="f294" fmla="*/ f213 1 f91"/>
                <a:gd name="f295" fmla="*/ f214 1 f90"/>
                <a:gd name="f296" fmla="*/ f215 1 f91"/>
                <a:gd name="f297" fmla="*/ f216 1 f90"/>
                <a:gd name="f298" fmla="*/ f217 1 f91"/>
                <a:gd name="f299" fmla="*/ f218 1 f90"/>
                <a:gd name="f300" fmla="*/ f219 1 f91"/>
                <a:gd name="f301" fmla="*/ f220 1 f90"/>
                <a:gd name="f302" fmla="*/ f221 1 f91"/>
                <a:gd name="f303" fmla="*/ f222 1 f90"/>
                <a:gd name="f304" fmla="*/ f223 1 f91"/>
                <a:gd name="f305" fmla="*/ f224 1 f90"/>
                <a:gd name="f306" fmla="*/ f225 1 f91"/>
                <a:gd name="f307" fmla="*/ f226 1 f90"/>
                <a:gd name="f308" fmla="*/ f227 1 f91"/>
                <a:gd name="f309" fmla="*/ f228 1 f90"/>
                <a:gd name="f310" fmla="*/ f229 1 f90"/>
                <a:gd name="f311" fmla="*/ f230 1 f91"/>
                <a:gd name="f312" fmla="*/ f231 1 f90"/>
                <a:gd name="f313" fmla="*/ f232 1 f91"/>
                <a:gd name="f314" fmla="*/ f233 1 f90"/>
                <a:gd name="f315" fmla="*/ f234 1 f91"/>
                <a:gd name="f316" fmla="*/ f235 1 f91"/>
                <a:gd name="f317" fmla="*/ f236 1 f90"/>
                <a:gd name="f318" fmla="*/ f237 1 f91"/>
                <a:gd name="f319" fmla="*/ f238 1 f90"/>
                <a:gd name="f320" fmla="*/ f239 1 f91"/>
                <a:gd name="f321" fmla="*/ f240 1 f90"/>
                <a:gd name="f322" fmla="*/ f241 1 f90"/>
                <a:gd name="f323" fmla="*/ f242 1 f91"/>
                <a:gd name="f324" fmla="*/ f243 1 f90"/>
                <a:gd name="f325" fmla="*/ f244 1 f90"/>
                <a:gd name="f326" fmla="*/ f245 1 f91"/>
                <a:gd name="f327" fmla="*/ f246 1 f91"/>
                <a:gd name="f328" fmla="*/ f247 1 f91"/>
                <a:gd name="f329" fmla="*/ f248 1 f91"/>
                <a:gd name="f330" fmla="*/ f249 1 f91"/>
                <a:gd name="f331" fmla="*/ f250 1 f91"/>
                <a:gd name="f332" fmla="*/ f251 1 f90"/>
                <a:gd name="f333" fmla="*/ f252 1 f91"/>
                <a:gd name="f334" fmla="*/ f254 f85 1"/>
                <a:gd name="f335" fmla="*/ f332 f85 1"/>
                <a:gd name="f336" fmla="*/ f333 f86 1"/>
                <a:gd name="f337" fmla="*/ f272 f86 1"/>
                <a:gd name="f338" fmla="*/ f255 f86 1"/>
                <a:gd name="f339" fmla="*/ f256 f85 1"/>
                <a:gd name="f340" fmla="*/ f257 f86 1"/>
                <a:gd name="f341" fmla="*/ f258 f85 1"/>
                <a:gd name="f342" fmla="*/ f259 f86 1"/>
                <a:gd name="f343" fmla="*/ f260 f85 1"/>
                <a:gd name="f344" fmla="*/ f261 f85 1"/>
                <a:gd name="f345" fmla="*/ f262 f86 1"/>
                <a:gd name="f346" fmla="*/ f263 f85 1"/>
                <a:gd name="f347" fmla="*/ f264 f86 1"/>
                <a:gd name="f348" fmla="*/ f265 f85 1"/>
                <a:gd name="f349" fmla="*/ f266 f86 1"/>
                <a:gd name="f350" fmla="*/ f267 f85 1"/>
                <a:gd name="f351" fmla="*/ f268 f86 1"/>
                <a:gd name="f352" fmla="*/ f269 f85 1"/>
                <a:gd name="f353" fmla="*/ f270 f86 1"/>
                <a:gd name="f354" fmla="*/ f271 f85 1"/>
                <a:gd name="f355" fmla="*/ f273 f85 1"/>
                <a:gd name="f356" fmla="*/ f274 f86 1"/>
                <a:gd name="f357" fmla="*/ f275 f85 1"/>
                <a:gd name="f358" fmla="*/ f276 f86 1"/>
                <a:gd name="f359" fmla="*/ f277 f85 1"/>
                <a:gd name="f360" fmla="*/ f278 f86 1"/>
                <a:gd name="f361" fmla="*/ f279 f85 1"/>
                <a:gd name="f362" fmla="*/ f280 f86 1"/>
                <a:gd name="f363" fmla="*/ f281 f85 1"/>
                <a:gd name="f364" fmla="*/ f282 f86 1"/>
                <a:gd name="f365" fmla="*/ f283 f85 1"/>
                <a:gd name="f366" fmla="*/ f284 f86 1"/>
                <a:gd name="f367" fmla="*/ f285 f85 1"/>
                <a:gd name="f368" fmla="*/ f286 f86 1"/>
                <a:gd name="f369" fmla="*/ f287 f85 1"/>
                <a:gd name="f370" fmla="*/ f288 f86 1"/>
                <a:gd name="f371" fmla="*/ f289 f85 1"/>
                <a:gd name="f372" fmla="*/ f290 f86 1"/>
                <a:gd name="f373" fmla="*/ f291 f85 1"/>
                <a:gd name="f374" fmla="*/ f292 f86 1"/>
                <a:gd name="f375" fmla="*/ f293 f85 1"/>
                <a:gd name="f376" fmla="*/ f294 f86 1"/>
                <a:gd name="f377" fmla="*/ f295 f85 1"/>
                <a:gd name="f378" fmla="*/ f296 f86 1"/>
                <a:gd name="f379" fmla="*/ f297 f85 1"/>
                <a:gd name="f380" fmla="*/ f298 f86 1"/>
                <a:gd name="f381" fmla="*/ f299 f85 1"/>
                <a:gd name="f382" fmla="*/ f300 f86 1"/>
                <a:gd name="f383" fmla="*/ f301 f85 1"/>
                <a:gd name="f384" fmla="*/ f302 f86 1"/>
                <a:gd name="f385" fmla="*/ f303 f85 1"/>
                <a:gd name="f386" fmla="*/ f304 f86 1"/>
                <a:gd name="f387" fmla="*/ f305 f85 1"/>
                <a:gd name="f388" fmla="*/ f306 f86 1"/>
                <a:gd name="f389" fmla="*/ f307 f85 1"/>
                <a:gd name="f390" fmla="*/ f308 f86 1"/>
                <a:gd name="f391" fmla="*/ f309 f85 1"/>
                <a:gd name="f392" fmla="*/ f310 f85 1"/>
                <a:gd name="f393" fmla="*/ f311 f86 1"/>
                <a:gd name="f394" fmla="*/ f312 f85 1"/>
                <a:gd name="f395" fmla="*/ f313 f86 1"/>
                <a:gd name="f396" fmla="*/ f314 f85 1"/>
                <a:gd name="f397" fmla="*/ f315 f86 1"/>
                <a:gd name="f398" fmla="*/ f316 f86 1"/>
                <a:gd name="f399" fmla="*/ f317 f85 1"/>
                <a:gd name="f400" fmla="*/ f318 f86 1"/>
                <a:gd name="f401" fmla="*/ f319 f85 1"/>
                <a:gd name="f402" fmla="*/ f320 f86 1"/>
                <a:gd name="f403" fmla="*/ f321 f85 1"/>
                <a:gd name="f404" fmla="*/ f322 f85 1"/>
                <a:gd name="f405" fmla="*/ f323 f86 1"/>
                <a:gd name="f406" fmla="*/ f324 f85 1"/>
                <a:gd name="f407" fmla="*/ f325 f85 1"/>
                <a:gd name="f408" fmla="*/ f326 f86 1"/>
                <a:gd name="f409" fmla="*/ f327 f86 1"/>
                <a:gd name="f410" fmla="*/ f328 f86 1"/>
                <a:gd name="f411" fmla="*/ f329 f86 1"/>
                <a:gd name="f412" fmla="*/ f330 f86 1"/>
                <a:gd name="f413" fmla="*/ f331 f8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3">
                  <a:pos x="f334" y="f338"/>
                </a:cxn>
                <a:cxn ang="f253">
                  <a:pos x="f339" y="f340"/>
                </a:cxn>
                <a:cxn ang="f253">
                  <a:pos x="f341" y="f342"/>
                </a:cxn>
                <a:cxn ang="f253">
                  <a:pos x="f343" y="f342"/>
                </a:cxn>
                <a:cxn ang="f253">
                  <a:pos x="f344" y="f345"/>
                </a:cxn>
                <a:cxn ang="f253">
                  <a:pos x="f346" y="f347"/>
                </a:cxn>
                <a:cxn ang="f253">
                  <a:pos x="f348" y="f349"/>
                </a:cxn>
                <a:cxn ang="f253">
                  <a:pos x="f350" y="f351"/>
                </a:cxn>
                <a:cxn ang="f253">
                  <a:pos x="f352" y="f353"/>
                </a:cxn>
                <a:cxn ang="f253">
                  <a:pos x="f354" y="f337"/>
                </a:cxn>
                <a:cxn ang="f253">
                  <a:pos x="f355" y="f356"/>
                </a:cxn>
                <a:cxn ang="f253">
                  <a:pos x="f357" y="f358"/>
                </a:cxn>
                <a:cxn ang="f253">
                  <a:pos x="f359" y="f360"/>
                </a:cxn>
                <a:cxn ang="f253">
                  <a:pos x="f361" y="f362"/>
                </a:cxn>
                <a:cxn ang="f253">
                  <a:pos x="f363" y="f364"/>
                </a:cxn>
                <a:cxn ang="f253">
                  <a:pos x="f365" y="f366"/>
                </a:cxn>
                <a:cxn ang="f253">
                  <a:pos x="f367" y="f368"/>
                </a:cxn>
                <a:cxn ang="f253">
                  <a:pos x="f369" y="f370"/>
                </a:cxn>
                <a:cxn ang="f253">
                  <a:pos x="f371" y="f372"/>
                </a:cxn>
                <a:cxn ang="f253">
                  <a:pos x="f373" y="f374"/>
                </a:cxn>
                <a:cxn ang="f253">
                  <a:pos x="f375" y="f376"/>
                </a:cxn>
                <a:cxn ang="f253">
                  <a:pos x="f377" y="f378"/>
                </a:cxn>
                <a:cxn ang="f253">
                  <a:pos x="f379" y="f380"/>
                </a:cxn>
                <a:cxn ang="f253">
                  <a:pos x="f381" y="f382"/>
                </a:cxn>
                <a:cxn ang="f253">
                  <a:pos x="f383" y="f384"/>
                </a:cxn>
                <a:cxn ang="f253">
                  <a:pos x="f385" y="f386"/>
                </a:cxn>
                <a:cxn ang="f253">
                  <a:pos x="f387" y="f388"/>
                </a:cxn>
                <a:cxn ang="f253">
                  <a:pos x="f389" y="f390"/>
                </a:cxn>
                <a:cxn ang="f253">
                  <a:pos x="f391" y="f390"/>
                </a:cxn>
                <a:cxn ang="f253">
                  <a:pos x="f392" y="f393"/>
                </a:cxn>
                <a:cxn ang="f253">
                  <a:pos x="f394" y="f395"/>
                </a:cxn>
                <a:cxn ang="f253">
                  <a:pos x="f396" y="f397"/>
                </a:cxn>
                <a:cxn ang="f253">
                  <a:pos x="f355" y="f398"/>
                </a:cxn>
                <a:cxn ang="f253">
                  <a:pos x="f399" y="f400"/>
                </a:cxn>
                <a:cxn ang="f253">
                  <a:pos x="f401" y="f402"/>
                </a:cxn>
                <a:cxn ang="f253">
                  <a:pos x="f350" y="f402"/>
                </a:cxn>
                <a:cxn ang="f253">
                  <a:pos x="f403" y="f402"/>
                </a:cxn>
                <a:cxn ang="f253">
                  <a:pos x="f404" y="f402"/>
                </a:cxn>
                <a:cxn ang="f253">
                  <a:pos x="f343" y="f402"/>
                </a:cxn>
                <a:cxn ang="f253">
                  <a:pos x="f343" y="f405"/>
                </a:cxn>
                <a:cxn ang="f253">
                  <a:pos x="f406" y="f380"/>
                </a:cxn>
                <a:cxn ang="f253">
                  <a:pos x="f407" y="f408"/>
                </a:cxn>
                <a:cxn ang="f253">
                  <a:pos x="f407" y="f409"/>
                </a:cxn>
                <a:cxn ang="f253">
                  <a:pos x="f407" y="f410"/>
                </a:cxn>
                <a:cxn ang="f253">
                  <a:pos x="f407" y="f411"/>
                </a:cxn>
                <a:cxn ang="f253">
                  <a:pos x="f407" y="f412"/>
                </a:cxn>
                <a:cxn ang="f253">
                  <a:pos x="f334" y="f413"/>
                </a:cxn>
                <a:cxn ang="f253">
                  <a:pos x="f334" y="f338"/>
                </a:cxn>
              </a:cxnLst>
              <a:rect l="f334" t="f337" r="f335" b="f336"/>
              <a:pathLst>
                <a:path w="348" h="316">
                  <a:moveTo>
                    <a:pt x="f5" y="f8"/>
                  </a:move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6" y="f54"/>
                  </a:lnTo>
                  <a:lnTo>
                    <a:pt x="f55" y="f56"/>
                  </a:lnTo>
                  <a:lnTo>
                    <a:pt x="f57" y="f58"/>
                  </a:lnTo>
                  <a:lnTo>
                    <a:pt x="f59" y="f7"/>
                  </a:lnTo>
                  <a:lnTo>
                    <a:pt x="f60" y="f7"/>
                  </a:lnTo>
                  <a:lnTo>
                    <a:pt x="f61" y="f42"/>
                  </a:lnTo>
                  <a:lnTo>
                    <a:pt x="f62" y="f63"/>
                  </a:lnTo>
                  <a:lnTo>
                    <a:pt x="f64" y="f65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72" y="f71"/>
                  </a:lnTo>
                  <a:lnTo>
                    <a:pt x="f73" y="f71"/>
                  </a:lnTo>
                  <a:lnTo>
                    <a:pt x="f74" y="f71"/>
                  </a:lnTo>
                  <a:lnTo>
                    <a:pt x="f29" y="f71"/>
                  </a:lnTo>
                  <a:lnTo>
                    <a:pt x="f29" y="f75"/>
                  </a:lnTo>
                  <a:lnTo>
                    <a:pt x="f76" y="f51"/>
                  </a:lnTo>
                  <a:lnTo>
                    <a:pt x="f77" y="f78"/>
                  </a:lnTo>
                  <a:lnTo>
                    <a:pt x="f77" y="f79"/>
                  </a:lnTo>
                  <a:lnTo>
                    <a:pt x="f24" y="f80"/>
                  </a:lnTo>
                  <a:lnTo>
                    <a:pt x="f24" y="f81"/>
                  </a:lnTo>
                  <a:lnTo>
                    <a:pt x="f77" y="f82"/>
                  </a:lnTo>
                  <a:lnTo>
                    <a:pt x="f5" y="f83"/>
                  </a:lnTo>
                  <a:lnTo>
                    <a:pt x="f5" y="f8"/>
                  </a:lnTo>
                  <a:close/>
                </a:path>
              </a:pathLst>
            </a:custGeom>
            <a:solidFill>
              <a:srgbClr val="FFFF99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06" name="Freeform 113"/>
            <p:cNvSpPr/>
            <p:nvPr/>
          </p:nvSpPr>
          <p:spPr>
            <a:xfrm>
              <a:off x="1743029" y="3914857"/>
              <a:ext cx="319601" cy="45629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26"/>
                <a:gd name="f7" fmla="val 404"/>
                <a:gd name="f8" fmla="val 6"/>
                <a:gd name="f9" fmla="val 53"/>
                <a:gd name="f10" fmla="val 89"/>
                <a:gd name="f11" fmla="val 105"/>
                <a:gd name="f12" fmla="val 1"/>
                <a:gd name="f13" fmla="val 133"/>
                <a:gd name="f14" fmla="val 13"/>
                <a:gd name="f15" fmla="val 155"/>
                <a:gd name="f16" fmla="val 24"/>
                <a:gd name="f17" fmla="val 167"/>
                <a:gd name="f18" fmla="val 37"/>
                <a:gd name="f19" fmla="val 187"/>
                <a:gd name="f20" fmla="val 41"/>
                <a:gd name="f21" fmla="val 209"/>
                <a:gd name="f22" fmla="val 31"/>
                <a:gd name="f23" fmla="val 235"/>
                <a:gd name="f24" fmla="val 253"/>
                <a:gd name="f25" fmla="val 21"/>
                <a:gd name="f26" fmla="val 281"/>
                <a:gd name="f27" fmla="val 26"/>
                <a:gd name="f28" fmla="val 294"/>
                <a:gd name="f29" fmla="val 19"/>
                <a:gd name="f30" fmla="val 320"/>
                <a:gd name="f31" fmla="val 60"/>
                <a:gd name="f32" fmla="val 321"/>
                <a:gd name="f33" fmla="val 84"/>
                <a:gd name="f34" fmla="val 306"/>
                <a:gd name="f35" fmla="val 93"/>
                <a:gd name="f36" fmla="val 290"/>
                <a:gd name="f37" fmla="val 103"/>
                <a:gd name="f38" fmla="val 125"/>
                <a:gd name="f39" fmla="val 279"/>
                <a:gd name="f40" fmla="val 148"/>
                <a:gd name="f41" fmla="val 268"/>
                <a:gd name="f42" fmla="val 162"/>
                <a:gd name="f43" fmla="val 257"/>
                <a:gd name="f44" fmla="val 175"/>
                <a:gd name="f45" fmla="val 193"/>
                <a:gd name="f46" fmla="val 216"/>
                <a:gd name="f47" fmla="val 251"/>
                <a:gd name="f48" fmla="val 233"/>
                <a:gd name="f49" fmla="val 271"/>
                <a:gd name="f50" fmla="val 254"/>
                <a:gd name="f51" fmla="val 276"/>
                <a:gd name="f52" fmla="val 264"/>
                <a:gd name="f53" fmla="val 289"/>
                <a:gd name="f54" fmla="val 298"/>
                <a:gd name="f55" fmla="val 278"/>
                <a:gd name="f56" fmla="val 328"/>
                <a:gd name="f57" fmla="val 272"/>
                <a:gd name="f58" fmla="val 355"/>
                <a:gd name="f59" fmla="val 376"/>
                <a:gd name="f60" fmla="val 247"/>
                <a:gd name="f61" fmla="val 394"/>
                <a:gd name="f62" fmla="val 239"/>
                <a:gd name="f63" fmla="val 398"/>
                <a:gd name="f64" fmla="val 211"/>
                <a:gd name="f65" fmla="val 400"/>
                <a:gd name="f66" fmla="val 178"/>
                <a:gd name="f67" fmla="val 403"/>
                <a:gd name="f68" fmla="val 160"/>
                <a:gd name="f69" fmla="val 156"/>
                <a:gd name="f70" fmla="val 399"/>
                <a:gd name="f71" fmla="val 147"/>
                <a:gd name="f72" fmla="val 386"/>
                <a:gd name="f73" fmla="val 135"/>
                <a:gd name="f74" fmla="val 371"/>
                <a:gd name="f75" fmla="val 115"/>
                <a:gd name="f76" fmla="val 357"/>
                <a:gd name="f77" fmla="val 341"/>
                <a:gd name="f78" fmla="val 92"/>
                <a:gd name="f79" fmla="val 313"/>
                <a:gd name="f80" fmla="val 250"/>
                <a:gd name="f81" fmla="val 222"/>
                <a:gd name="f82" fmla="val 68"/>
                <a:gd name="f83" fmla="val 220"/>
                <a:gd name="f84" fmla="val 66"/>
                <a:gd name="f85" fmla="val 203"/>
                <a:gd name="f86" fmla="val 63"/>
                <a:gd name="f87" fmla="val 186"/>
                <a:gd name="f88" fmla="val 142"/>
                <a:gd name="f89" fmla="val 43"/>
                <a:gd name="f90" fmla="val 117"/>
                <a:gd name="f91" fmla="val 20"/>
                <a:gd name="f92" fmla="val 107"/>
                <a:gd name="f93" fmla="val 85"/>
                <a:gd name="f94" fmla="val 14"/>
                <a:gd name="f95" fmla="+- 0 0 -90"/>
                <a:gd name="f96" fmla="*/ f3 1 326"/>
                <a:gd name="f97" fmla="*/ f4 1 404"/>
                <a:gd name="f98" fmla="+- f7 0 f5"/>
                <a:gd name="f99" fmla="+- f6 0 f5"/>
                <a:gd name="f100" fmla="*/ f95 f0 1"/>
                <a:gd name="f101" fmla="*/ f99 1 326"/>
                <a:gd name="f102" fmla="*/ f98 1 404"/>
                <a:gd name="f103" fmla="*/ 0 f99 1"/>
                <a:gd name="f104" fmla="*/ 3 f98 1"/>
                <a:gd name="f105" fmla="*/ 30 f99 1"/>
                <a:gd name="f106" fmla="*/ 0 f98 1"/>
                <a:gd name="f107" fmla="*/ 51 f99 1"/>
                <a:gd name="f108" fmla="*/ 60 f99 1"/>
                <a:gd name="f109" fmla="*/ 1 f98 1"/>
                <a:gd name="f110" fmla="*/ 75 f99 1"/>
                <a:gd name="f111" fmla="*/ 7 f98 1"/>
                <a:gd name="f112" fmla="*/ 88 f99 1"/>
                <a:gd name="f113" fmla="*/ 12 f98 1"/>
                <a:gd name="f114" fmla="*/ 94 f99 1"/>
                <a:gd name="f115" fmla="*/ 19 f98 1"/>
                <a:gd name="f116" fmla="*/ 106 f99 1"/>
                <a:gd name="f117" fmla="*/ 22 f98 1"/>
                <a:gd name="f118" fmla="*/ 118 f99 1"/>
                <a:gd name="f119" fmla="*/ 16 f98 1"/>
                <a:gd name="f120" fmla="*/ 134 f99 1"/>
                <a:gd name="f121" fmla="*/ 144 f99 1"/>
                <a:gd name="f122" fmla="*/ 11 f98 1"/>
                <a:gd name="f123" fmla="*/ 160 f99 1"/>
                <a:gd name="f124" fmla="*/ 14 f98 1"/>
                <a:gd name="f125" fmla="*/ 166 f99 1"/>
                <a:gd name="f126" fmla="*/ 10 f98 1"/>
                <a:gd name="f127" fmla="*/ 181 f99 1"/>
                <a:gd name="f128" fmla="*/ 186 f99 1"/>
                <a:gd name="f129" fmla="*/ 32 f98 1"/>
                <a:gd name="f130" fmla="*/ 182 f99 1"/>
                <a:gd name="f131" fmla="*/ 45 f98 1"/>
                <a:gd name="f132" fmla="*/ 174 f99 1"/>
                <a:gd name="f133" fmla="*/ 49 f98 1"/>
                <a:gd name="f134" fmla="*/ 165 f99 1"/>
                <a:gd name="f135" fmla="*/ 54 f98 1"/>
                <a:gd name="f136" fmla="*/ 66 f98 1"/>
                <a:gd name="f137" fmla="*/ 158 f99 1"/>
                <a:gd name="f138" fmla="*/ 79 f98 1"/>
                <a:gd name="f139" fmla="*/ 152 f99 1"/>
                <a:gd name="f140" fmla="*/ 86 f98 1"/>
                <a:gd name="f141" fmla="*/ 146 f99 1"/>
                <a:gd name="f142" fmla="*/ 93 f98 1"/>
                <a:gd name="f143" fmla="*/ 102 f98 1"/>
                <a:gd name="f144" fmla="*/ 115 f98 1"/>
                <a:gd name="f145" fmla="*/ 142 f99 1"/>
                <a:gd name="f146" fmla="*/ 124 f98 1"/>
                <a:gd name="f147" fmla="*/ 154 f99 1"/>
                <a:gd name="f148" fmla="*/ 135 f98 1"/>
                <a:gd name="f149" fmla="*/ 157 f99 1"/>
                <a:gd name="f150" fmla="*/ 140 f98 1"/>
                <a:gd name="f151" fmla="*/ 164 f99 1"/>
                <a:gd name="f152" fmla="*/ 158 f98 1"/>
                <a:gd name="f153" fmla="*/ 173 f98 1"/>
                <a:gd name="f154" fmla="*/ 188 f98 1"/>
                <a:gd name="f155" fmla="*/ 199 f98 1"/>
                <a:gd name="f156" fmla="*/ 141 f99 1"/>
                <a:gd name="f157" fmla="*/ 209 f98 1"/>
                <a:gd name="f158" fmla="*/ 136 f99 1"/>
                <a:gd name="f159" fmla="*/ 211 f98 1"/>
                <a:gd name="f160" fmla="*/ 120 f99 1"/>
                <a:gd name="f161" fmla="*/ 212 f98 1"/>
                <a:gd name="f162" fmla="*/ 101 f99 1"/>
                <a:gd name="f163" fmla="*/ 214 f98 1"/>
                <a:gd name="f164" fmla="*/ 91 f99 1"/>
                <a:gd name="f165" fmla="*/ 89 f99 1"/>
                <a:gd name="f166" fmla="*/ 84 f99 1"/>
                <a:gd name="f167" fmla="*/ 205 f98 1"/>
                <a:gd name="f168" fmla="*/ 77 f99 1"/>
                <a:gd name="f169" fmla="*/ 197 f98 1"/>
                <a:gd name="f170" fmla="*/ 65 f99 1"/>
                <a:gd name="f171" fmla="*/ 189 f98 1"/>
                <a:gd name="f172" fmla="*/ 53 f99 1"/>
                <a:gd name="f173" fmla="*/ 180 f98 1"/>
                <a:gd name="f174" fmla="*/ 52 f99 1"/>
                <a:gd name="f175" fmla="*/ 166 f98 1"/>
                <a:gd name="f176" fmla="*/ 153 f98 1"/>
                <a:gd name="f177" fmla="*/ 133 f98 1"/>
                <a:gd name="f178" fmla="*/ 118 f98 1"/>
                <a:gd name="f179" fmla="*/ 38 f99 1"/>
                <a:gd name="f180" fmla="*/ 117 f98 1"/>
                <a:gd name="f181" fmla="*/ 108 f98 1"/>
                <a:gd name="f182" fmla="*/ 36 f99 1"/>
                <a:gd name="f183" fmla="*/ 99 f98 1"/>
                <a:gd name="f184" fmla="*/ 75 f98 1"/>
                <a:gd name="f185" fmla="*/ 25 f99 1"/>
                <a:gd name="f186" fmla="*/ 62 f98 1"/>
                <a:gd name="f187" fmla="*/ 12 f99 1"/>
                <a:gd name="f188" fmla="*/ 57 f98 1"/>
                <a:gd name="f189" fmla="*/ 8 f99 1"/>
                <a:gd name="f190" fmla="*/ 326 f99 1"/>
                <a:gd name="f191" fmla="*/ 404 f98 1"/>
                <a:gd name="f192" fmla="*/ f100 1 f2"/>
                <a:gd name="f193" fmla="*/ f103 1 326"/>
                <a:gd name="f194" fmla="*/ f104 1 404"/>
                <a:gd name="f195" fmla="*/ f105 1 326"/>
                <a:gd name="f196" fmla="*/ f106 1 404"/>
                <a:gd name="f197" fmla="*/ f107 1 326"/>
                <a:gd name="f198" fmla="*/ f108 1 326"/>
                <a:gd name="f199" fmla="*/ f109 1 404"/>
                <a:gd name="f200" fmla="*/ f110 1 326"/>
                <a:gd name="f201" fmla="*/ f111 1 404"/>
                <a:gd name="f202" fmla="*/ f112 1 326"/>
                <a:gd name="f203" fmla="*/ f113 1 404"/>
                <a:gd name="f204" fmla="*/ f114 1 326"/>
                <a:gd name="f205" fmla="*/ f115 1 404"/>
                <a:gd name="f206" fmla="*/ f116 1 326"/>
                <a:gd name="f207" fmla="*/ f117 1 404"/>
                <a:gd name="f208" fmla="*/ f118 1 326"/>
                <a:gd name="f209" fmla="*/ f119 1 404"/>
                <a:gd name="f210" fmla="*/ f120 1 326"/>
                <a:gd name="f211" fmla="*/ f121 1 326"/>
                <a:gd name="f212" fmla="*/ f122 1 404"/>
                <a:gd name="f213" fmla="*/ f123 1 326"/>
                <a:gd name="f214" fmla="*/ f124 1 404"/>
                <a:gd name="f215" fmla="*/ f125 1 326"/>
                <a:gd name="f216" fmla="*/ f126 1 404"/>
                <a:gd name="f217" fmla="*/ f127 1 326"/>
                <a:gd name="f218" fmla="*/ f128 1 326"/>
                <a:gd name="f219" fmla="*/ f129 1 404"/>
                <a:gd name="f220" fmla="*/ f130 1 326"/>
                <a:gd name="f221" fmla="*/ f131 1 404"/>
                <a:gd name="f222" fmla="*/ f132 1 326"/>
                <a:gd name="f223" fmla="*/ f133 1 404"/>
                <a:gd name="f224" fmla="*/ f134 1 326"/>
                <a:gd name="f225" fmla="*/ f135 1 404"/>
                <a:gd name="f226" fmla="*/ f136 1 404"/>
                <a:gd name="f227" fmla="*/ f137 1 326"/>
                <a:gd name="f228" fmla="*/ f138 1 404"/>
                <a:gd name="f229" fmla="*/ f139 1 326"/>
                <a:gd name="f230" fmla="*/ f140 1 404"/>
                <a:gd name="f231" fmla="*/ f141 1 326"/>
                <a:gd name="f232" fmla="*/ f142 1 404"/>
                <a:gd name="f233" fmla="*/ f143 1 404"/>
                <a:gd name="f234" fmla="*/ f144 1 404"/>
                <a:gd name="f235" fmla="*/ f145 1 326"/>
                <a:gd name="f236" fmla="*/ f146 1 404"/>
                <a:gd name="f237" fmla="*/ f147 1 326"/>
                <a:gd name="f238" fmla="*/ f148 1 404"/>
                <a:gd name="f239" fmla="*/ f149 1 326"/>
                <a:gd name="f240" fmla="*/ f150 1 404"/>
                <a:gd name="f241" fmla="*/ f151 1 326"/>
                <a:gd name="f242" fmla="*/ f152 1 404"/>
                <a:gd name="f243" fmla="*/ f153 1 404"/>
                <a:gd name="f244" fmla="*/ f154 1 404"/>
                <a:gd name="f245" fmla="*/ f155 1 404"/>
                <a:gd name="f246" fmla="*/ f156 1 326"/>
                <a:gd name="f247" fmla="*/ f157 1 404"/>
                <a:gd name="f248" fmla="*/ f158 1 326"/>
                <a:gd name="f249" fmla="*/ f159 1 404"/>
                <a:gd name="f250" fmla="*/ f160 1 326"/>
                <a:gd name="f251" fmla="*/ f161 1 404"/>
                <a:gd name="f252" fmla="*/ f162 1 326"/>
                <a:gd name="f253" fmla="*/ f163 1 404"/>
                <a:gd name="f254" fmla="*/ f164 1 326"/>
                <a:gd name="f255" fmla="*/ f165 1 326"/>
                <a:gd name="f256" fmla="*/ f166 1 326"/>
                <a:gd name="f257" fmla="*/ f167 1 404"/>
                <a:gd name="f258" fmla="*/ f168 1 326"/>
                <a:gd name="f259" fmla="*/ f169 1 404"/>
                <a:gd name="f260" fmla="*/ f170 1 326"/>
                <a:gd name="f261" fmla="*/ f171 1 404"/>
                <a:gd name="f262" fmla="*/ f172 1 326"/>
                <a:gd name="f263" fmla="*/ f173 1 404"/>
                <a:gd name="f264" fmla="*/ f174 1 326"/>
                <a:gd name="f265" fmla="*/ f175 1 404"/>
                <a:gd name="f266" fmla="*/ f176 1 404"/>
                <a:gd name="f267" fmla="*/ f177 1 404"/>
                <a:gd name="f268" fmla="*/ f178 1 404"/>
                <a:gd name="f269" fmla="*/ f179 1 326"/>
                <a:gd name="f270" fmla="*/ f180 1 404"/>
                <a:gd name="f271" fmla="*/ f181 1 404"/>
                <a:gd name="f272" fmla="*/ f182 1 326"/>
                <a:gd name="f273" fmla="*/ f183 1 404"/>
                <a:gd name="f274" fmla="*/ f184 1 404"/>
                <a:gd name="f275" fmla="*/ f185 1 326"/>
                <a:gd name="f276" fmla="*/ f186 1 404"/>
                <a:gd name="f277" fmla="*/ f187 1 326"/>
                <a:gd name="f278" fmla="*/ f188 1 404"/>
                <a:gd name="f279" fmla="*/ f189 1 326"/>
                <a:gd name="f280" fmla="*/ f190 1 326"/>
                <a:gd name="f281" fmla="*/ f191 1 404"/>
                <a:gd name="f282" fmla="+- f192 0 f1"/>
                <a:gd name="f283" fmla="*/ f193 1 f101"/>
                <a:gd name="f284" fmla="*/ f194 1 f102"/>
                <a:gd name="f285" fmla="*/ f195 1 f101"/>
                <a:gd name="f286" fmla="*/ f196 1 f102"/>
                <a:gd name="f287" fmla="*/ f197 1 f101"/>
                <a:gd name="f288" fmla="*/ f198 1 f101"/>
                <a:gd name="f289" fmla="*/ f199 1 f102"/>
                <a:gd name="f290" fmla="*/ f200 1 f101"/>
                <a:gd name="f291" fmla="*/ f201 1 f102"/>
                <a:gd name="f292" fmla="*/ f202 1 f101"/>
                <a:gd name="f293" fmla="*/ f203 1 f102"/>
                <a:gd name="f294" fmla="*/ f204 1 f101"/>
                <a:gd name="f295" fmla="*/ f205 1 f102"/>
                <a:gd name="f296" fmla="*/ f206 1 f101"/>
                <a:gd name="f297" fmla="*/ f207 1 f102"/>
                <a:gd name="f298" fmla="*/ f208 1 f101"/>
                <a:gd name="f299" fmla="*/ f209 1 f102"/>
                <a:gd name="f300" fmla="*/ f210 1 f101"/>
                <a:gd name="f301" fmla="*/ f211 1 f101"/>
                <a:gd name="f302" fmla="*/ f212 1 f102"/>
                <a:gd name="f303" fmla="*/ f213 1 f101"/>
                <a:gd name="f304" fmla="*/ f214 1 f102"/>
                <a:gd name="f305" fmla="*/ f215 1 f101"/>
                <a:gd name="f306" fmla="*/ f216 1 f102"/>
                <a:gd name="f307" fmla="*/ f217 1 f101"/>
                <a:gd name="f308" fmla="*/ f218 1 f101"/>
                <a:gd name="f309" fmla="*/ f219 1 f102"/>
                <a:gd name="f310" fmla="*/ f220 1 f101"/>
                <a:gd name="f311" fmla="*/ f221 1 f102"/>
                <a:gd name="f312" fmla="*/ f222 1 f101"/>
                <a:gd name="f313" fmla="*/ f223 1 f102"/>
                <a:gd name="f314" fmla="*/ f224 1 f101"/>
                <a:gd name="f315" fmla="*/ f225 1 f102"/>
                <a:gd name="f316" fmla="*/ f226 1 f102"/>
                <a:gd name="f317" fmla="*/ f227 1 f101"/>
                <a:gd name="f318" fmla="*/ f228 1 f102"/>
                <a:gd name="f319" fmla="*/ f229 1 f101"/>
                <a:gd name="f320" fmla="*/ f230 1 f102"/>
                <a:gd name="f321" fmla="*/ f231 1 f101"/>
                <a:gd name="f322" fmla="*/ f232 1 f102"/>
                <a:gd name="f323" fmla="*/ f233 1 f102"/>
                <a:gd name="f324" fmla="*/ f234 1 f102"/>
                <a:gd name="f325" fmla="*/ f235 1 f101"/>
                <a:gd name="f326" fmla="*/ f236 1 f102"/>
                <a:gd name="f327" fmla="*/ f237 1 f101"/>
                <a:gd name="f328" fmla="*/ f238 1 f102"/>
                <a:gd name="f329" fmla="*/ f239 1 f101"/>
                <a:gd name="f330" fmla="*/ f240 1 f102"/>
                <a:gd name="f331" fmla="*/ f241 1 f101"/>
                <a:gd name="f332" fmla="*/ f242 1 f102"/>
                <a:gd name="f333" fmla="*/ f243 1 f102"/>
                <a:gd name="f334" fmla="*/ f244 1 f102"/>
                <a:gd name="f335" fmla="*/ f245 1 f102"/>
                <a:gd name="f336" fmla="*/ f246 1 f101"/>
                <a:gd name="f337" fmla="*/ f247 1 f102"/>
                <a:gd name="f338" fmla="*/ f248 1 f101"/>
                <a:gd name="f339" fmla="*/ f249 1 f102"/>
                <a:gd name="f340" fmla="*/ f250 1 f101"/>
                <a:gd name="f341" fmla="*/ f251 1 f102"/>
                <a:gd name="f342" fmla="*/ f252 1 f101"/>
                <a:gd name="f343" fmla="*/ f253 1 f102"/>
                <a:gd name="f344" fmla="*/ f254 1 f101"/>
                <a:gd name="f345" fmla="*/ f255 1 f101"/>
                <a:gd name="f346" fmla="*/ f256 1 f101"/>
                <a:gd name="f347" fmla="*/ f257 1 f102"/>
                <a:gd name="f348" fmla="*/ f258 1 f101"/>
                <a:gd name="f349" fmla="*/ f259 1 f102"/>
                <a:gd name="f350" fmla="*/ f260 1 f101"/>
                <a:gd name="f351" fmla="*/ f261 1 f102"/>
                <a:gd name="f352" fmla="*/ f262 1 f101"/>
                <a:gd name="f353" fmla="*/ f263 1 f102"/>
                <a:gd name="f354" fmla="*/ f264 1 f101"/>
                <a:gd name="f355" fmla="*/ f265 1 f102"/>
                <a:gd name="f356" fmla="*/ f266 1 f102"/>
                <a:gd name="f357" fmla="*/ f267 1 f102"/>
                <a:gd name="f358" fmla="*/ f268 1 f102"/>
                <a:gd name="f359" fmla="*/ f269 1 f101"/>
                <a:gd name="f360" fmla="*/ f270 1 f102"/>
                <a:gd name="f361" fmla="*/ f271 1 f102"/>
                <a:gd name="f362" fmla="*/ f272 1 f101"/>
                <a:gd name="f363" fmla="*/ f273 1 f102"/>
                <a:gd name="f364" fmla="*/ f274 1 f102"/>
                <a:gd name="f365" fmla="*/ f275 1 f101"/>
                <a:gd name="f366" fmla="*/ f276 1 f102"/>
                <a:gd name="f367" fmla="*/ f277 1 f101"/>
                <a:gd name="f368" fmla="*/ f278 1 f102"/>
                <a:gd name="f369" fmla="*/ f279 1 f101"/>
                <a:gd name="f370" fmla="*/ f280 1 f101"/>
                <a:gd name="f371" fmla="*/ f281 1 f102"/>
                <a:gd name="f372" fmla="*/ f283 f96 1"/>
                <a:gd name="f373" fmla="*/ f370 f96 1"/>
                <a:gd name="f374" fmla="*/ f371 f97 1"/>
                <a:gd name="f375" fmla="*/ f286 f97 1"/>
                <a:gd name="f376" fmla="*/ f284 f97 1"/>
                <a:gd name="f377" fmla="*/ f285 f96 1"/>
                <a:gd name="f378" fmla="*/ f287 f96 1"/>
                <a:gd name="f379" fmla="*/ f288 f96 1"/>
                <a:gd name="f380" fmla="*/ f289 f97 1"/>
                <a:gd name="f381" fmla="*/ f290 f96 1"/>
                <a:gd name="f382" fmla="*/ f291 f97 1"/>
                <a:gd name="f383" fmla="*/ f292 f96 1"/>
                <a:gd name="f384" fmla="*/ f293 f97 1"/>
                <a:gd name="f385" fmla="*/ f294 f96 1"/>
                <a:gd name="f386" fmla="*/ f295 f97 1"/>
                <a:gd name="f387" fmla="*/ f296 f96 1"/>
                <a:gd name="f388" fmla="*/ f297 f97 1"/>
                <a:gd name="f389" fmla="*/ f298 f96 1"/>
                <a:gd name="f390" fmla="*/ f299 f97 1"/>
                <a:gd name="f391" fmla="*/ f300 f96 1"/>
                <a:gd name="f392" fmla="*/ f301 f96 1"/>
                <a:gd name="f393" fmla="*/ f302 f97 1"/>
                <a:gd name="f394" fmla="*/ f303 f96 1"/>
                <a:gd name="f395" fmla="*/ f304 f97 1"/>
                <a:gd name="f396" fmla="*/ f305 f96 1"/>
                <a:gd name="f397" fmla="*/ f306 f97 1"/>
                <a:gd name="f398" fmla="*/ f307 f96 1"/>
                <a:gd name="f399" fmla="*/ f308 f96 1"/>
                <a:gd name="f400" fmla="*/ f309 f97 1"/>
                <a:gd name="f401" fmla="*/ f310 f96 1"/>
                <a:gd name="f402" fmla="*/ f311 f97 1"/>
                <a:gd name="f403" fmla="*/ f312 f96 1"/>
                <a:gd name="f404" fmla="*/ f313 f97 1"/>
                <a:gd name="f405" fmla="*/ f314 f96 1"/>
                <a:gd name="f406" fmla="*/ f315 f97 1"/>
                <a:gd name="f407" fmla="*/ f316 f97 1"/>
                <a:gd name="f408" fmla="*/ f317 f96 1"/>
                <a:gd name="f409" fmla="*/ f318 f97 1"/>
                <a:gd name="f410" fmla="*/ f319 f96 1"/>
                <a:gd name="f411" fmla="*/ f320 f97 1"/>
                <a:gd name="f412" fmla="*/ f321 f96 1"/>
                <a:gd name="f413" fmla="*/ f322 f97 1"/>
                <a:gd name="f414" fmla="*/ f323 f97 1"/>
                <a:gd name="f415" fmla="*/ f324 f97 1"/>
                <a:gd name="f416" fmla="*/ f325 f96 1"/>
                <a:gd name="f417" fmla="*/ f326 f97 1"/>
                <a:gd name="f418" fmla="*/ f327 f96 1"/>
                <a:gd name="f419" fmla="*/ f328 f97 1"/>
                <a:gd name="f420" fmla="*/ f329 f96 1"/>
                <a:gd name="f421" fmla="*/ f330 f97 1"/>
                <a:gd name="f422" fmla="*/ f331 f96 1"/>
                <a:gd name="f423" fmla="*/ f332 f97 1"/>
                <a:gd name="f424" fmla="*/ f333 f97 1"/>
                <a:gd name="f425" fmla="*/ f334 f97 1"/>
                <a:gd name="f426" fmla="*/ f335 f97 1"/>
                <a:gd name="f427" fmla="*/ f336 f96 1"/>
                <a:gd name="f428" fmla="*/ f337 f97 1"/>
                <a:gd name="f429" fmla="*/ f338 f96 1"/>
                <a:gd name="f430" fmla="*/ f339 f97 1"/>
                <a:gd name="f431" fmla="*/ f340 f96 1"/>
                <a:gd name="f432" fmla="*/ f341 f97 1"/>
                <a:gd name="f433" fmla="*/ f342 f96 1"/>
                <a:gd name="f434" fmla="*/ f343 f97 1"/>
                <a:gd name="f435" fmla="*/ f344 f96 1"/>
                <a:gd name="f436" fmla="*/ f345 f96 1"/>
                <a:gd name="f437" fmla="*/ f346 f96 1"/>
                <a:gd name="f438" fmla="*/ f347 f97 1"/>
                <a:gd name="f439" fmla="*/ f348 f96 1"/>
                <a:gd name="f440" fmla="*/ f349 f97 1"/>
                <a:gd name="f441" fmla="*/ f350 f96 1"/>
                <a:gd name="f442" fmla="*/ f351 f97 1"/>
                <a:gd name="f443" fmla="*/ f352 f96 1"/>
                <a:gd name="f444" fmla="*/ f353 f97 1"/>
                <a:gd name="f445" fmla="*/ f354 f96 1"/>
                <a:gd name="f446" fmla="*/ f355 f97 1"/>
                <a:gd name="f447" fmla="*/ f356 f97 1"/>
                <a:gd name="f448" fmla="*/ f357 f97 1"/>
                <a:gd name="f449" fmla="*/ f358 f97 1"/>
                <a:gd name="f450" fmla="*/ f359 f96 1"/>
                <a:gd name="f451" fmla="*/ f360 f97 1"/>
                <a:gd name="f452" fmla="*/ f361 f97 1"/>
                <a:gd name="f453" fmla="*/ f362 f96 1"/>
                <a:gd name="f454" fmla="*/ f363 f97 1"/>
                <a:gd name="f455" fmla="*/ f364 f97 1"/>
                <a:gd name="f456" fmla="*/ f365 f96 1"/>
                <a:gd name="f457" fmla="*/ f366 f97 1"/>
                <a:gd name="f458" fmla="*/ f367 f96 1"/>
                <a:gd name="f459" fmla="*/ f368 f97 1"/>
                <a:gd name="f460" fmla="*/ f369 f9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2">
                  <a:pos x="f372" y="f376"/>
                </a:cxn>
                <a:cxn ang="f282">
                  <a:pos x="f377" y="f375"/>
                </a:cxn>
                <a:cxn ang="f282">
                  <a:pos x="f378" y="f375"/>
                </a:cxn>
                <a:cxn ang="f282">
                  <a:pos x="f379" y="f380"/>
                </a:cxn>
                <a:cxn ang="f282">
                  <a:pos x="f381" y="f382"/>
                </a:cxn>
                <a:cxn ang="f282">
                  <a:pos x="f383" y="f384"/>
                </a:cxn>
                <a:cxn ang="f282">
                  <a:pos x="f385" y="f386"/>
                </a:cxn>
                <a:cxn ang="f282">
                  <a:pos x="f387" y="f388"/>
                </a:cxn>
                <a:cxn ang="f282">
                  <a:pos x="f389" y="f390"/>
                </a:cxn>
                <a:cxn ang="f282">
                  <a:pos x="f391" y="f390"/>
                </a:cxn>
                <a:cxn ang="f282">
                  <a:pos x="f392" y="f393"/>
                </a:cxn>
                <a:cxn ang="f282">
                  <a:pos x="f394" y="f395"/>
                </a:cxn>
                <a:cxn ang="f282">
                  <a:pos x="f396" y="f397"/>
                </a:cxn>
                <a:cxn ang="f282">
                  <a:pos x="f398" y="f384"/>
                </a:cxn>
                <a:cxn ang="f282">
                  <a:pos x="f399" y="f400"/>
                </a:cxn>
                <a:cxn ang="f282">
                  <a:pos x="f401" y="f402"/>
                </a:cxn>
                <a:cxn ang="f282">
                  <a:pos x="f403" y="f404"/>
                </a:cxn>
                <a:cxn ang="f282">
                  <a:pos x="f405" y="f406"/>
                </a:cxn>
                <a:cxn ang="f282">
                  <a:pos x="f405" y="f407"/>
                </a:cxn>
                <a:cxn ang="f282">
                  <a:pos x="f408" y="f409"/>
                </a:cxn>
                <a:cxn ang="f282">
                  <a:pos x="f410" y="f411"/>
                </a:cxn>
                <a:cxn ang="f282">
                  <a:pos x="f412" y="f413"/>
                </a:cxn>
                <a:cxn ang="f282">
                  <a:pos x="f412" y="f414"/>
                </a:cxn>
                <a:cxn ang="f282">
                  <a:pos x="f392" y="f415"/>
                </a:cxn>
                <a:cxn ang="f282">
                  <a:pos x="f416" y="f417"/>
                </a:cxn>
                <a:cxn ang="f282">
                  <a:pos x="f418" y="f419"/>
                </a:cxn>
                <a:cxn ang="f282">
                  <a:pos x="f420" y="f421"/>
                </a:cxn>
                <a:cxn ang="f282">
                  <a:pos x="f422" y="f423"/>
                </a:cxn>
                <a:cxn ang="f282">
                  <a:pos x="f420" y="f424"/>
                </a:cxn>
                <a:cxn ang="f282">
                  <a:pos x="f418" y="f425"/>
                </a:cxn>
                <a:cxn ang="f282">
                  <a:pos x="f410" y="f426"/>
                </a:cxn>
                <a:cxn ang="f282">
                  <a:pos x="f427" y="f428"/>
                </a:cxn>
                <a:cxn ang="f282">
                  <a:pos x="f429" y="f430"/>
                </a:cxn>
                <a:cxn ang="f282">
                  <a:pos x="f431" y="f432"/>
                </a:cxn>
                <a:cxn ang="f282">
                  <a:pos x="f433" y="f434"/>
                </a:cxn>
                <a:cxn ang="f282">
                  <a:pos x="f435" y="f434"/>
                </a:cxn>
                <a:cxn ang="f282">
                  <a:pos x="f436" y="f430"/>
                </a:cxn>
                <a:cxn ang="f282">
                  <a:pos x="f437" y="f438"/>
                </a:cxn>
                <a:cxn ang="f282">
                  <a:pos x="f439" y="f440"/>
                </a:cxn>
                <a:cxn ang="f282">
                  <a:pos x="f441" y="f442"/>
                </a:cxn>
                <a:cxn ang="f282">
                  <a:pos x="f443" y="f444"/>
                </a:cxn>
                <a:cxn ang="f282">
                  <a:pos x="f445" y="f446"/>
                </a:cxn>
                <a:cxn ang="f282">
                  <a:pos x="f445" y="f447"/>
                </a:cxn>
                <a:cxn ang="f282">
                  <a:pos x="f445" y="f448"/>
                </a:cxn>
                <a:cxn ang="f282">
                  <a:pos x="f445" y="f449"/>
                </a:cxn>
                <a:cxn ang="f282">
                  <a:pos x="f450" y="f451"/>
                </a:cxn>
                <a:cxn ang="f282">
                  <a:pos x="f450" y="f452"/>
                </a:cxn>
                <a:cxn ang="f282">
                  <a:pos x="f453" y="f454"/>
                </a:cxn>
                <a:cxn ang="f282">
                  <a:pos x="f377" y="f455"/>
                </a:cxn>
                <a:cxn ang="f282">
                  <a:pos x="f456" y="f457"/>
                </a:cxn>
                <a:cxn ang="f282">
                  <a:pos x="f458" y="f459"/>
                </a:cxn>
                <a:cxn ang="f282">
                  <a:pos x="f458" y="f402"/>
                </a:cxn>
                <a:cxn ang="f282">
                  <a:pos x="f460" y="f400"/>
                </a:cxn>
                <a:cxn ang="f282">
                  <a:pos x="f372" y="f376"/>
                </a:cxn>
              </a:cxnLst>
              <a:rect l="f372" t="f375" r="f373" b="f374"/>
              <a:pathLst>
                <a:path w="326" h="404">
                  <a:moveTo>
                    <a:pt x="f5" y="f8"/>
                  </a:moveTo>
                  <a:lnTo>
                    <a:pt x="f9" y="f5"/>
                  </a:lnTo>
                  <a:lnTo>
                    <a:pt x="f10" y="f5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2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16"/>
                  </a:lnTo>
                  <a:lnTo>
                    <a:pt x="f6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6" y="f38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43" y="f44"/>
                  </a:lnTo>
                  <a:lnTo>
                    <a:pt x="f43" y="f45"/>
                  </a:lnTo>
                  <a:lnTo>
                    <a:pt x="f24" y="f46"/>
                  </a:lnTo>
                  <a:lnTo>
                    <a:pt x="f47" y="f48"/>
                  </a:lnTo>
                  <a:lnTo>
                    <a:pt x="f49" y="f50"/>
                  </a:lnTo>
                  <a:lnTo>
                    <a:pt x="f51" y="f52"/>
                  </a:lnTo>
                  <a:lnTo>
                    <a:pt x="f53" y="f54"/>
                  </a:lnTo>
                  <a:lnTo>
                    <a:pt x="f55" y="f56"/>
                  </a:lnTo>
                  <a:lnTo>
                    <a:pt x="f57" y="f58"/>
                  </a:lnTo>
                  <a:lnTo>
                    <a:pt x="f41" y="f59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64" y="f65"/>
                  </a:lnTo>
                  <a:lnTo>
                    <a:pt x="f66" y="f67"/>
                  </a:lnTo>
                  <a:lnTo>
                    <a:pt x="f68" y="f7"/>
                  </a:lnTo>
                  <a:lnTo>
                    <a:pt x="f69" y="f70"/>
                  </a:lnTo>
                  <a:lnTo>
                    <a:pt x="f71" y="f72"/>
                  </a:lnTo>
                  <a:lnTo>
                    <a:pt x="f73" y="f74"/>
                  </a:lnTo>
                  <a:lnTo>
                    <a:pt x="f75" y="f76"/>
                  </a:lnTo>
                  <a:lnTo>
                    <a:pt x="f35" y="f77"/>
                  </a:lnTo>
                  <a:lnTo>
                    <a:pt x="f78" y="f79"/>
                  </a:lnTo>
                  <a:lnTo>
                    <a:pt x="f78" y="f53"/>
                  </a:lnTo>
                  <a:lnTo>
                    <a:pt x="f78" y="f80"/>
                  </a:lnTo>
                  <a:lnTo>
                    <a:pt x="f78" y="f81"/>
                  </a:lnTo>
                  <a:lnTo>
                    <a:pt x="f82" y="f83"/>
                  </a:lnTo>
                  <a:lnTo>
                    <a:pt x="f84" y="f85"/>
                  </a:lnTo>
                  <a:lnTo>
                    <a:pt x="f86" y="f87"/>
                  </a:lnTo>
                  <a:lnTo>
                    <a:pt x="f9" y="f88"/>
                  </a:lnTo>
                  <a:lnTo>
                    <a:pt x="f89" y="f90"/>
                  </a:lnTo>
                  <a:lnTo>
                    <a:pt x="f91" y="f92"/>
                  </a:lnTo>
                  <a:lnTo>
                    <a:pt x="f25" y="f93"/>
                  </a:lnTo>
                  <a:lnTo>
                    <a:pt x="f94" y="f31"/>
                  </a:lnTo>
                  <a:lnTo>
                    <a:pt x="f5" y="f8"/>
                  </a:lnTo>
                  <a:close/>
                </a:path>
              </a:pathLst>
            </a:custGeom>
            <a:solidFill>
              <a:srgbClr val="FFFF99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07" name="Freeform 114"/>
            <p:cNvSpPr/>
            <p:nvPr/>
          </p:nvSpPr>
          <p:spPr>
            <a:xfrm>
              <a:off x="2389327" y="4923431"/>
              <a:ext cx="297106" cy="34778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05"/>
                <a:gd name="f7" fmla="val 308"/>
                <a:gd name="f8" fmla="val 148"/>
                <a:gd name="f9" fmla="val 266"/>
                <a:gd name="f10" fmla="val 132"/>
                <a:gd name="f11" fmla="val 256"/>
                <a:gd name="f12" fmla="val 125"/>
                <a:gd name="f13" fmla="val 253"/>
                <a:gd name="f14" fmla="val 114"/>
                <a:gd name="f15" fmla="val 220"/>
                <a:gd name="f16" fmla="val 101"/>
                <a:gd name="f17" fmla="val 76"/>
                <a:gd name="f18" fmla="val 47"/>
                <a:gd name="f19" fmla="val 185"/>
                <a:gd name="f20" fmla="val 23"/>
                <a:gd name="f21" fmla="val 162"/>
                <a:gd name="f22" fmla="val 58"/>
                <a:gd name="f23" fmla="val 153"/>
                <a:gd name="f24" fmla="val 103"/>
                <a:gd name="f25" fmla="val 117"/>
                <a:gd name="f26" fmla="val 145"/>
                <a:gd name="f27" fmla="val 140"/>
                <a:gd name="f28" fmla="val 123"/>
                <a:gd name="f29" fmla="val 120"/>
                <a:gd name="f30" fmla="val 111"/>
                <a:gd name="f31" fmla="val 115"/>
                <a:gd name="f32" fmla="val 89"/>
                <a:gd name="f33" fmla="val 67"/>
                <a:gd name="f34" fmla="val 135"/>
                <a:gd name="f35" fmla="val 43"/>
                <a:gd name="f36" fmla="val 159"/>
                <a:gd name="f37" fmla="val 45"/>
                <a:gd name="f38" fmla="val 187"/>
                <a:gd name="f39" fmla="val 29"/>
                <a:gd name="f40" fmla="val 219"/>
                <a:gd name="f41" fmla="val 233"/>
                <a:gd name="f42" fmla="val 20"/>
                <a:gd name="f43" fmla="val 260"/>
                <a:gd name="f44" fmla="val 267"/>
                <a:gd name="f45" fmla="val 36"/>
                <a:gd name="f46" fmla="val 274"/>
                <a:gd name="f47" fmla="val 72"/>
                <a:gd name="f48" fmla="val 293"/>
                <a:gd name="f49" fmla="val 82"/>
                <a:gd name="f50" fmla="val 59"/>
                <a:gd name="f51" fmla="val 271"/>
                <a:gd name="f52" fmla="val 276"/>
                <a:gd name="f53" fmla="val 173"/>
                <a:gd name="f54" fmla="val 194"/>
                <a:gd name="f55" fmla="val 257"/>
                <a:gd name="f56" fmla="val 224"/>
                <a:gd name="f57" fmla="val 245"/>
                <a:gd name="f58" fmla="val 229"/>
                <a:gd name="f59" fmla="val 216"/>
                <a:gd name="f60" fmla="val 263"/>
                <a:gd name="f61" fmla="+- 0 0 -90"/>
                <a:gd name="f62" fmla="*/ f3 1 305"/>
                <a:gd name="f63" fmla="*/ f4 1 308"/>
                <a:gd name="f64" fmla="+- f7 0 f5"/>
                <a:gd name="f65" fmla="+- f6 0 f5"/>
                <a:gd name="f66" fmla="*/ f61 f0 1"/>
                <a:gd name="f67" fmla="*/ f65 1 305"/>
                <a:gd name="f68" fmla="*/ f64 1 308"/>
                <a:gd name="f69" fmla="*/ 83 f65 1"/>
                <a:gd name="f70" fmla="*/ 138 f64 1"/>
                <a:gd name="f71" fmla="*/ 74 f65 1"/>
                <a:gd name="f72" fmla="*/ 134 f64 1"/>
                <a:gd name="f73" fmla="*/ 70 f65 1"/>
                <a:gd name="f74" fmla="*/ 132 f64 1"/>
                <a:gd name="f75" fmla="*/ 64 f65 1"/>
                <a:gd name="f76" fmla="*/ 115 f64 1"/>
                <a:gd name="f77" fmla="*/ 57 f65 1"/>
                <a:gd name="f78" fmla="*/ 43 f65 1"/>
                <a:gd name="f79" fmla="*/ 26 f65 1"/>
                <a:gd name="f80" fmla="*/ 0 f65 1"/>
                <a:gd name="f81" fmla="*/ 97 f64 1"/>
                <a:gd name="f82" fmla="*/ 13 f65 1"/>
                <a:gd name="f83" fmla="*/ 85 f64 1"/>
                <a:gd name="f84" fmla="*/ 33 f65 1"/>
                <a:gd name="f85" fmla="*/ 80 f64 1"/>
                <a:gd name="f86" fmla="*/ 58 f65 1"/>
                <a:gd name="f87" fmla="*/ 66 f65 1"/>
                <a:gd name="f88" fmla="*/ 76 f64 1"/>
                <a:gd name="f89" fmla="*/ 73 f64 1"/>
                <a:gd name="f90" fmla="*/ 69 f65 1"/>
                <a:gd name="f91" fmla="*/ 63 f64 1"/>
                <a:gd name="f92" fmla="*/ 63 f65 1"/>
                <a:gd name="f93" fmla="*/ 60 f64 1"/>
                <a:gd name="f94" fmla="*/ 47 f64 1"/>
                <a:gd name="f95" fmla="*/ 35 f64 1"/>
                <a:gd name="f96" fmla="*/ 77 f65 1"/>
                <a:gd name="f97" fmla="*/ 23 f64 1"/>
                <a:gd name="f98" fmla="*/ 89 f65 1"/>
                <a:gd name="f99" fmla="*/ 106 f65 1"/>
                <a:gd name="f100" fmla="*/ 15 f64 1"/>
                <a:gd name="f101" fmla="*/ 124 f65 1"/>
                <a:gd name="f102" fmla="*/ 12 f64 1"/>
                <a:gd name="f103" fmla="*/ 131 f65 1"/>
                <a:gd name="f104" fmla="*/ 10 f64 1"/>
                <a:gd name="f105" fmla="*/ 147 f65 1"/>
                <a:gd name="f106" fmla="*/ 0 f64 1"/>
                <a:gd name="f107" fmla="*/ 151 f65 1"/>
                <a:gd name="f108" fmla="*/ 19 f64 1"/>
                <a:gd name="f109" fmla="*/ 155 f65 1"/>
                <a:gd name="f110" fmla="*/ 38 f64 1"/>
                <a:gd name="f111" fmla="*/ 165 f65 1"/>
                <a:gd name="f112" fmla="*/ 43 f64 1"/>
                <a:gd name="f113" fmla="*/ 172 f65 1"/>
                <a:gd name="f114" fmla="*/ 31 f64 1"/>
                <a:gd name="f115" fmla="*/ 153 f65 1"/>
                <a:gd name="f116" fmla="*/ 65 f64 1"/>
                <a:gd name="f117" fmla="*/ 77 f64 1"/>
                <a:gd name="f118" fmla="*/ 90 f64 1"/>
                <a:gd name="f119" fmla="*/ 150 f65 1"/>
                <a:gd name="f120" fmla="*/ 101 f64 1"/>
                <a:gd name="f121" fmla="*/ 145 f65 1"/>
                <a:gd name="f122" fmla="*/ 117 f64 1"/>
                <a:gd name="f123" fmla="*/ 138 f65 1"/>
                <a:gd name="f124" fmla="*/ 119 f64 1"/>
                <a:gd name="f125" fmla="*/ 121 f65 1"/>
                <a:gd name="f126" fmla="*/ 161 f64 1"/>
                <a:gd name="f127" fmla="*/ 305 f65 1"/>
                <a:gd name="f128" fmla="*/ 308 f64 1"/>
                <a:gd name="f129" fmla="*/ f66 1 f2"/>
                <a:gd name="f130" fmla="*/ f69 1 305"/>
                <a:gd name="f131" fmla="*/ f70 1 308"/>
                <a:gd name="f132" fmla="*/ f71 1 305"/>
                <a:gd name="f133" fmla="*/ f72 1 308"/>
                <a:gd name="f134" fmla="*/ f73 1 305"/>
                <a:gd name="f135" fmla="*/ f74 1 308"/>
                <a:gd name="f136" fmla="*/ f75 1 305"/>
                <a:gd name="f137" fmla="*/ f76 1 308"/>
                <a:gd name="f138" fmla="*/ f77 1 305"/>
                <a:gd name="f139" fmla="*/ f78 1 305"/>
                <a:gd name="f140" fmla="*/ f79 1 305"/>
                <a:gd name="f141" fmla="*/ f80 1 305"/>
                <a:gd name="f142" fmla="*/ f81 1 308"/>
                <a:gd name="f143" fmla="*/ f82 1 305"/>
                <a:gd name="f144" fmla="*/ f83 1 308"/>
                <a:gd name="f145" fmla="*/ f84 1 305"/>
                <a:gd name="f146" fmla="*/ f85 1 308"/>
                <a:gd name="f147" fmla="*/ f86 1 305"/>
                <a:gd name="f148" fmla="*/ f87 1 305"/>
                <a:gd name="f149" fmla="*/ f88 1 308"/>
                <a:gd name="f150" fmla="*/ f89 1 308"/>
                <a:gd name="f151" fmla="*/ f90 1 305"/>
                <a:gd name="f152" fmla="*/ f91 1 308"/>
                <a:gd name="f153" fmla="*/ f92 1 305"/>
                <a:gd name="f154" fmla="*/ f93 1 308"/>
                <a:gd name="f155" fmla="*/ f94 1 308"/>
                <a:gd name="f156" fmla="*/ f95 1 308"/>
                <a:gd name="f157" fmla="*/ f96 1 305"/>
                <a:gd name="f158" fmla="*/ f97 1 308"/>
                <a:gd name="f159" fmla="*/ f98 1 305"/>
                <a:gd name="f160" fmla="*/ f99 1 305"/>
                <a:gd name="f161" fmla="*/ f100 1 308"/>
                <a:gd name="f162" fmla="*/ f101 1 305"/>
                <a:gd name="f163" fmla="*/ f102 1 308"/>
                <a:gd name="f164" fmla="*/ f103 1 305"/>
                <a:gd name="f165" fmla="*/ f104 1 308"/>
                <a:gd name="f166" fmla="*/ f105 1 305"/>
                <a:gd name="f167" fmla="*/ f106 1 308"/>
                <a:gd name="f168" fmla="*/ f107 1 305"/>
                <a:gd name="f169" fmla="*/ f108 1 308"/>
                <a:gd name="f170" fmla="*/ f109 1 305"/>
                <a:gd name="f171" fmla="*/ f110 1 308"/>
                <a:gd name="f172" fmla="*/ f111 1 305"/>
                <a:gd name="f173" fmla="*/ f112 1 308"/>
                <a:gd name="f174" fmla="*/ f113 1 305"/>
                <a:gd name="f175" fmla="*/ f114 1 308"/>
                <a:gd name="f176" fmla="*/ f115 1 305"/>
                <a:gd name="f177" fmla="*/ f116 1 308"/>
                <a:gd name="f178" fmla="*/ f117 1 308"/>
                <a:gd name="f179" fmla="*/ f118 1 308"/>
                <a:gd name="f180" fmla="*/ f119 1 305"/>
                <a:gd name="f181" fmla="*/ f120 1 308"/>
                <a:gd name="f182" fmla="*/ f121 1 305"/>
                <a:gd name="f183" fmla="*/ f122 1 308"/>
                <a:gd name="f184" fmla="*/ f123 1 305"/>
                <a:gd name="f185" fmla="*/ f124 1 308"/>
                <a:gd name="f186" fmla="*/ f125 1 305"/>
                <a:gd name="f187" fmla="*/ f126 1 308"/>
                <a:gd name="f188" fmla="*/ f127 1 305"/>
                <a:gd name="f189" fmla="*/ f128 1 308"/>
                <a:gd name="f190" fmla="+- f129 0 f1"/>
                <a:gd name="f191" fmla="*/ f130 1 f67"/>
                <a:gd name="f192" fmla="*/ f131 1 f68"/>
                <a:gd name="f193" fmla="*/ f132 1 f67"/>
                <a:gd name="f194" fmla="*/ f133 1 f68"/>
                <a:gd name="f195" fmla="*/ f134 1 f67"/>
                <a:gd name="f196" fmla="*/ f135 1 f68"/>
                <a:gd name="f197" fmla="*/ f136 1 f67"/>
                <a:gd name="f198" fmla="*/ f137 1 f68"/>
                <a:gd name="f199" fmla="*/ f138 1 f67"/>
                <a:gd name="f200" fmla="*/ f139 1 f67"/>
                <a:gd name="f201" fmla="*/ f140 1 f67"/>
                <a:gd name="f202" fmla="*/ f141 1 f67"/>
                <a:gd name="f203" fmla="*/ f142 1 f68"/>
                <a:gd name="f204" fmla="*/ f143 1 f67"/>
                <a:gd name="f205" fmla="*/ f144 1 f68"/>
                <a:gd name="f206" fmla="*/ f145 1 f67"/>
                <a:gd name="f207" fmla="*/ f146 1 f68"/>
                <a:gd name="f208" fmla="*/ f147 1 f67"/>
                <a:gd name="f209" fmla="*/ f148 1 f67"/>
                <a:gd name="f210" fmla="*/ f149 1 f68"/>
                <a:gd name="f211" fmla="*/ f150 1 f68"/>
                <a:gd name="f212" fmla="*/ f151 1 f67"/>
                <a:gd name="f213" fmla="*/ f152 1 f68"/>
                <a:gd name="f214" fmla="*/ f153 1 f67"/>
                <a:gd name="f215" fmla="*/ f154 1 f68"/>
                <a:gd name="f216" fmla="*/ f155 1 f68"/>
                <a:gd name="f217" fmla="*/ f156 1 f68"/>
                <a:gd name="f218" fmla="*/ f157 1 f67"/>
                <a:gd name="f219" fmla="*/ f158 1 f68"/>
                <a:gd name="f220" fmla="*/ f159 1 f67"/>
                <a:gd name="f221" fmla="*/ f160 1 f67"/>
                <a:gd name="f222" fmla="*/ f161 1 f68"/>
                <a:gd name="f223" fmla="*/ f162 1 f67"/>
                <a:gd name="f224" fmla="*/ f163 1 f68"/>
                <a:gd name="f225" fmla="*/ f164 1 f67"/>
                <a:gd name="f226" fmla="*/ f165 1 f68"/>
                <a:gd name="f227" fmla="*/ f166 1 f67"/>
                <a:gd name="f228" fmla="*/ f167 1 f68"/>
                <a:gd name="f229" fmla="*/ f168 1 f67"/>
                <a:gd name="f230" fmla="*/ f169 1 f68"/>
                <a:gd name="f231" fmla="*/ f170 1 f67"/>
                <a:gd name="f232" fmla="*/ f171 1 f68"/>
                <a:gd name="f233" fmla="*/ f172 1 f67"/>
                <a:gd name="f234" fmla="*/ f173 1 f68"/>
                <a:gd name="f235" fmla="*/ f174 1 f67"/>
                <a:gd name="f236" fmla="*/ f175 1 f68"/>
                <a:gd name="f237" fmla="*/ f176 1 f67"/>
                <a:gd name="f238" fmla="*/ f177 1 f68"/>
                <a:gd name="f239" fmla="*/ f178 1 f68"/>
                <a:gd name="f240" fmla="*/ f179 1 f68"/>
                <a:gd name="f241" fmla="*/ f180 1 f67"/>
                <a:gd name="f242" fmla="*/ f181 1 f68"/>
                <a:gd name="f243" fmla="*/ f182 1 f67"/>
                <a:gd name="f244" fmla="*/ f183 1 f68"/>
                <a:gd name="f245" fmla="*/ f184 1 f67"/>
                <a:gd name="f246" fmla="*/ f185 1 f68"/>
                <a:gd name="f247" fmla="*/ f186 1 f67"/>
                <a:gd name="f248" fmla="*/ f187 1 f68"/>
                <a:gd name="f249" fmla="*/ f188 1 f67"/>
                <a:gd name="f250" fmla="*/ f189 1 f68"/>
                <a:gd name="f251" fmla="*/ f202 f62 1"/>
                <a:gd name="f252" fmla="*/ f249 f62 1"/>
                <a:gd name="f253" fmla="*/ f250 f63 1"/>
                <a:gd name="f254" fmla="*/ f228 f63 1"/>
                <a:gd name="f255" fmla="*/ f191 f62 1"/>
                <a:gd name="f256" fmla="*/ f192 f63 1"/>
                <a:gd name="f257" fmla="*/ f193 f62 1"/>
                <a:gd name="f258" fmla="*/ f194 f63 1"/>
                <a:gd name="f259" fmla="*/ f195 f62 1"/>
                <a:gd name="f260" fmla="*/ f196 f63 1"/>
                <a:gd name="f261" fmla="*/ f197 f62 1"/>
                <a:gd name="f262" fmla="*/ f198 f63 1"/>
                <a:gd name="f263" fmla="*/ f199 f62 1"/>
                <a:gd name="f264" fmla="*/ f200 f62 1"/>
                <a:gd name="f265" fmla="*/ f201 f62 1"/>
                <a:gd name="f266" fmla="*/ f203 f63 1"/>
                <a:gd name="f267" fmla="*/ f204 f62 1"/>
                <a:gd name="f268" fmla="*/ f205 f63 1"/>
                <a:gd name="f269" fmla="*/ f206 f62 1"/>
                <a:gd name="f270" fmla="*/ f207 f63 1"/>
                <a:gd name="f271" fmla="*/ f208 f62 1"/>
                <a:gd name="f272" fmla="*/ f209 f62 1"/>
                <a:gd name="f273" fmla="*/ f210 f63 1"/>
                <a:gd name="f274" fmla="*/ f211 f63 1"/>
                <a:gd name="f275" fmla="*/ f212 f62 1"/>
                <a:gd name="f276" fmla="*/ f213 f63 1"/>
                <a:gd name="f277" fmla="*/ f214 f62 1"/>
                <a:gd name="f278" fmla="*/ f215 f63 1"/>
                <a:gd name="f279" fmla="*/ f216 f63 1"/>
                <a:gd name="f280" fmla="*/ f217 f63 1"/>
                <a:gd name="f281" fmla="*/ f218 f62 1"/>
                <a:gd name="f282" fmla="*/ f219 f63 1"/>
                <a:gd name="f283" fmla="*/ f220 f62 1"/>
                <a:gd name="f284" fmla="*/ f221 f62 1"/>
                <a:gd name="f285" fmla="*/ f222 f63 1"/>
                <a:gd name="f286" fmla="*/ f223 f62 1"/>
                <a:gd name="f287" fmla="*/ f224 f63 1"/>
                <a:gd name="f288" fmla="*/ f225 f62 1"/>
                <a:gd name="f289" fmla="*/ f226 f63 1"/>
                <a:gd name="f290" fmla="*/ f227 f62 1"/>
                <a:gd name="f291" fmla="*/ f229 f62 1"/>
                <a:gd name="f292" fmla="*/ f230 f63 1"/>
                <a:gd name="f293" fmla="*/ f231 f62 1"/>
                <a:gd name="f294" fmla="*/ f232 f63 1"/>
                <a:gd name="f295" fmla="*/ f233 f62 1"/>
                <a:gd name="f296" fmla="*/ f234 f63 1"/>
                <a:gd name="f297" fmla="*/ f235 f62 1"/>
                <a:gd name="f298" fmla="*/ f236 f63 1"/>
                <a:gd name="f299" fmla="*/ f237 f62 1"/>
                <a:gd name="f300" fmla="*/ f238 f63 1"/>
                <a:gd name="f301" fmla="*/ f239 f63 1"/>
                <a:gd name="f302" fmla="*/ f240 f63 1"/>
                <a:gd name="f303" fmla="*/ f241 f62 1"/>
                <a:gd name="f304" fmla="*/ f242 f63 1"/>
                <a:gd name="f305" fmla="*/ f243 f62 1"/>
                <a:gd name="f306" fmla="*/ f244 f63 1"/>
                <a:gd name="f307" fmla="*/ f245 f62 1"/>
                <a:gd name="f308" fmla="*/ f246 f63 1"/>
                <a:gd name="f309" fmla="*/ f247 f62 1"/>
                <a:gd name="f310" fmla="*/ f248 f6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90">
                  <a:pos x="f255" y="f256"/>
                </a:cxn>
                <a:cxn ang="f190">
                  <a:pos x="f257" y="f258"/>
                </a:cxn>
                <a:cxn ang="f190">
                  <a:pos x="f259" y="f260"/>
                </a:cxn>
                <a:cxn ang="f190">
                  <a:pos x="f261" y="f262"/>
                </a:cxn>
                <a:cxn ang="f190">
                  <a:pos x="f263" y="f262"/>
                </a:cxn>
                <a:cxn ang="f190">
                  <a:pos x="f264" y="f262"/>
                </a:cxn>
                <a:cxn ang="f190">
                  <a:pos x="f265" y="f262"/>
                </a:cxn>
                <a:cxn ang="f190">
                  <a:pos x="f251" y="f266"/>
                </a:cxn>
                <a:cxn ang="f190">
                  <a:pos x="f267" y="f266"/>
                </a:cxn>
                <a:cxn ang="f190">
                  <a:pos x="f267" y="f268"/>
                </a:cxn>
                <a:cxn ang="f190">
                  <a:pos x="f269" y="f270"/>
                </a:cxn>
                <a:cxn ang="f190">
                  <a:pos x="f271" y="f270"/>
                </a:cxn>
                <a:cxn ang="f190">
                  <a:pos x="f272" y="f273"/>
                </a:cxn>
                <a:cxn ang="f190">
                  <a:pos x="f259" y="f274"/>
                </a:cxn>
                <a:cxn ang="f190">
                  <a:pos x="f275" y="f276"/>
                </a:cxn>
                <a:cxn ang="f190">
                  <a:pos x="f277" y="f278"/>
                </a:cxn>
                <a:cxn ang="f190">
                  <a:pos x="f259" y="f279"/>
                </a:cxn>
                <a:cxn ang="f190">
                  <a:pos x="f259" y="f280"/>
                </a:cxn>
                <a:cxn ang="f190">
                  <a:pos x="f281" y="f282"/>
                </a:cxn>
                <a:cxn ang="f190">
                  <a:pos x="f283" y="f282"/>
                </a:cxn>
                <a:cxn ang="f190">
                  <a:pos x="f284" y="f285"/>
                </a:cxn>
                <a:cxn ang="f190">
                  <a:pos x="f286" y="f287"/>
                </a:cxn>
                <a:cxn ang="f190">
                  <a:pos x="f288" y="f289"/>
                </a:cxn>
                <a:cxn ang="f190">
                  <a:pos x="f290" y="f254"/>
                </a:cxn>
                <a:cxn ang="f190">
                  <a:pos x="f291" y="f292"/>
                </a:cxn>
                <a:cxn ang="f190">
                  <a:pos x="f293" y="f294"/>
                </a:cxn>
                <a:cxn ang="f190">
                  <a:pos x="f295" y="f296"/>
                </a:cxn>
                <a:cxn ang="f190">
                  <a:pos x="f297" y="f298"/>
                </a:cxn>
                <a:cxn ang="f190">
                  <a:pos x="f297" y="f296"/>
                </a:cxn>
                <a:cxn ang="f190">
                  <a:pos x="f295" y="f278"/>
                </a:cxn>
                <a:cxn ang="f190">
                  <a:pos x="f299" y="f300"/>
                </a:cxn>
                <a:cxn ang="f190">
                  <a:pos x="f299" y="f301"/>
                </a:cxn>
                <a:cxn ang="f190">
                  <a:pos x="f293" y="f302"/>
                </a:cxn>
                <a:cxn ang="f190">
                  <a:pos x="f303" y="f304"/>
                </a:cxn>
                <a:cxn ang="f190">
                  <a:pos x="f305" y="f306"/>
                </a:cxn>
                <a:cxn ang="f190">
                  <a:pos x="f307" y="f308"/>
                </a:cxn>
                <a:cxn ang="f190">
                  <a:pos x="f309" y="f256"/>
                </a:cxn>
                <a:cxn ang="f190">
                  <a:pos x="f286" y="f310"/>
                </a:cxn>
                <a:cxn ang="f190">
                  <a:pos x="f255" y="f310"/>
                </a:cxn>
                <a:cxn ang="f190">
                  <a:pos x="f255" y="f256"/>
                </a:cxn>
              </a:cxnLst>
              <a:rect l="f251" t="f254" r="f252" b="f253"/>
              <a:pathLst>
                <a:path w="305" h="308">
                  <a:moveTo>
                    <a:pt x="f8" y="f9"/>
                  </a:move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5"/>
                  </a:lnTo>
                  <a:lnTo>
                    <a:pt x="f17" y="f15"/>
                  </a:lnTo>
                  <a:lnTo>
                    <a:pt x="f18" y="f15"/>
                  </a:lnTo>
                  <a:lnTo>
                    <a:pt x="f5" y="f19"/>
                  </a:lnTo>
                  <a:lnTo>
                    <a:pt x="f20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3"/>
                  </a:lnTo>
                  <a:lnTo>
                    <a:pt x="f25" y="f26"/>
                  </a:lnTo>
                  <a:lnTo>
                    <a:pt x="f12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12" y="f32"/>
                  </a:lnTo>
                  <a:lnTo>
                    <a:pt x="f1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20"/>
                  </a:lnTo>
                  <a:lnTo>
                    <a:pt x="f41" y="f42"/>
                  </a:lnTo>
                  <a:lnTo>
                    <a:pt x="f43" y="f5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6" y="f50"/>
                  </a:lnTo>
                  <a:lnTo>
                    <a:pt x="f6" y="f49"/>
                  </a:lnTo>
                  <a:lnTo>
                    <a:pt x="f48" y="f31"/>
                  </a:lnTo>
                  <a:lnTo>
                    <a:pt x="f51" y="f12"/>
                  </a:lnTo>
                  <a:lnTo>
                    <a:pt x="f51" y="f8"/>
                  </a:lnTo>
                  <a:lnTo>
                    <a:pt x="f52" y="f53"/>
                  </a:lnTo>
                  <a:lnTo>
                    <a:pt x="f9" y="f54"/>
                  </a:lnTo>
                  <a:lnTo>
                    <a:pt x="f55" y="f56"/>
                  </a:lnTo>
                  <a:lnTo>
                    <a:pt x="f57" y="f58"/>
                  </a:lnTo>
                  <a:lnTo>
                    <a:pt x="f59" y="f60"/>
                  </a:lnTo>
                  <a:lnTo>
                    <a:pt x="f15" y="f7"/>
                  </a:lnTo>
                  <a:lnTo>
                    <a:pt x="f8" y="f7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FFF99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08" name="Freeform 115"/>
            <p:cNvSpPr/>
            <p:nvPr/>
          </p:nvSpPr>
          <p:spPr>
            <a:xfrm>
              <a:off x="2248463" y="4169435"/>
              <a:ext cx="197674" cy="26292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02"/>
                <a:gd name="f7" fmla="val 235"/>
                <a:gd name="f8" fmla="val 27"/>
                <a:gd name="f9" fmla="val 177"/>
                <a:gd name="f10" fmla="val 35"/>
                <a:gd name="f11" fmla="val 164"/>
                <a:gd name="f12" fmla="val 30"/>
                <a:gd name="f13" fmla="val 135"/>
                <a:gd name="f14" fmla="val 15"/>
                <a:gd name="f15" fmla="val 115"/>
                <a:gd name="f16" fmla="val 101"/>
                <a:gd name="f17" fmla="val 31"/>
                <a:gd name="f18" fmla="val 97"/>
                <a:gd name="f19" fmla="val 51"/>
                <a:gd name="f20" fmla="val 58"/>
                <a:gd name="f21" fmla="val 49"/>
                <a:gd name="f22" fmla="val 46"/>
                <a:gd name="f23" fmla="val 12"/>
                <a:gd name="f24" fmla="val 54"/>
                <a:gd name="f25" fmla="val 84"/>
                <a:gd name="f26" fmla="val 5"/>
                <a:gd name="f27" fmla="val 89"/>
                <a:gd name="f28" fmla="val 23"/>
                <a:gd name="f29" fmla="val 99"/>
                <a:gd name="f30" fmla="val 34"/>
                <a:gd name="f31" fmla="val 111"/>
                <a:gd name="f32" fmla="val 33"/>
                <a:gd name="f33" fmla="val 123"/>
                <a:gd name="f34" fmla="val 130"/>
                <a:gd name="f35" fmla="val 20"/>
                <a:gd name="f36" fmla="val 166"/>
                <a:gd name="f37" fmla="val 42"/>
                <a:gd name="f38" fmla="val 193"/>
                <a:gd name="f39" fmla="val 77"/>
                <a:gd name="f40" fmla="val 201"/>
                <a:gd name="f41" fmla="val 113"/>
                <a:gd name="f42" fmla="val 136"/>
                <a:gd name="f43" fmla="val 157"/>
                <a:gd name="f44" fmla="val 195"/>
                <a:gd name="f45" fmla="val 168"/>
                <a:gd name="f46" fmla="val 189"/>
                <a:gd name="f47" fmla="val 188"/>
                <a:gd name="f48" fmla="val 199"/>
                <a:gd name="f49" fmla="val 185"/>
                <a:gd name="f50" fmla="val 208"/>
                <a:gd name="f51" fmla="val 183"/>
                <a:gd name="f52" fmla="val 218"/>
                <a:gd name="f53" fmla="val 181"/>
                <a:gd name="f54" fmla="val 170"/>
                <a:gd name="f55" fmla="val 234"/>
                <a:gd name="f56" fmla="val 152"/>
                <a:gd name="f57" fmla="val 134"/>
                <a:gd name="f58" fmla="val 233"/>
                <a:gd name="f59" fmla="val 109"/>
                <a:gd name="f60" fmla="val 90"/>
                <a:gd name="f61" fmla="val 222"/>
                <a:gd name="f62" fmla="val 68"/>
                <a:gd name="f63" fmla="val 57"/>
                <a:gd name="f64" fmla="val 198"/>
                <a:gd name="f65" fmla="+- 0 0 -90"/>
                <a:gd name="f66" fmla="*/ f3 1 202"/>
                <a:gd name="f67" fmla="*/ f4 1 235"/>
                <a:gd name="f68" fmla="+- f7 0 f5"/>
                <a:gd name="f69" fmla="+- f6 0 f5"/>
                <a:gd name="f70" fmla="*/ f65 f0 1"/>
                <a:gd name="f71" fmla="*/ f69 1 202"/>
                <a:gd name="f72" fmla="*/ f68 1 235"/>
                <a:gd name="f73" fmla="*/ 15 f69 1"/>
                <a:gd name="f74" fmla="*/ 94 f68 1"/>
                <a:gd name="f75" fmla="*/ 20 f69 1"/>
                <a:gd name="f76" fmla="*/ 87 f68 1"/>
                <a:gd name="f77" fmla="*/ 17 f69 1"/>
                <a:gd name="f78" fmla="*/ 71 f68 1"/>
                <a:gd name="f79" fmla="*/ 8 f69 1"/>
                <a:gd name="f80" fmla="*/ 61 f68 1"/>
                <a:gd name="f81" fmla="*/ 0 f69 1"/>
                <a:gd name="f82" fmla="*/ 53 f68 1"/>
                <a:gd name="f83" fmla="*/ 51 f68 1"/>
                <a:gd name="f84" fmla="*/ 29 f69 1"/>
                <a:gd name="f85" fmla="*/ 31 f68 1"/>
                <a:gd name="f86" fmla="*/ 27 f69 1"/>
                <a:gd name="f87" fmla="*/ 24 f68 1"/>
                <a:gd name="f88" fmla="*/ 6 f68 1"/>
                <a:gd name="f89" fmla="*/ 30 f69 1"/>
                <a:gd name="f90" fmla="*/ 0 f68 1"/>
                <a:gd name="f91" fmla="*/ 47 f69 1"/>
                <a:gd name="f92" fmla="*/ 2 f68 1"/>
                <a:gd name="f93" fmla="*/ 49 f69 1"/>
                <a:gd name="f94" fmla="*/ 12 f68 1"/>
                <a:gd name="f95" fmla="*/ 55 f69 1"/>
                <a:gd name="f96" fmla="*/ 18 f68 1"/>
                <a:gd name="f97" fmla="*/ 62 f69 1"/>
                <a:gd name="f98" fmla="*/ 68 f69 1"/>
                <a:gd name="f99" fmla="*/ 19 f68 1"/>
                <a:gd name="f100" fmla="*/ 72 f69 1"/>
                <a:gd name="f101" fmla="*/ 11 f68 1"/>
                <a:gd name="f102" fmla="*/ 92 f69 1"/>
                <a:gd name="f103" fmla="*/ 22 f68 1"/>
                <a:gd name="f104" fmla="*/ 108 f69 1"/>
                <a:gd name="f105" fmla="*/ 40 f68 1"/>
                <a:gd name="f106" fmla="*/ 112 f69 1"/>
                <a:gd name="f107" fmla="*/ 60 f68 1"/>
                <a:gd name="f108" fmla="*/ 72 f68 1"/>
                <a:gd name="f109" fmla="*/ 83 f68 1"/>
                <a:gd name="f110" fmla="*/ 89 f68 1"/>
                <a:gd name="f111" fmla="*/ 104 f69 1"/>
                <a:gd name="f112" fmla="*/ 100 f68 1"/>
                <a:gd name="f113" fmla="*/ 105 f68 1"/>
                <a:gd name="f114" fmla="*/ 103 f69 1"/>
                <a:gd name="f115" fmla="*/ 110 f68 1"/>
                <a:gd name="f116" fmla="*/ 101 f69 1"/>
                <a:gd name="f117" fmla="*/ 115 f68 1"/>
                <a:gd name="f118" fmla="*/ 100 f69 1"/>
                <a:gd name="f119" fmla="*/ 125 f68 1"/>
                <a:gd name="f120" fmla="*/ 95 f69 1"/>
                <a:gd name="f121" fmla="*/ 124 f68 1"/>
                <a:gd name="f122" fmla="*/ 85 f69 1"/>
                <a:gd name="f123" fmla="*/ 74 f69 1"/>
                <a:gd name="f124" fmla="*/ 123 f68 1"/>
                <a:gd name="f125" fmla="*/ 61 f69 1"/>
                <a:gd name="f126" fmla="*/ 50 f69 1"/>
                <a:gd name="f127" fmla="*/ 117 f68 1"/>
                <a:gd name="f128" fmla="*/ 38 f69 1"/>
                <a:gd name="f129" fmla="*/ 32 f69 1"/>
                <a:gd name="f130" fmla="*/ 104 f68 1"/>
                <a:gd name="f131" fmla="*/ 202 f69 1"/>
                <a:gd name="f132" fmla="*/ 235 f68 1"/>
                <a:gd name="f133" fmla="*/ f70 1 f2"/>
                <a:gd name="f134" fmla="*/ f73 1 202"/>
                <a:gd name="f135" fmla="*/ f74 1 235"/>
                <a:gd name="f136" fmla="*/ f75 1 202"/>
                <a:gd name="f137" fmla="*/ f76 1 235"/>
                <a:gd name="f138" fmla="*/ f77 1 202"/>
                <a:gd name="f139" fmla="*/ f78 1 235"/>
                <a:gd name="f140" fmla="*/ f79 1 202"/>
                <a:gd name="f141" fmla="*/ f80 1 235"/>
                <a:gd name="f142" fmla="*/ f81 1 202"/>
                <a:gd name="f143" fmla="*/ f82 1 235"/>
                <a:gd name="f144" fmla="*/ f83 1 235"/>
                <a:gd name="f145" fmla="*/ f84 1 202"/>
                <a:gd name="f146" fmla="*/ f85 1 235"/>
                <a:gd name="f147" fmla="*/ f86 1 202"/>
                <a:gd name="f148" fmla="*/ f87 1 235"/>
                <a:gd name="f149" fmla="*/ f88 1 235"/>
                <a:gd name="f150" fmla="*/ f89 1 202"/>
                <a:gd name="f151" fmla="*/ f90 1 235"/>
                <a:gd name="f152" fmla="*/ f91 1 202"/>
                <a:gd name="f153" fmla="*/ f92 1 235"/>
                <a:gd name="f154" fmla="*/ f93 1 202"/>
                <a:gd name="f155" fmla="*/ f94 1 235"/>
                <a:gd name="f156" fmla="*/ f95 1 202"/>
                <a:gd name="f157" fmla="*/ f96 1 235"/>
                <a:gd name="f158" fmla="*/ f97 1 202"/>
                <a:gd name="f159" fmla="*/ f98 1 202"/>
                <a:gd name="f160" fmla="*/ f99 1 235"/>
                <a:gd name="f161" fmla="*/ f100 1 202"/>
                <a:gd name="f162" fmla="*/ f101 1 235"/>
                <a:gd name="f163" fmla="*/ f102 1 202"/>
                <a:gd name="f164" fmla="*/ f103 1 235"/>
                <a:gd name="f165" fmla="*/ f104 1 202"/>
                <a:gd name="f166" fmla="*/ f105 1 235"/>
                <a:gd name="f167" fmla="*/ f106 1 202"/>
                <a:gd name="f168" fmla="*/ f107 1 235"/>
                <a:gd name="f169" fmla="*/ f108 1 235"/>
                <a:gd name="f170" fmla="*/ f109 1 235"/>
                <a:gd name="f171" fmla="*/ f110 1 235"/>
                <a:gd name="f172" fmla="*/ f111 1 202"/>
                <a:gd name="f173" fmla="*/ f112 1 235"/>
                <a:gd name="f174" fmla="*/ f113 1 235"/>
                <a:gd name="f175" fmla="*/ f114 1 202"/>
                <a:gd name="f176" fmla="*/ f115 1 235"/>
                <a:gd name="f177" fmla="*/ f116 1 202"/>
                <a:gd name="f178" fmla="*/ f117 1 235"/>
                <a:gd name="f179" fmla="*/ f118 1 202"/>
                <a:gd name="f180" fmla="*/ f119 1 235"/>
                <a:gd name="f181" fmla="*/ f120 1 202"/>
                <a:gd name="f182" fmla="*/ f121 1 235"/>
                <a:gd name="f183" fmla="*/ f122 1 202"/>
                <a:gd name="f184" fmla="*/ f123 1 202"/>
                <a:gd name="f185" fmla="*/ f124 1 235"/>
                <a:gd name="f186" fmla="*/ f125 1 202"/>
                <a:gd name="f187" fmla="*/ f126 1 202"/>
                <a:gd name="f188" fmla="*/ f127 1 235"/>
                <a:gd name="f189" fmla="*/ f128 1 202"/>
                <a:gd name="f190" fmla="*/ f129 1 202"/>
                <a:gd name="f191" fmla="*/ f130 1 235"/>
                <a:gd name="f192" fmla="*/ f131 1 202"/>
                <a:gd name="f193" fmla="*/ f132 1 235"/>
                <a:gd name="f194" fmla="+- f133 0 f1"/>
                <a:gd name="f195" fmla="*/ f134 1 f71"/>
                <a:gd name="f196" fmla="*/ f135 1 f72"/>
                <a:gd name="f197" fmla="*/ f136 1 f71"/>
                <a:gd name="f198" fmla="*/ f137 1 f72"/>
                <a:gd name="f199" fmla="*/ f138 1 f71"/>
                <a:gd name="f200" fmla="*/ f139 1 f72"/>
                <a:gd name="f201" fmla="*/ f140 1 f71"/>
                <a:gd name="f202" fmla="*/ f141 1 f72"/>
                <a:gd name="f203" fmla="*/ f142 1 f71"/>
                <a:gd name="f204" fmla="*/ f143 1 f72"/>
                <a:gd name="f205" fmla="*/ f144 1 f72"/>
                <a:gd name="f206" fmla="*/ f145 1 f71"/>
                <a:gd name="f207" fmla="*/ f146 1 f72"/>
                <a:gd name="f208" fmla="*/ f147 1 f71"/>
                <a:gd name="f209" fmla="*/ f148 1 f72"/>
                <a:gd name="f210" fmla="*/ f149 1 f72"/>
                <a:gd name="f211" fmla="*/ f150 1 f71"/>
                <a:gd name="f212" fmla="*/ f151 1 f72"/>
                <a:gd name="f213" fmla="*/ f152 1 f71"/>
                <a:gd name="f214" fmla="*/ f153 1 f72"/>
                <a:gd name="f215" fmla="*/ f154 1 f71"/>
                <a:gd name="f216" fmla="*/ f155 1 f72"/>
                <a:gd name="f217" fmla="*/ f156 1 f71"/>
                <a:gd name="f218" fmla="*/ f157 1 f72"/>
                <a:gd name="f219" fmla="*/ f158 1 f71"/>
                <a:gd name="f220" fmla="*/ f159 1 f71"/>
                <a:gd name="f221" fmla="*/ f160 1 f72"/>
                <a:gd name="f222" fmla="*/ f161 1 f71"/>
                <a:gd name="f223" fmla="*/ f162 1 f72"/>
                <a:gd name="f224" fmla="*/ f163 1 f71"/>
                <a:gd name="f225" fmla="*/ f164 1 f72"/>
                <a:gd name="f226" fmla="*/ f165 1 f71"/>
                <a:gd name="f227" fmla="*/ f166 1 f72"/>
                <a:gd name="f228" fmla="*/ f167 1 f71"/>
                <a:gd name="f229" fmla="*/ f168 1 f72"/>
                <a:gd name="f230" fmla="*/ f169 1 f72"/>
                <a:gd name="f231" fmla="*/ f170 1 f72"/>
                <a:gd name="f232" fmla="*/ f171 1 f72"/>
                <a:gd name="f233" fmla="*/ f172 1 f71"/>
                <a:gd name="f234" fmla="*/ f173 1 f72"/>
                <a:gd name="f235" fmla="*/ f174 1 f72"/>
                <a:gd name="f236" fmla="*/ f175 1 f71"/>
                <a:gd name="f237" fmla="*/ f176 1 f72"/>
                <a:gd name="f238" fmla="*/ f177 1 f71"/>
                <a:gd name="f239" fmla="*/ f178 1 f72"/>
                <a:gd name="f240" fmla="*/ f179 1 f71"/>
                <a:gd name="f241" fmla="*/ f180 1 f72"/>
                <a:gd name="f242" fmla="*/ f181 1 f71"/>
                <a:gd name="f243" fmla="*/ f182 1 f72"/>
                <a:gd name="f244" fmla="*/ f183 1 f71"/>
                <a:gd name="f245" fmla="*/ f184 1 f71"/>
                <a:gd name="f246" fmla="*/ f185 1 f72"/>
                <a:gd name="f247" fmla="*/ f186 1 f71"/>
                <a:gd name="f248" fmla="*/ f187 1 f71"/>
                <a:gd name="f249" fmla="*/ f188 1 f72"/>
                <a:gd name="f250" fmla="*/ f189 1 f71"/>
                <a:gd name="f251" fmla="*/ f190 1 f71"/>
                <a:gd name="f252" fmla="*/ f191 1 f72"/>
                <a:gd name="f253" fmla="*/ f192 1 f71"/>
                <a:gd name="f254" fmla="*/ f193 1 f72"/>
                <a:gd name="f255" fmla="*/ f203 f66 1"/>
                <a:gd name="f256" fmla="*/ f253 f66 1"/>
                <a:gd name="f257" fmla="*/ f254 f67 1"/>
                <a:gd name="f258" fmla="*/ f212 f67 1"/>
                <a:gd name="f259" fmla="*/ f195 f66 1"/>
                <a:gd name="f260" fmla="*/ f196 f67 1"/>
                <a:gd name="f261" fmla="*/ f197 f66 1"/>
                <a:gd name="f262" fmla="*/ f198 f67 1"/>
                <a:gd name="f263" fmla="*/ f199 f66 1"/>
                <a:gd name="f264" fmla="*/ f200 f67 1"/>
                <a:gd name="f265" fmla="*/ f201 f66 1"/>
                <a:gd name="f266" fmla="*/ f202 f67 1"/>
                <a:gd name="f267" fmla="*/ f204 f67 1"/>
                <a:gd name="f268" fmla="*/ f205 f67 1"/>
                <a:gd name="f269" fmla="*/ f206 f66 1"/>
                <a:gd name="f270" fmla="*/ f207 f67 1"/>
                <a:gd name="f271" fmla="*/ f208 f66 1"/>
                <a:gd name="f272" fmla="*/ f209 f67 1"/>
                <a:gd name="f273" fmla="*/ f210 f67 1"/>
                <a:gd name="f274" fmla="*/ f211 f66 1"/>
                <a:gd name="f275" fmla="*/ f213 f66 1"/>
                <a:gd name="f276" fmla="*/ f214 f67 1"/>
                <a:gd name="f277" fmla="*/ f215 f66 1"/>
                <a:gd name="f278" fmla="*/ f216 f67 1"/>
                <a:gd name="f279" fmla="*/ f217 f66 1"/>
                <a:gd name="f280" fmla="*/ f218 f67 1"/>
                <a:gd name="f281" fmla="*/ f219 f66 1"/>
                <a:gd name="f282" fmla="*/ f220 f66 1"/>
                <a:gd name="f283" fmla="*/ f221 f67 1"/>
                <a:gd name="f284" fmla="*/ f222 f66 1"/>
                <a:gd name="f285" fmla="*/ f223 f67 1"/>
                <a:gd name="f286" fmla="*/ f224 f66 1"/>
                <a:gd name="f287" fmla="*/ f225 f67 1"/>
                <a:gd name="f288" fmla="*/ f226 f66 1"/>
                <a:gd name="f289" fmla="*/ f227 f67 1"/>
                <a:gd name="f290" fmla="*/ f228 f66 1"/>
                <a:gd name="f291" fmla="*/ f229 f67 1"/>
                <a:gd name="f292" fmla="*/ f230 f67 1"/>
                <a:gd name="f293" fmla="*/ f231 f67 1"/>
                <a:gd name="f294" fmla="*/ f232 f67 1"/>
                <a:gd name="f295" fmla="*/ f233 f66 1"/>
                <a:gd name="f296" fmla="*/ f234 f67 1"/>
                <a:gd name="f297" fmla="*/ f235 f67 1"/>
                <a:gd name="f298" fmla="*/ f236 f66 1"/>
                <a:gd name="f299" fmla="*/ f237 f67 1"/>
                <a:gd name="f300" fmla="*/ f238 f66 1"/>
                <a:gd name="f301" fmla="*/ f239 f67 1"/>
                <a:gd name="f302" fmla="*/ f240 f66 1"/>
                <a:gd name="f303" fmla="*/ f241 f67 1"/>
                <a:gd name="f304" fmla="*/ f242 f66 1"/>
                <a:gd name="f305" fmla="*/ f243 f67 1"/>
                <a:gd name="f306" fmla="*/ f244 f66 1"/>
                <a:gd name="f307" fmla="*/ f245 f66 1"/>
                <a:gd name="f308" fmla="*/ f246 f67 1"/>
                <a:gd name="f309" fmla="*/ f247 f66 1"/>
                <a:gd name="f310" fmla="*/ f248 f66 1"/>
                <a:gd name="f311" fmla="*/ f249 f67 1"/>
                <a:gd name="f312" fmla="*/ f250 f66 1"/>
                <a:gd name="f313" fmla="*/ f251 f66 1"/>
                <a:gd name="f314" fmla="*/ f252 f6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94">
                  <a:pos x="f259" y="f260"/>
                </a:cxn>
                <a:cxn ang="f194">
                  <a:pos x="f261" y="f262"/>
                </a:cxn>
                <a:cxn ang="f194">
                  <a:pos x="f263" y="f264"/>
                </a:cxn>
                <a:cxn ang="f194">
                  <a:pos x="f265" y="f266"/>
                </a:cxn>
                <a:cxn ang="f194">
                  <a:pos x="f255" y="f267"/>
                </a:cxn>
                <a:cxn ang="f194">
                  <a:pos x="f263" y="f268"/>
                </a:cxn>
                <a:cxn ang="f194">
                  <a:pos x="f269" y="f270"/>
                </a:cxn>
                <a:cxn ang="f194">
                  <a:pos x="f271" y="f272"/>
                </a:cxn>
                <a:cxn ang="f194">
                  <a:pos x="f263" y="f273"/>
                </a:cxn>
                <a:cxn ang="f194">
                  <a:pos x="f274" y="f258"/>
                </a:cxn>
                <a:cxn ang="f194">
                  <a:pos x="f275" y="f276"/>
                </a:cxn>
                <a:cxn ang="f194">
                  <a:pos x="f277" y="f278"/>
                </a:cxn>
                <a:cxn ang="f194">
                  <a:pos x="f279" y="f280"/>
                </a:cxn>
                <a:cxn ang="f194">
                  <a:pos x="f281" y="f280"/>
                </a:cxn>
                <a:cxn ang="f194">
                  <a:pos x="f282" y="f283"/>
                </a:cxn>
                <a:cxn ang="f194">
                  <a:pos x="f284" y="f285"/>
                </a:cxn>
                <a:cxn ang="f194">
                  <a:pos x="f286" y="f287"/>
                </a:cxn>
                <a:cxn ang="f194">
                  <a:pos x="f288" y="f289"/>
                </a:cxn>
                <a:cxn ang="f194">
                  <a:pos x="f290" y="f268"/>
                </a:cxn>
                <a:cxn ang="f194">
                  <a:pos x="f290" y="f291"/>
                </a:cxn>
                <a:cxn ang="f194">
                  <a:pos x="f290" y="f292"/>
                </a:cxn>
                <a:cxn ang="f194">
                  <a:pos x="f290" y="f293"/>
                </a:cxn>
                <a:cxn ang="f194">
                  <a:pos x="f288" y="f294"/>
                </a:cxn>
                <a:cxn ang="f194">
                  <a:pos x="f295" y="f296"/>
                </a:cxn>
                <a:cxn ang="f194">
                  <a:pos x="f295" y="f297"/>
                </a:cxn>
                <a:cxn ang="f194">
                  <a:pos x="f298" y="f299"/>
                </a:cxn>
                <a:cxn ang="f194">
                  <a:pos x="f300" y="f301"/>
                </a:cxn>
                <a:cxn ang="f194">
                  <a:pos x="f302" y="f303"/>
                </a:cxn>
                <a:cxn ang="f194">
                  <a:pos x="f304" y="f305"/>
                </a:cxn>
                <a:cxn ang="f194">
                  <a:pos x="f306" y="f305"/>
                </a:cxn>
                <a:cxn ang="f194">
                  <a:pos x="f307" y="f308"/>
                </a:cxn>
                <a:cxn ang="f194">
                  <a:pos x="f309" y="f308"/>
                </a:cxn>
                <a:cxn ang="f194">
                  <a:pos x="f310" y="f311"/>
                </a:cxn>
                <a:cxn ang="f194">
                  <a:pos x="f312" y="f311"/>
                </a:cxn>
                <a:cxn ang="f194">
                  <a:pos x="f313" y="f314"/>
                </a:cxn>
                <a:cxn ang="f194">
                  <a:pos x="f261" y="f297"/>
                </a:cxn>
                <a:cxn ang="f194">
                  <a:pos x="f259" y="f260"/>
                </a:cxn>
              </a:cxnLst>
              <a:rect l="f255" t="f258" r="f256" b="f257"/>
              <a:pathLst>
                <a:path w="202" h="235">
                  <a:moveTo>
                    <a:pt x="f8" y="f9"/>
                  </a:move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17" y="f23"/>
                  </a:lnTo>
                  <a:lnTo>
                    <a:pt x="f24" y="f5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10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18"/>
                  </a:lnTo>
                  <a:lnTo>
                    <a:pt x="f6" y="f41"/>
                  </a:lnTo>
                  <a:lnTo>
                    <a:pt x="f6" y="f42"/>
                  </a:lnTo>
                  <a:lnTo>
                    <a:pt x="f6" y="f43"/>
                  </a:lnTo>
                  <a:lnTo>
                    <a:pt x="f44" y="f45"/>
                  </a:lnTo>
                  <a:lnTo>
                    <a:pt x="f46" y="f46"/>
                  </a:lnTo>
                  <a:lnTo>
                    <a:pt x="f47" y="f48"/>
                  </a:lnTo>
                  <a:lnTo>
                    <a:pt x="f49" y="f50"/>
                  </a:lnTo>
                  <a:lnTo>
                    <a:pt x="f51" y="f52"/>
                  </a:lnTo>
                  <a:lnTo>
                    <a:pt x="f53" y="f7"/>
                  </a:lnTo>
                  <a:lnTo>
                    <a:pt x="f54" y="f55"/>
                  </a:lnTo>
                  <a:lnTo>
                    <a:pt x="f56" y="f55"/>
                  </a:lnTo>
                  <a:lnTo>
                    <a:pt x="f57" y="f58"/>
                  </a:lnTo>
                  <a:lnTo>
                    <a:pt x="f59" y="f58"/>
                  </a:lnTo>
                  <a:lnTo>
                    <a:pt x="f60" y="f61"/>
                  </a:lnTo>
                  <a:lnTo>
                    <a:pt x="f62" y="f61"/>
                  </a:lnTo>
                  <a:lnTo>
                    <a:pt x="f63" y="f64"/>
                  </a:lnTo>
                  <a:lnTo>
                    <a:pt x="f10" y="f48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FFF99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09" name="Freeform 116"/>
            <p:cNvSpPr/>
            <p:nvPr/>
          </p:nvSpPr>
          <p:spPr>
            <a:xfrm>
              <a:off x="1985683" y="3213722"/>
              <a:ext cx="604866" cy="87641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19"/>
                <a:gd name="f7" fmla="val 776"/>
                <a:gd name="f8" fmla="val 294"/>
                <a:gd name="f9" fmla="val 12"/>
                <a:gd name="f10" fmla="val 273"/>
                <a:gd name="f11" fmla="val 16"/>
                <a:gd name="f12" fmla="val 243"/>
                <a:gd name="f13" fmla="val 214"/>
                <a:gd name="f14" fmla="val 176"/>
                <a:gd name="f15" fmla="val 30"/>
                <a:gd name="f16" fmla="val 166"/>
                <a:gd name="f17" fmla="val 18"/>
                <a:gd name="f18" fmla="val 124"/>
                <a:gd name="f19" fmla="val 21"/>
                <a:gd name="f20" fmla="val 107"/>
                <a:gd name="f21" fmla="val 80"/>
                <a:gd name="f22" fmla="val 71"/>
                <a:gd name="f23" fmla="val 34"/>
                <a:gd name="f24" fmla="val 44"/>
                <a:gd name="f25" fmla="val 42"/>
                <a:gd name="f26" fmla="val 65"/>
                <a:gd name="f27" fmla="val 64"/>
                <a:gd name="f28" fmla="val 77"/>
                <a:gd name="f29" fmla="val 31"/>
                <a:gd name="f30" fmla="val 114"/>
                <a:gd name="f31" fmla="val 146"/>
                <a:gd name="f32" fmla="val 25"/>
                <a:gd name="f33" fmla="val 172"/>
                <a:gd name="f34" fmla="val 24"/>
                <a:gd name="f35" fmla="val 187"/>
                <a:gd name="f36" fmla="val 37"/>
                <a:gd name="f37" fmla="val 188"/>
                <a:gd name="f38" fmla="val 105"/>
                <a:gd name="f39" fmla="val 112"/>
                <a:gd name="f40" fmla="val 177"/>
                <a:gd name="f41" fmla="val 153"/>
                <a:gd name="f42" fmla="val 167"/>
                <a:gd name="f43" fmla="val 165"/>
                <a:gd name="f44" fmla="val 195"/>
                <a:gd name="f45" fmla="val 152"/>
                <a:gd name="f46" fmla="val 217"/>
                <a:gd name="f47" fmla="val 142"/>
                <a:gd name="f48" fmla="val 240"/>
                <a:gd name="f49" fmla="val 130"/>
                <a:gd name="f50" fmla="val 262"/>
                <a:gd name="f51" fmla="val 285"/>
                <a:gd name="f52" fmla="val 307"/>
                <a:gd name="f53" fmla="val 145"/>
                <a:gd name="f54" fmla="val 156"/>
                <a:gd name="f55" fmla="val 282"/>
                <a:gd name="f56" fmla="val 265"/>
                <a:gd name="f57" fmla="val 248"/>
                <a:gd name="f58" fmla="val 233"/>
                <a:gd name="f59" fmla="val 253"/>
                <a:gd name="f60" fmla="val 260"/>
                <a:gd name="f61" fmla="val 314"/>
                <a:gd name="f62" fmla="val 281"/>
                <a:gd name="f63" fmla="val 318"/>
                <a:gd name="f64" fmla="val 288"/>
                <a:gd name="f65" fmla="val 319"/>
                <a:gd name="f66" fmla="val 301"/>
                <a:gd name="f67" fmla="val 340"/>
                <a:gd name="f68" fmla="val 322"/>
                <a:gd name="f69" fmla="val 341"/>
                <a:gd name="f70" fmla="val 343"/>
                <a:gd name="f71" fmla="val 321"/>
                <a:gd name="f72" fmla="val 355"/>
                <a:gd name="f73" fmla="val 311"/>
                <a:gd name="f74" fmla="val 371"/>
                <a:gd name="f75" fmla="val 295"/>
                <a:gd name="f76" fmla="val 393"/>
                <a:gd name="f77" fmla="val 291"/>
                <a:gd name="f78" fmla="val 419"/>
                <a:gd name="f79" fmla="val 344"/>
                <a:gd name="f80" fmla="val 444"/>
                <a:gd name="f81" fmla="val 359"/>
                <a:gd name="f82" fmla="val 460"/>
                <a:gd name="f83" fmla="val 328"/>
                <a:gd name="f84" fmla="val 492"/>
                <a:gd name="f85" fmla="val 326"/>
                <a:gd name="f86" fmla="val 524"/>
                <a:gd name="f87" fmla="val 545"/>
                <a:gd name="f88" fmla="val 306"/>
                <a:gd name="f89" fmla="val 330"/>
                <a:gd name="f90" fmla="val 561"/>
                <a:gd name="f91" fmla="val 331"/>
                <a:gd name="f92" fmla="val 582"/>
                <a:gd name="f93" fmla="val 332"/>
                <a:gd name="f94" fmla="val 603"/>
                <a:gd name="f95" fmla="val 345"/>
                <a:gd name="f96" fmla="val 372"/>
                <a:gd name="f97" fmla="val 392"/>
                <a:gd name="f98" fmla="val 609"/>
                <a:gd name="f99" fmla="val 403"/>
                <a:gd name="f100" fmla="val 600"/>
                <a:gd name="f101" fmla="val 416"/>
                <a:gd name="f102" fmla="val 578"/>
                <a:gd name="f103" fmla="val 430"/>
                <a:gd name="f104" fmla="val 544"/>
                <a:gd name="f105" fmla="val 453"/>
                <a:gd name="f106" fmla="val 476"/>
                <a:gd name="f107" fmla="val 501"/>
                <a:gd name="f108" fmla="val 493"/>
                <a:gd name="f109" fmla="val 490"/>
                <a:gd name="f110" fmla="val 479"/>
                <a:gd name="f111" fmla="val 510"/>
                <a:gd name="f112" fmla="val 457"/>
                <a:gd name="f113" fmla="val 506"/>
                <a:gd name="f114" fmla="val 455"/>
                <a:gd name="f115" fmla="val 556"/>
                <a:gd name="f116" fmla="val 461"/>
                <a:gd name="f117" fmla="val 595"/>
                <a:gd name="f118" fmla="val 467"/>
                <a:gd name="f119" fmla="val 610"/>
                <a:gd name="f120" fmla="val 468"/>
                <a:gd name="f121" fmla="val 483"/>
                <a:gd name="f122" fmla="val 636"/>
                <a:gd name="f123" fmla="val 481"/>
                <a:gd name="f124" fmla="val 662"/>
                <a:gd name="f125" fmla="val 682"/>
                <a:gd name="f126" fmla="val 477"/>
                <a:gd name="f127" fmla="val 702"/>
                <a:gd name="f128" fmla="val 466"/>
                <a:gd name="f129" fmla="val 731"/>
                <a:gd name="f130" fmla="val 748"/>
                <a:gd name="f131" fmla="val 433"/>
                <a:gd name="f132" fmla="val 750"/>
                <a:gd name="f133" fmla="val 413"/>
                <a:gd name="f134" fmla="val 761"/>
                <a:gd name="f135" fmla="val 366"/>
                <a:gd name="f136" fmla="val 756"/>
                <a:gd name="f137" fmla="val 733"/>
                <a:gd name="f138" fmla="val 316"/>
                <a:gd name="f139" fmla="val 717"/>
                <a:gd name="f140" fmla="val 303"/>
                <a:gd name="f141" fmla="val 706"/>
                <a:gd name="f142" fmla="val 695"/>
                <a:gd name="f143" fmla="val 264"/>
                <a:gd name="f144" fmla="val 667"/>
                <a:gd name="f145" fmla="val 255"/>
                <a:gd name="f146" fmla="val 668"/>
                <a:gd name="f147" fmla="val 241"/>
                <a:gd name="f148" fmla="val 223"/>
                <a:gd name="f149" fmla="val 627"/>
                <a:gd name="f150" fmla="val 608"/>
                <a:gd name="f151" fmla="val 185"/>
                <a:gd name="f152" fmla="val 587"/>
                <a:gd name="f153" fmla="val 121"/>
                <a:gd name="f154" fmla="val 565"/>
                <a:gd name="f155" fmla="val 98"/>
                <a:gd name="f156" fmla="val 551"/>
                <a:gd name="f157" fmla="val 62"/>
                <a:gd name="f158" fmla="val 511"/>
                <a:gd name="f159" fmla="val 55"/>
                <a:gd name="f160" fmla="val 504"/>
                <a:gd name="f161" fmla="val 47"/>
                <a:gd name="f162" fmla="val 496"/>
                <a:gd name="f163" fmla="val 29"/>
                <a:gd name="f164" fmla="val 487"/>
                <a:gd name="f165" fmla="val 39"/>
                <a:gd name="f166" fmla="val 464"/>
                <a:gd name="f167" fmla="val 447"/>
                <a:gd name="f168" fmla="val 74"/>
                <a:gd name="f169" fmla="val 67"/>
                <a:gd name="f170" fmla="val 397"/>
                <a:gd name="f171" fmla="val 375"/>
                <a:gd name="f172" fmla="val 50"/>
                <a:gd name="f173" fmla="val 353"/>
                <a:gd name="f174" fmla="val 5"/>
                <a:gd name="f175" fmla="val 304"/>
                <a:gd name="f176" fmla="+- 0 0 -90"/>
                <a:gd name="f177" fmla="*/ f3 1 619"/>
                <a:gd name="f178" fmla="*/ f4 1 776"/>
                <a:gd name="f179" fmla="+- f7 0 f5"/>
                <a:gd name="f180" fmla="+- f6 0 f5"/>
                <a:gd name="f181" fmla="*/ f176 f0 1"/>
                <a:gd name="f182" fmla="*/ f180 1 619"/>
                <a:gd name="f183" fmla="*/ f179 1 776"/>
                <a:gd name="f184" fmla="*/ 7 f180 1"/>
                <a:gd name="f185" fmla="*/ 145 f179 1"/>
                <a:gd name="f186" fmla="*/ 9 f180 1"/>
                <a:gd name="f187" fmla="*/ 113 f179 1"/>
                <a:gd name="f188" fmla="*/ 17 f180 1"/>
                <a:gd name="f189" fmla="*/ 88 f179 1"/>
                <a:gd name="f190" fmla="*/ 12 f180 1"/>
                <a:gd name="f191" fmla="*/ 58 f179 1"/>
                <a:gd name="f192" fmla="*/ 38 f179 1"/>
                <a:gd name="f193" fmla="*/ 24 f180 1"/>
                <a:gd name="f194" fmla="*/ 35 f179 1"/>
                <a:gd name="f195" fmla="*/ 44 f180 1"/>
                <a:gd name="f196" fmla="*/ 16 f179 1"/>
                <a:gd name="f197" fmla="*/ 83 f180 1"/>
                <a:gd name="f198" fmla="*/ 13 f179 1"/>
                <a:gd name="f199" fmla="*/ 105 f180 1"/>
                <a:gd name="f200" fmla="*/ 19 f179 1"/>
                <a:gd name="f201" fmla="*/ 106 f180 1"/>
                <a:gd name="f202" fmla="*/ 56 f179 1"/>
                <a:gd name="f203" fmla="*/ 66 f179 1"/>
                <a:gd name="f204" fmla="*/ 94 f180 1"/>
                <a:gd name="f205" fmla="*/ 92 f179 1"/>
                <a:gd name="f206" fmla="*/ 85 f180 1"/>
                <a:gd name="f207" fmla="*/ 116 f179 1"/>
                <a:gd name="f208" fmla="*/ 73 f180 1"/>
                <a:gd name="f209" fmla="*/ 139 f179 1"/>
                <a:gd name="f210" fmla="*/ 164 f179 1"/>
                <a:gd name="f211" fmla="*/ 88 f180 1"/>
                <a:gd name="f212" fmla="*/ 151 f179 1"/>
                <a:gd name="f213" fmla="*/ 110 f180 1"/>
                <a:gd name="f214" fmla="*/ 132 f179 1"/>
                <a:gd name="f215" fmla="*/ 137 f180 1"/>
                <a:gd name="f216" fmla="*/ 146 f180 1"/>
                <a:gd name="f217" fmla="*/ 168 f179 1"/>
                <a:gd name="f218" fmla="*/ 162 f180 1"/>
                <a:gd name="f219" fmla="*/ 170 f179 1"/>
                <a:gd name="f220" fmla="*/ 182 f180 1"/>
                <a:gd name="f221" fmla="*/ 182 f179 1"/>
                <a:gd name="f222" fmla="*/ 200 f180 1"/>
                <a:gd name="f223" fmla="*/ 165 f179 1"/>
                <a:gd name="f224" fmla="*/ 220 f180 1"/>
                <a:gd name="f225" fmla="*/ 155 f179 1"/>
                <a:gd name="f226" fmla="*/ 250 f180 1"/>
                <a:gd name="f227" fmla="*/ 191 f179 1"/>
                <a:gd name="f228" fmla="*/ 277 f180 1"/>
                <a:gd name="f229" fmla="*/ 173 f179 1"/>
                <a:gd name="f230" fmla="*/ 306 f180 1"/>
                <a:gd name="f231" fmla="*/ 163 f179 1"/>
                <a:gd name="f232" fmla="*/ 315 f180 1"/>
                <a:gd name="f233" fmla="*/ 176 f179 1"/>
                <a:gd name="f234" fmla="*/ 339 f180 1"/>
                <a:gd name="f235" fmla="*/ 175 f179 1"/>
                <a:gd name="f236" fmla="*/ 348 f180 1"/>
                <a:gd name="f237" fmla="*/ 199 f179 1"/>
                <a:gd name="f238" fmla="*/ 343 f180 1"/>
                <a:gd name="f239" fmla="*/ 215 f179 1"/>
                <a:gd name="f240" fmla="*/ 325 f180 1"/>
                <a:gd name="f241" fmla="*/ 229 f179 1"/>
                <a:gd name="f242" fmla="*/ 241 f179 1"/>
                <a:gd name="f243" fmla="*/ 282 f180 1"/>
                <a:gd name="f244" fmla="*/ 254 f179 1"/>
                <a:gd name="f245" fmla="*/ 269 f180 1"/>
                <a:gd name="f246" fmla="*/ 272 f179 1"/>
                <a:gd name="f247" fmla="*/ 256 f180 1"/>
                <a:gd name="f248" fmla="*/ 297 f179 1"/>
                <a:gd name="f249" fmla="*/ 263 f180 1"/>
                <a:gd name="f250" fmla="*/ 324 f179 1"/>
                <a:gd name="f251" fmla="*/ 272 f180 1"/>
                <a:gd name="f252" fmla="*/ 339 f179 1"/>
                <a:gd name="f253" fmla="*/ 271 f180 1"/>
                <a:gd name="f254" fmla="*/ 363 f179 1"/>
                <a:gd name="f255" fmla="*/ 390 f179 1"/>
                <a:gd name="f256" fmla="*/ 244 f180 1"/>
                <a:gd name="f257" fmla="*/ 400 f179 1"/>
                <a:gd name="f258" fmla="*/ 405 f179 1"/>
                <a:gd name="f259" fmla="*/ 193 f180 1"/>
                <a:gd name="f260" fmla="*/ 403 f179 1"/>
                <a:gd name="f261" fmla="*/ 177 f180 1"/>
                <a:gd name="f262" fmla="*/ 382 f179 1"/>
                <a:gd name="f263" fmla="*/ 159 f180 1"/>
                <a:gd name="f264" fmla="*/ 370 f179 1"/>
                <a:gd name="f265" fmla="*/ 144 f180 1"/>
                <a:gd name="f266" fmla="*/ 356 f179 1"/>
                <a:gd name="f267" fmla="*/ 125 f180 1"/>
                <a:gd name="f268" fmla="*/ 334 f179 1"/>
                <a:gd name="f269" fmla="*/ 104 f180 1"/>
                <a:gd name="f270" fmla="*/ 313 f179 1"/>
                <a:gd name="f271" fmla="*/ 69 f180 1"/>
                <a:gd name="f272" fmla="*/ 301 f179 1"/>
                <a:gd name="f273" fmla="*/ 35 f180 1"/>
                <a:gd name="f274" fmla="*/ 26 f180 1"/>
                <a:gd name="f275" fmla="*/ 264 f179 1"/>
                <a:gd name="f276" fmla="*/ 21 f180 1"/>
                <a:gd name="f277" fmla="*/ 247 f179 1"/>
                <a:gd name="f278" fmla="*/ 41 f180 1"/>
                <a:gd name="f279" fmla="*/ 212 f179 1"/>
                <a:gd name="f280" fmla="*/ 28 f180 1"/>
                <a:gd name="f281" fmla="*/ 188 f179 1"/>
                <a:gd name="f282" fmla="*/ 2 f180 1"/>
                <a:gd name="f283" fmla="*/ 0 f180 1"/>
                <a:gd name="f284" fmla="*/ 156 f179 1"/>
                <a:gd name="f285" fmla="*/ 0 f179 1"/>
                <a:gd name="f286" fmla="*/ 619 f180 1"/>
                <a:gd name="f287" fmla="*/ 776 f179 1"/>
                <a:gd name="f288" fmla="*/ f181 1 f2"/>
                <a:gd name="f289" fmla="*/ f184 1 619"/>
                <a:gd name="f290" fmla="*/ f185 1 776"/>
                <a:gd name="f291" fmla="*/ f186 1 619"/>
                <a:gd name="f292" fmla="*/ f187 1 776"/>
                <a:gd name="f293" fmla="*/ f188 1 619"/>
                <a:gd name="f294" fmla="*/ f189 1 776"/>
                <a:gd name="f295" fmla="*/ f190 1 619"/>
                <a:gd name="f296" fmla="*/ f191 1 776"/>
                <a:gd name="f297" fmla="*/ f192 1 776"/>
                <a:gd name="f298" fmla="*/ f193 1 619"/>
                <a:gd name="f299" fmla="*/ f194 1 776"/>
                <a:gd name="f300" fmla="*/ f195 1 619"/>
                <a:gd name="f301" fmla="*/ f196 1 776"/>
                <a:gd name="f302" fmla="*/ f197 1 619"/>
                <a:gd name="f303" fmla="*/ f198 1 776"/>
                <a:gd name="f304" fmla="*/ f199 1 619"/>
                <a:gd name="f305" fmla="*/ f200 1 776"/>
                <a:gd name="f306" fmla="*/ f201 1 619"/>
                <a:gd name="f307" fmla="*/ f202 1 776"/>
                <a:gd name="f308" fmla="*/ f203 1 776"/>
                <a:gd name="f309" fmla="*/ f204 1 619"/>
                <a:gd name="f310" fmla="*/ f205 1 776"/>
                <a:gd name="f311" fmla="*/ f206 1 619"/>
                <a:gd name="f312" fmla="*/ f207 1 776"/>
                <a:gd name="f313" fmla="*/ f208 1 619"/>
                <a:gd name="f314" fmla="*/ f209 1 776"/>
                <a:gd name="f315" fmla="*/ f210 1 776"/>
                <a:gd name="f316" fmla="*/ f211 1 619"/>
                <a:gd name="f317" fmla="*/ f212 1 776"/>
                <a:gd name="f318" fmla="*/ f213 1 619"/>
                <a:gd name="f319" fmla="*/ f214 1 776"/>
                <a:gd name="f320" fmla="*/ f215 1 619"/>
                <a:gd name="f321" fmla="*/ f216 1 619"/>
                <a:gd name="f322" fmla="*/ f217 1 776"/>
                <a:gd name="f323" fmla="*/ f218 1 619"/>
                <a:gd name="f324" fmla="*/ f219 1 776"/>
                <a:gd name="f325" fmla="*/ f220 1 619"/>
                <a:gd name="f326" fmla="*/ f221 1 776"/>
                <a:gd name="f327" fmla="*/ f222 1 619"/>
                <a:gd name="f328" fmla="*/ f223 1 776"/>
                <a:gd name="f329" fmla="*/ f224 1 619"/>
                <a:gd name="f330" fmla="*/ f225 1 776"/>
                <a:gd name="f331" fmla="*/ f226 1 619"/>
                <a:gd name="f332" fmla="*/ f227 1 776"/>
                <a:gd name="f333" fmla="*/ f228 1 619"/>
                <a:gd name="f334" fmla="*/ f229 1 776"/>
                <a:gd name="f335" fmla="*/ f230 1 619"/>
                <a:gd name="f336" fmla="*/ f231 1 776"/>
                <a:gd name="f337" fmla="*/ f232 1 619"/>
                <a:gd name="f338" fmla="*/ f233 1 776"/>
                <a:gd name="f339" fmla="*/ f234 1 619"/>
                <a:gd name="f340" fmla="*/ f235 1 776"/>
                <a:gd name="f341" fmla="*/ f236 1 619"/>
                <a:gd name="f342" fmla="*/ f237 1 776"/>
                <a:gd name="f343" fmla="*/ f238 1 619"/>
                <a:gd name="f344" fmla="*/ f239 1 776"/>
                <a:gd name="f345" fmla="*/ f240 1 619"/>
                <a:gd name="f346" fmla="*/ f241 1 776"/>
                <a:gd name="f347" fmla="*/ f242 1 776"/>
                <a:gd name="f348" fmla="*/ f243 1 619"/>
                <a:gd name="f349" fmla="*/ f244 1 776"/>
                <a:gd name="f350" fmla="*/ f245 1 619"/>
                <a:gd name="f351" fmla="*/ f246 1 776"/>
                <a:gd name="f352" fmla="*/ f247 1 619"/>
                <a:gd name="f353" fmla="*/ f248 1 776"/>
                <a:gd name="f354" fmla="*/ f249 1 619"/>
                <a:gd name="f355" fmla="*/ f250 1 776"/>
                <a:gd name="f356" fmla="*/ f251 1 619"/>
                <a:gd name="f357" fmla="*/ f252 1 776"/>
                <a:gd name="f358" fmla="*/ f253 1 619"/>
                <a:gd name="f359" fmla="*/ f254 1 776"/>
                <a:gd name="f360" fmla="*/ f255 1 776"/>
                <a:gd name="f361" fmla="*/ f256 1 619"/>
                <a:gd name="f362" fmla="*/ f257 1 776"/>
                <a:gd name="f363" fmla="*/ f258 1 776"/>
                <a:gd name="f364" fmla="*/ f259 1 619"/>
                <a:gd name="f365" fmla="*/ f260 1 776"/>
                <a:gd name="f366" fmla="*/ f261 1 619"/>
                <a:gd name="f367" fmla="*/ f262 1 776"/>
                <a:gd name="f368" fmla="*/ f263 1 619"/>
                <a:gd name="f369" fmla="*/ f264 1 776"/>
                <a:gd name="f370" fmla="*/ f265 1 619"/>
                <a:gd name="f371" fmla="*/ f266 1 776"/>
                <a:gd name="f372" fmla="*/ f267 1 619"/>
                <a:gd name="f373" fmla="*/ f268 1 776"/>
                <a:gd name="f374" fmla="*/ f269 1 619"/>
                <a:gd name="f375" fmla="*/ f270 1 776"/>
                <a:gd name="f376" fmla="*/ f271 1 619"/>
                <a:gd name="f377" fmla="*/ f272 1 776"/>
                <a:gd name="f378" fmla="*/ f273 1 619"/>
                <a:gd name="f379" fmla="*/ f274 1 619"/>
                <a:gd name="f380" fmla="*/ f275 1 776"/>
                <a:gd name="f381" fmla="*/ f276 1 619"/>
                <a:gd name="f382" fmla="*/ f277 1 776"/>
                <a:gd name="f383" fmla="*/ f278 1 619"/>
                <a:gd name="f384" fmla="*/ f279 1 776"/>
                <a:gd name="f385" fmla="*/ f280 1 619"/>
                <a:gd name="f386" fmla="*/ f281 1 776"/>
                <a:gd name="f387" fmla="*/ f282 1 619"/>
                <a:gd name="f388" fmla="*/ f283 1 619"/>
                <a:gd name="f389" fmla="*/ f284 1 776"/>
                <a:gd name="f390" fmla="*/ f285 1 776"/>
                <a:gd name="f391" fmla="*/ f286 1 619"/>
                <a:gd name="f392" fmla="*/ f287 1 776"/>
                <a:gd name="f393" fmla="+- f288 0 f1"/>
                <a:gd name="f394" fmla="*/ f289 1 f182"/>
                <a:gd name="f395" fmla="*/ f290 1 f183"/>
                <a:gd name="f396" fmla="*/ f291 1 f182"/>
                <a:gd name="f397" fmla="*/ f292 1 f183"/>
                <a:gd name="f398" fmla="*/ f293 1 f182"/>
                <a:gd name="f399" fmla="*/ f294 1 f183"/>
                <a:gd name="f400" fmla="*/ f295 1 f182"/>
                <a:gd name="f401" fmla="*/ f296 1 f183"/>
                <a:gd name="f402" fmla="*/ f297 1 f183"/>
                <a:gd name="f403" fmla="*/ f298 1 f182"/>
                <a:gd name="f404" fmla="*/ f299 1 f183"/>
                <a:gd name="f405" fmla="*/ f300 1 f182"/>
                <a:gd name="f406" fmla="*/ f301 1 f183"/>
                <a:gd name="f407" fmla="*/ f302 1 f182"/>
                <a:gd name="f408" fmla="*/ f303 1 f183"/>
                <a:gd name="f409" fmla="*/ f304 1 f182"/>
                <a:gd name="f410" fmla="*/ f305 1 f183"/>
                <a:gd name="f411" fmla="*/ f306 1 f182"/>
                <a:gd name="f412" fmla="*/ f307 1 f183"/>
                <a:gd name="f413" fmla="*/ f308 1 f183"/>
                <a:gd name="f414" fmla="*/ f309 1 f182"/>
                <a:gd name="f415" fmla="*/ f310 1 f183"/>
                <a:gd name="f416" fmla="*/ f311 1 f182"/>
                <a:gd name="f417" fmla="*/ f312 1 f183"/>
                <a:gd name="f418" fmla="*/ f313 1 f182"/>
                <a:gd name="f419" fmla="*/ f314 1 f183"/>
                <a:gd name="f420" fmla="*/ f315 1 f183"/>
                <a:gd name="f421" fmla="*/ f316 1 f182"/>
                <a:gd name="f422" fmla="*/ f317 1 f183"/>
                <a:gd name="f423" fmla="*/ f318 1 f182"/>
                <a:gd name="f424" fmla="*/ f319 1 f183"/>
                <a:gd name="f425" fmla="*/ f320 1 f182"/>
                <a:gd name="f426" fmla="*/ f321 1 f182"/>
                <a:gd name="f427" fmla="*/ f322 1 f183"/>
                <a:gd name="f428" fmla="*/ f323 1 f182"/>
                <a:gd name="f429" fmla="*/ f324 1 f183"/>
                <a:gd name="f430" fmla="*/ f325 1 f182"/>
                <a:gd name="f431" fmla="*/ f326 1 f183"/>
                <a:gd name="f432" fmla="*/ f327 1 f182"/>
                <a:gd name="f433" fmla="*/ f328 1 f183"/>
                <a:gd name="f434" fmla="*/ f329 1 f182"/>
                <a:gd name="f435" fmla="*/ f330 1 f183"/>
                <a:gd name="f436" fmla="*/ f331 1 f182"/>
                <a:gd name="f437" fmla="*/ f332 1 f183"/>
                <a:gd name="f438" fmla="*/ f333 1 f182"/>
                <a:gd name="f439" fmla="*/ f334 1 f183"/>
                <a:gd name="f440" fmla="*/ f335 1 f182"/>
                <a:gd name="f441" fmla="*/ f336 1 f183"/>
                <a:gd name="f442" fmla="*/ f337 1 f182"/>
                <a:gd name="f443" fmla="*/ f338 1 f183"/>
                <a:gd name="f444" fmla="*/ f339 1 f182"/>
                <a:gd name="f445" fmla="*/ f340 1 f183"/>
                <a:gd name="f446" fmla="*/ f341 1 f182"/>
                <a:gd name="f447" fmla="*/ f342 1 f183"/>
                <a:gd name="f448" fmla="*/ f343 1 f182"/>
                <a:gd name="f449" fmla="*/ f344 1 f183"/>
                <a:gd name="f450" fmla="*/ f345 1 f182"/>
                <a:gd name="f451" fmla="*/ f346 1 f183"/>
                <a:gd name="f452" fmla="*/ f347 1 f183"/>
                <a:gd name="f453" fmla="*/ f348 1 f182"/>
                <a:gd name="f454" fmla="*/ f349 1 f183"/>
                <a:gd name="f455" fmla="*/ f350 1 f182"/>
                <a:gd name="f456" fmla="*/ f351 1 f183"/>
                <a:gd name="f457" fmla="*/ f352 1 f182"/>
                <a:gd name="f458" fmla="*/ f353 1 f183"/>
                <a:gd name="f459" fmla="*/ f354 1 f182"/>
                <a:gd name="f460" fmla="*/ f355 1 f183"/>
                <a:gd name="f461" fmla="*/ f356 1 f182"/>
                <a:gd name="f462" fmla="*/ f357 1 f183"/>
                <a:gd name="f463" fmla="*/ f358 1 f182"/>
                <a:gd name="f464" fmla="*/ f359 1 f183"/>
                <a:gd name="f465" fmla="*/ f360 1 f183"/>
                <a:gd name="f466" fmla="*/ f361 1 f182"/>
                <a:gd name="f467" fmla="*/ f362 1 f183"/>
                <a:gd name="f468" fmla="*/ f363 1 f183"/>
                <a:gd name="f469" fmla="*/ f364 1 f182"/>
                <a:gd name="f470" fmla="*/ f365 1 f183"/>
                <a:gd name="f471" fmla="*/ f366 1 f182"/>
                <a:gd name="f472" fmla="*/ f367 1 f183"/>
                <a:gd name="f473" fmla="*/ f368 1 f182"/>
                <a:gd name="f474" fmla="*/ f369 1 f183"/>
                <a:gd name="f475" fmla="*/ f370 1 f182"/>
                <a:gd name="f476" fmla="*/ f371 1 f183"/>
                <a:gd name="f477" fmla="*/ f372 1 f182"/>
                <a:gd name="f478" fmla="*/ f373 1 f183"/>
                <a:gd name="f479" fmla="*/ f374 1 f182"/>
                <a:gd name="f480" fmla="*/ f375 1 f183"/>
                <a:gd name="f481" fmla="*/ f376 1 f182"/>
                <a:gd name="f482" fmla="*/ f377 1 f183"/>
                <a:gd name="f483" fmla="*/ f378 1 f182"/>
                <a:gd name="f484" fmla="*/ f379 1 f182"/>
                <a:gd name="f485" fmla="*/ f380 1 f183"/>
                <a:gd name="f486" fmla="*/ f381 1 f182"/>
                <a:gd name="f487" fmla="*/ f382 1 f183"/>
                <a:gd name="f488" fmla="*/ f383 1 f182"/>
                <a:gd name="f489" fmla="*/ f384 1 f183"/>
                <a:gd name="f490" fmla="*/ f385 1 f182"/>
                <a:gd name="f491" fmla="*/ f386 1 f183"/>
                <a:gd name="f492" fmla="*/ f387 1 f182"/>
                <a:gd name="f493" fmla="*/ f388 1 f182"/>
                <a:gd name="f494" fmla="*/ f389 1 f183"/>
                <a:gd name="f495" fmla="*/ f391 1 f182"/>
                <a:gd name="f496" fmla="*/ f390 1 f183"/>
                <a:gd name="f497" fmla="*/ f392 1 f183"/>
                <a:gd name="f498" fmla="*/ f493 f177 1"/>
                <a:gd name="f499" fmla="*/ f495 f177 1"/>
                <a:gd name="f500" fmla="*/ f497 f178 1"/>
                <a:gd name="f501" fmla="*/ f496 f178 1"/>
                <a:gd name="f502" fmla="*/ f394 f177 1"/>
                <a:gd name="f503" fmla="*/ f395 f178 1"/>
                <a:gd name="f504" fmla="*/ f396 f177 1"/>
                <a:gd name="f505" fmla="*/ f397 f178 1"/>
                <a:gd name="f506" fmla="*/ f398 f177 1"/>
                <a:gd name="f507" fmla="*/ f399 f178 1"/>
                <a:gd name="f508" fmla="*/ f400 f177 1"/>
                <a:gd name="f509" fmla="*/ f401 f178 1"/>
                <a:gd name="f510" fmla="*/ f402 f178 1"/>
                <a:gd name="f511" fmla="*/ f403 f177 1"/>
                <a:gd name="f512" fmla="*/ f404 f178 1"/>
                <a:gd name="f513" fmla="*/ f405 f177 1"/>
                <a:gd name="f514" fmla="*/ f406 f178 1"/>
                <a:gd name="f515" fmla="*/ f407 f177 1"/>
                <a:gd name="f516" fmla="*/ f408 f178 1"/>
                <a:gd name="f517" fmla="*/ f409 f177 1"/>
                <a:gd name="f518" fmla="*/ f410 f178 1"/>
                <a:gd name="f519" fmla="*/ f411 f177 1"/>
                <a:gd name="f520" fmla="*/ f412 f178 1"/>
                <a:gd name="f521" fmla="*/ f413 f178 1"/>
                <a:gd name="f522" fmla="*/ f414 f177 1"/>
                <a:gd name="f523" fmla="*/ f415 f178 1"/>
                <a:gd name="f524" fmla="*/ f416 f177 1"/>
                <a:gd name="f525" fmla="*/ f417 f178 1"/>
                <a:gd name="f526" fmla="*/ f418 f177 1"/>
                <a:gd name="f527" fmla="*/ f419 f178 1"/>
                <a:gd name="f528" fmla="*/ f420 f178 1"/>
                <a:gd name="f529" fmla="*/ f421 f177 1"/>
                <a:gd name="f530" fmla="*/ f422 f178 1"/>
                <a:gd name="f531" fmla="*/ f423 f177 1"/>
                <a:gd name="f532" fmla="*/ f424 f178 1"/>
                <a:gd name="f533" fmla="*/ f425 f177 1"/>
                <a:gd name="f534" fmla="*/ f426 f177 1"/>
                <a:gd name="f535" fmla="*/ f427 f178 1"/>
                <a:gd name="f536" fmla="*/ f428 f177 1"/>
                <a:gd name="f537" fmla="*/ f429 f178 1"/>
                <a:gd name="f538" fmla="*/ f430 f177 1"/>
                <a:gd name="f539" fmla="*/ f431 f178 1"/>
                <a:gd name="f540" fmla="*/ f432 f177 1"/>
                <a:gd name="f541" fmla="*/ f433 f178 1"/>
                <a:gd name="f542" fmla="*/ f434 f177 1"/>
                <a:gd name="f543" fmla="*/ f435 f178 1"/>
                <a:gd name="f544" fmla="*/ f436 f177 1"/>
                <a:gd name="f545" fmla="*/ f437 f178 1"/>
                <a:gd name="f546" fmla="*/ f438 f177 1"/>
                <a:gd name="f547" fmla="*/ f439 f178 1"/>
                <a:gd name="f548" fmla="*/ f440 f177 1"/>
                <a:gd name="f549" fmla="*/ f441 f178 1"/>
                <a:gd name="f550" fmla="*/ f442 f177 1"/>
                <a:gd name="f551" fmla="*/ f443 f178 1"/>
                <a:gd name="f552" fmla="*/ f444 f177 1"/>
                <a:gd name="f553" fmla="*/ f445 f178 1"/>
                <a:gd name="f554" fmla="*/ f446 f177 1"/>
                <a:gd name="f555" fmla="*/ f447 f178 1"/>
                <a:gd name="f556" fmla="*/ f448 f177 1"/>
                <a:gd name="f557" fmla="*/ f449 f178 1"/>
                <a:gd name="f558" fmla="*/ f450 f177 1"/>
                <a:gd name="f559" fmla="*/ f451 f178 1"/>
                <a:gd name="f560" fmla="*/ f452 f178 1"/>
                <a:gd name="f561" fmla="*/ f453 f177 1"/>
                <a:gd name="f562" fmla="*/ f454 f178 1"/>
                <a:gd name="f563" fmla="*/ f455 f177 1"/>
                <a:gd name="f564" fmla="*/ f456 f178 1"/>
                <a:gd name="f565" fmla="*/ f457 f177 1"/>
                <a:gd name="f566" fmla="*/ f458 f178 1"/>
                <a:gd name="f567" fmla="*/ f459 f177 1"/>
                <a:gd name="f568" fmla="*/ f460 f178 1"/>
                <a:gd name="f569" fmla="*/ f461 f177 1"/>
                <a:gd name="f570" fmla="*/ f462 f178 1"/>
                <a:gd name="f571" fmla="*/ f463 f177 1"/>
                <a:gd name="f572" fmla="*/ f464 f178 1"/>
                <a:gd name="f573" fmla="*/ f465 f178 1"/>
                <a:gd name="f574" fmla="*/ f466 f177 1"/>
                <a:gd name="f575" fmla="*/ f467 f178 1"/>
                <a:gd name="f576" fmla="*/ f468 f178 1"/>
                <a:gd name="f577" fmla="*/ f469 f177 1"/>
                <a:gd name="f578" fmla="*/ f470 f178 1"/>
                <a:gd name="f579" fmla="*/ f471 f177 1"/>
                <a:gd name="f580" fmla="*/ f472 f178 1"/>
                <a:gd name="f581" fmla="*/ f473 f177 1"/>
                <a:gd name="f582" fmla="*/ f474 f178 1"/>
                <a:gd name="f583" fmla="*/ f475 f177 1"/>
                <a:gd name="f584" fmla="*/ f476 f178 1"/>
                <a:gd name="f585" fmla="*/ f477 f177 1"/>
                <a:gd name="f586" fmla="*/ f478 f178 1"/>
                <a:gd name="f587" fmla="*/ f479 f177 1"/>
                <a:gd name="f588" fmla="*/ f480 f178 1"/>
                <a:gd name="f589" fmla="*/ f481 f177 1"/>
                <a:gd name="f590" fmla="*/ f482 f178 1"/>
                <a:gd name="f591" fmla="*/ f483 f177 1"/>
                <a:gd name="f592" fmla="*/ f484 f177 1"/>
                <a:gd name="f593" fmla="*/ f485 f178 1"/>
                <a:gd name="f594" fmla="*/ f486 f177 1"/>
                <a:gd name="f595" fmla="*/ f487 f178 1"/>
                <a:gd name="f596" fmla="*/ f488 f177 1"/>
                <a:gd name="f597" fmla="*/ f489 f178 1"/>
                <a:gd name="f598" fmla="*/ f490 f177 1"/>
                <a:gd name="f599" fmla="*/ f491 f178 1"/>
                <a:gd name="f600" fmla="*/ f492 f177 1"/>
                <a:gd name="f601" fmla="*/ f494 f17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93">
                  <a:pos x="f502" y="f503"/>
                </a:cxn>
                <a:cxn ang="f393">
                  <a:pos x="f504" y="f505"/>
                </a:cxn>
                <a:cxn ang="f393">
                  <a:pos x="f506" y="f507"/>
                </a:cxn>
                <a:cxn ang="f393">
                  <a:pos x="f508" y="f509"/>
                </a:cxn>
                <a:cxn ang="f393">
                  <a:pos x="f508" y="f510"/>
                </a:cxn>
                <a:cxn ang="f393">
                  <a:pos x="f511" y="f512"/>
                </a:cxn>
                <a:cxn ang="f393">
                  <a:pos x="f513" y="f514"/>
                </a:cxn>
                <a:cxn ang="f393">
                  <a:pos x="f515" y="f516"/>
                </a:cxn>
                <a:cxn ang="f393">
                  <a:pos x="f517" y="f518"/>
                </a:cxn>
                <a:cxn ang="f393">
                  <a:pos x="f519" y="f520"/>
                </a:cxn>
                <a:cxn ang="f393">
                  <a:pos x="f519" y="f521"/>
                </a:cxn>
                <a:cxn ang="f393">
                  <a:pos x="f522" y="f523"/>
                </a:cxn>
                <a:cxn ang="f393">
                  <a:pos x="f524" y="f525"/>
                </a:cxn>
                <a:cxn ang="f393">
                  <a:pos x="f526" y="f527"/>
                </a:cxn>
                <a:cxn ang="f393">
                  <a:pos x="f526" y="f528"/>
                </a:cxn>
                <a:cxn ang="f393">
                  <a:pos x="f529" y="f530"/>
                </a:cxn>
                <a:cxn ang="f393">
                  <a:pos x="f531" y="f532"/>
                </a:cxn>
                <a:cxn ang="f393">
                  <a:pos x="f533" y="f527"/>
                </a:cxn>
                <a:cxn ang="f393">
                  <a:pos x="f534" y="f535"/>
                </a:cxn>
                <a:cxn ang="f393">
                  <a:pos x="f536" y="f537"/>
                </a:cxn>
                <a:cxn ang="f393">
                  <a:pos x="f538" y="f539"/>
                </a:cxn>
                <a:cxn ang="f393">
                  <a:pos x="f540" y="f541"/>
                </a:cxn>
                <a:cxn ang="f393">
                  <a:pos x="f542" y="f543"/>
                </a:cxn>
                <a:cxn ang="f393">
                  <a:pos x="f544" y="f545"/>
                </a:cxn>
                <a:cxn ang="f393">
                  <a:pos x="f546" y="f547"/>
                </a:cxn>
                <a:cxn ang="f393">
                  <a:pos x="f548" y="f549"/>
                </a:cxn>
                <a:cxn ang="f393">
                  <a:pos x="f550" y="f551"/>
                </a:cxn>
                <a:cxn ang="f393">
                  <a:pos x="f552" y="f553"/>
                </a:cxn>
                <a:cxn ang="f393">
                  <a:pos x="f554" y="f555"/>
                </a:cxn>
                <a:cxn ang="f393">
                  <a:pos x="f556" y="f557"/>
                </a:cxn>
                <a:cxn ang="f393">
                  <a:pos x="f558" y="f559"/>
                </a:cxn>
                <a:cxn ang="f393">
                  <a:pos x="f548" y="f560"/>
                </a:cxn>
                <a:cxn ang="f393">
                  <a:pos x="f561" y="f562"/>
                </a:cxn>
                <a:cxn ang="f393">
                  <a:pos x="f563" y="f564"/>
                </a:cxn>
                <a:cxn ang="f393">
                  <a:pos x="f565" y="f566"/>
                </a:cxn>
                <a:cxn ang="f393">
                  <a:pos x="f567" y="f568"/>
                </a:cxn>
                <a:cxn ang="f393">
                  <a:pos x="f569" y="f570"/>
                </a:cxn>
                <a:cxn ang="f393">
                  <a:pos x="f571" y="f572"/>
                </a:cxn>
                <a:cxn ang="f393">
                  <a:pos x="f567" y="f573"/>
                </a:cxn>
                <a:cxn ang="f393">
                  <a:pos x="f574" y="f575"/>
                </a:cxn>
                <a:cxn ang="f393">
                  <a:pos x="f542" y="f576"/>
                </a:cxn>
                <a:cxn ang="f393">
                  <a:pos x="f577" y="f578"/>
                </a:cxn>
                <a:cxn ang="f393">
                  <a:pos x="f579" y="f580"/>
                </a:cxn>
                <a:cxn ang="f393">
                  <a:pos x="f581" y="f582"/>
                </a:cxn>
                <a:cxn ang="f393">
                  <a:pos x="f583" y="f584"/>
                </a:cxn>
                <a:cxn ang="f393">
                  <a:pos x="f585" y="f586"/>
                </a:cxn>
                <a:cxn ang="f393">
                  <a:pos x="f587" y="f588"/>
                </a:cxn>
                <a:cxn ang="f393">
                  <a:pos x="f589" y="f590"/>
                </a:cxn>
                <a:cxn ang="f393">
                  <a:pos x="f591" y="f564"/>
                </a:cxn>
                <a:cxn ang="f393">
                  <a:pos x="f592" y="f593"/>
                </a:cxn>
                <a:cxn ang="f393">
                  <a:pos x="f594" y="f595"/>
                </a:cxn>
                <a:cxn ang="f393">
                  <a:pos x="f596" y="f559"/>
                </a:cxn>
                <a:cxn ang="f393">
                  <a:pos x="f591" y="f597"/>
                </a:cxn>
                <a:cxn ang="f393">
                  <a:pos x="f598" y="f599"/>
                </a:cxn>
                <a:cxn ang="f393">
                  <a:pos x="f506" y="f553"/>
                </a:cxn>
                <a:cxn ang="f393">
                  <a:pos x="f600" y="f528"/>
                </a:cxn>
                <a:cxn ang="f393">
                  <a:pos x="f498" y="f601"/>
                </a:cxn>
              </a:cxnLst>
              <a:rect l="f498" t="f501" r="f499" b="f500"/>
              <a:pathLst>
                <a:path w="619" h="776">
                  <a:moveTo>
                    <a:pt x="f5" y="f8"/>
                  </a:moveTo>
                  <a:lnTo>
                    <a:pt x="f9" y="f10"/>
                  </a:lnTo>
                  <a:lnTo>
                    <a:pt x="f11" y="f12"/>
                  </a:lnTo>
                  <a:lnTo>
                    <a:pt x="f11" y="f13"/>
                  </a:lnTo>
                  <a:lnTo>
                    <a:pt x="f11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11" y="f21"/>
                  </a:lnTo>
                  <a:lnTo>
                    <a:pt x="f19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6"/>
                  </a:lnTo>
                  <a:lnTo>
                    <a:pt x="f28" y="f29"/>
                  </a:lnTo>
                  <a:lnTo>
                    <a:pt x="f30" y="f5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27"/>
                  </a:lnTo>
                  <a:lnTo>
                    <a:pt x="f37" y="f38"/>
                  </a:lnTo>
                  <a:lnTo>
                    <a:pt x="f37" y="f39"/>
                  </a:lnTo>
                  <a:lnTo>
                    <a:pt x="f37" y="f18"/>
                  </a:lnTo>
                  <a:lnTo>
                    <a:pt x="f40" y="f41"/>
                  </a:lnTo>
                  <a:lnTo>
                    <a:pt x="f42" y="f33"/>
                  </a:lnTo>
                  <a:lnTo>
                    <a:pt x="f43" y="f44"/>
                  </a:lnTo>
                  <a:lnTo>
                    <a:pt x="f45" y="f46"/>
                  </a:lnTo>
                  <a:lnTo>
                    <a:pt x="f47" y="f48"/>
                  </a:lnTo>
                  <a:lnTo>
                    <a:pt x="f49" y="f50"/>
                  </a:lnTo>
                  <a:lnTo>
                    <a:pt x="f49" y="f51"/>
                  </a:lnTo>
                  <a:lnTo>
                    <a:pt x="f49" y="f52"/>
                  </a:lnTo>
                  <a:lnTo>
                    <a:pt x="f53" y="f8"/>
                  </a:lnTo>
                  <a:lnTo>
                    <a:pt x="f54" y="f55"/>
                  </a:lnTo>
                  <a:lnTo>
                    <a:pt x="f40" y="f56"/>
                  </a:lnTo>
                  <a:lnTo>
                    <a:pt x="f44" y="f57"/>
                  </a:lnTo>
                  <a:lnTo>
                    <a:pt x="f58" y="f59"/>
                  </a:lnTo>
                  <a:lnTo>
                    <a:pt x="f12" y="f50"/>
                  </a:lnTo>
                  <a:lnTo>
                    <a:pt x="f12" y="f51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64" y="f65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72" y="f73"/>
                  </a:lnTo>
                  <a:lnTo>
                    <a:pt x="f74" y="f75"/>
                  </a:lnTo>
                  <a:lnTo>
                    <a:pt x="f76" y="f77"/>
                  </a:lnTo>
                  <a:lnTo>
                    <a:pt x="f78" y="f79"/>
                  </a:lnTo>
                  <a:lnTo>
                    <a:pt x="f80" y="f81"/>
                  </a:lnTo>
                  <a:lnTo>
                    <a:pt x="f82" y="f83"/>
                  </a:lnTo>
                  <a:lnTo>
                    <a:pt x="f84" y="f85"/>
                  </a:lnTo>
                  <a:lnTo>
                    <a:pt x="f86" y="f8"/>
                  </a:lnTo>
                  <a:lnTo>
                    <a:pt x="f87" y="f88"/>
                  </a:lnTo>
                  <a:lnTo>
                    <a:pt x="f87" y="f89"/>
                  </a:lnTo>
                  <a:lnTo>
                    <a:pt x="f90" y="f91"/>
                  </a:lnTo>
                  <a:lnTo>
                    <a:pt x="f92" y="f93"/>
                  </a:lnTo>
                  <a:lnTo>
                    <a:pt x="f94" y="f89"/>
                  </a:lnTo>
                  <a:lnTo>
                    <a:pt x="f6" y="f95"/>
                  </a:lnTo>
                  <a:lnTo>
                    <a:pt x="f6" y="f96"/>
                  </a:lnTo>
                  <a:lnTo>
                    <a:pt x="f6" y="f97"/>
                  </a:lnTo>
                  <a:lnTo>
                    <a:pt x="f98" y="f99"/>
                  </a:lnTo>
                  <a:lnTo>
                    <a:pt x="f100" y="f101"/>
                  </a:lnTo>
                  <a:lnTo>
                    <a:pt x="f102" y="f103"/>
                  </a:lnTo>
                  <a:lnTo>
                    <a:pt x="f90" y="f101"/>
                  </a:lnTo>
                  <a:lnTo>
                    <a:pt x="f104" y="f105"/>
                  </a:lnTo>
                  <a:lnTo>
                    <a:pt x="f86" y="f106"/>
                  </a:lnTo>
                  <a:lnTo>
                    <a:pt x="f107" y="f106"/>
                  </a:lnTo>
                  <a:lnTo>
                    <a:pt x="f108" y="f109"/>
                  </a:lnTo>
                  <a:lnTo>
                    <a:pt x="f110" y="f111"/>
                  </a:lnTo>
                  <a:lnTo>
                    <a:pt x="f112" y="f113"/>
                  </a:lnTo>
                  <a:lnTo>
                    <a:pt x="f114" y="f115"/>
                  </a:lnTo>
                  <a:lnTo>
                    <a:pt x="f116" y="f117"/>
                  </a:lnTo>
                  <a:lnTo>
                    <a:pt x="f118" y="f119"/>
                  </a:lnTo>
                  <a:lnTo>
                    <a:pt x="f120" y="f119"/>
                  </a:lnTo>
                  <a:lnTo>
                    <a:pt x="f121" y="f122"/>
                  </a:lnTo>
                  <a:lnTo>
                    <a:pt x="f123" y="f124"/>
                  </a:lnTo>
                  <a:lnTo>
                    <a:pt x="f123" y="f125"/>
                  </a:lnTo>
                  <a:lnTo>
                    <a:pt x="f126" y="f127"/>
                  </a:lnTo>
                  <a:lnTo>
                    <a:pt x="f128" y="f129"/>
                  </a:lnTo>
                  <a:lnTo>
                    <a:pt x="f116" y="f130"/>
                  </a:lnTo>
                  <a:lnTo>
                    <a:pt x="f131" y="f132"/>
                  </a:lnTo>
                  <a:lnTo>
                    <a:pt x="f133" y="f7"/>
                  </a:lnTo>
                  <a:lnTo>
                    <a:pt x="f97" y="f134"/>
                  </a:lnTo>
                  <a:lnTo>
                    <a:pt x="f135" y="f136"/>
                  </a:lnTo>
                  <a:lnTo>
                    <a:pt x="f70" y="f136"/>
                  </a:lnTo>
                  <a:lnTo>
                    <a:pt x="f93" y="f137"/>
                  </a:lnTo>
                  <a:lnTo>
                    <a:pt x="f138" y="f139"/>
                  </a:lnTo>
                  <a:lnTo>
                    <a:pt x="f140" y="f141"/>
                  </a:lnTo>
                  <a:lnTo>
                    <a:pt x="f55" y="f142"/>
                  </a:lnTo>
                  <a:lnTo>
                    <a:pt x="f143" y="f144"/>
                  </a:lnTo>
                  <a:lnTo>
                    <a:pt x="f145" y="f146"/>
                  </a:lnTo>
                  <a:lnTo>
                    <a:pt x="f147" y="f144"/>
                  </a:lnTo>
                  <a:lnTo>
                    <a:pt x="f148" y="f149"/>
                  </a:lnTo>
                  <a:lnTo>
                    <a:pt x="f44" y="f150"/>
                  </a:lnTo>
                  <a:lnTo>
                    <a:pt x="f151" y="f152"/>
                  </a:lnTo>
                  <a:lnTo>
                    <a:pt x="f42" y="f152"/>
                  </a:lnTo>
                  <a:lnTo>
                    <a:pt x="f153" y="f154"/>
                  </a:lnTo>
                  <a:lnTo>
                    <a:pt x="f155" y="f156"/>
                  </a:lnTo>
                  <a:lnTo>
                    <a:pt x="f157" y="f158"/>
                  </a:lnTo>
                  <a:lnTo>
                    <a:pt x="f159" y="f160"/>
                  </a:lnTo>
                  <a:lnTo>
                    <a:pt x="f161" y="f162"/>
                  </a:lnTo>
                  <a:lnTo>
                    <a:pt x="f163" y="f164"/>
                  </a:lnTo>
                  <a:lnTo>
                    <a:pt x="f165" y="f166"/>
                  </a:lnTo>
                  <a:lnTo>
                    <a:pt x="f159" y="f167"/>
                  </a:lnTo>
                  <a:lnTo>
                    <a:pt x="f168" y="f103"/>
                  </a:lnTo>
                  <a:lnTo>
                    <a:pt x="f169" y="f101"/>
                  </a:lnTo>
                  <a:lnTo>
                    <a:pt x="f157" y="f170"/>
                  </a:lnTo>
                  <a:lnTo>
                    <a:pt x="f157" y="f171"/>
                  </a:lnTo>
                  <a:lnTo>
                    <a:pt x="f172" y="f173"/>
                  </a:lnTo>
                  <a:lnTo>
                    <a:pt x="f163" y="f69"/>
                  </a:lnTo>
                  <a:lnTo>
                    <a:pt x="f163" y="f83"/>
                  </a:lnTo>
                  <a:lnTo>
                    <a:pt x="f163" y="f65"/>
                  </a:lnTo>
                  <a:lnTo>
                    <a:pt x="f174" y="f52"/>
                  </a:lnTo>
                  <a:lnTo>
                    <a:pt x="f5" y="f175"/>
                  </a:lnTo>
                  <a:lnTo>
                    <a:pt x="f5" y="f8"/>
                  </a:lnTo>
                  <a:close/>
                </a:path>
              </a:pathLst>
            </a:custGeom>
            <a:solidFill>
              <a:srgbClr val="FFFF99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10" name="Freeform 117"/>
            <p:cNvSpPr/>
            <p:nvPr/>
          </p:nvSpPr>
          <p:spPr>
            <a:xfrm>
              <a:off x="2235442" y="4400357"/>
              <a:ext cx="349191" cy="44516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58"/>
                <a:gd name="f7" fmla="val 396"/>
                <a:gd name="f8" fmla="val 29"/>
                <a:gd name="f9" fmla="val 247"/>
                <a:gd name="f10" fmla="val 84"/>
                <a:gd name="f11" fmla="val 244"/>
                <a:gd name="f12" fmla="val 83"/>
                <a:gd name="f13" fmla="val 216"/>
                <a:gd name="f14" fmla="val 115"/>
                <a:gd name="f15" fmla="val 199"/>
                <a:gd name="f16" fmla="val 118"/>
                <a:gd name="f17" fmla="val 164"/>
                <a:gd name="f18" fmla="val 123"/>
                <a:gd name="f19" fmla="val 139"/>
                <a:gd name="f20" fmla="val 127"/>
                <a:gd name="f21" fmla="val 103"/>
                <a:gd name="f22" fmla="val 146"/>
                <a:gd name="f23" fmla="val 96"/>
                <a:gd name="f24" fmla="val 147"/>
                <a:gd name="f25" fmla="val 70"/>
                <a:gd name="f26" fmla="val 148"/>
                <a:gd name="f27" fmla="val 41"/>
                <a:gd name="f28" fmla="val 27"/>
                <a:gd name="f29" fmla="val 194"/>
                <a:gd name="f30" fmla="val 46"/>
                <a:gd name="f31" fmla="val 204"/>
                <a:gd name="f32" fmla="val 65"/>
                <a:gd name="f33" fmla="val 233"/>
                <a:gd name="f34" fmla="val 26"/>
                <a:gd name="f35" fmla="val 267"/>
                <a:gd name="f36" fmla="val 64"/>
                <a:gd name="f37" fmla="val 286"/>
                <a:gd name="f38" fmla="val 52"/>
                <a:gd name="f39" fmla="val 285"/>
                <a:gd name="f40" fmla="val 308"/>
                <a:gd name="f41" fmla="val 7"/>
                <a:gd name="f42" fmla="val 309"/>
                <a:gd name="f43" fmla="val 340"/>
                <a:gd name="f44" fmla="val 1"/>
                <a:gd name="f45" fmla="val 342"/>
                <a:gd name="f46" fmla="val 350"/>
                <a:gd name="f47" fmla="val 55"/>
                <a:gd name="f48" fmla="val 352"/>
                <a:gd name="f49" fmla="val 79"/>
                <a:gd name="f50" fmla="val 97"/>
                <a:gd name="f51" fmla="val 319"/>
                <a:gd name="f52" fmla="val 108"/>
                <a:gd name="f53" fmla="val 130"/>
                <a:gd name="f54" fmla="val 151"/>
                <a:gd name="f55" fmla="val 176"/>
                <a:gd name="f56" fmla="val 315"/>
                <a:gd name="f57" fmla="val 258"/>
                <a:gd name="f58" fmla="val 289"/>
                <a:gd name="f59" fmla="val 279"/>
                <a:gd name="f60" fmla="val 274"/>
                <a:gd name="f61" fmla="val 277"/>
                <a:gd name="f62" fmla="val 251"/>
                <a:gd name="f63" fmla="val 231"/>
                <a:gd name="f64" fmla="val 207"/>
                <a:gd name="f65" fmla="val 290"/>
                <a:gd name="f66" fmla="val 193"/>
                <a:gd name="f67" fmla="val 270"/>
                <a:gd name="f68" fmla="val 183"/>
                <a:gd name="f69" fmla="val 294"/>
                <a:gd name="f70" fmla="val 184"/>
                <a:gd name="f71" fmla="val 311"/>
                <a:gd name="f72" fmla="val 334"/>
                <a:gd name="f73" fmla="val 161"/>
                <a:gd name="f74" fmla="val 154"/>
                <a:gd name="f75" fmla="val 354"/>
                <a:gd name="f76" fmla="val 380"/>
                <a:gd name="f77" fmla="val 117"/>
                <a:gd name="f78" fmla="val 387"/>
                <a:gd name="f79" fmla="val 111"/>
                <a:gd name="f80" fmla="val 368"/>
                <a:gd name="f81" fmla="val 90"/>
                <a:gd name="f82" fmla="val 349"/>
                <a:gd name="f83" fmla="val 338"/>
                <a:gd name="f84" fmla="val 51"/>
                <a:gd name="f85" fmla="val 323"/>
                <a:gd name="f86" fmla="val 30"/>
                <a:gd name="f87" fmla="val 321"/>
                <a:gd name="f88" fmla="val 301"/>
                <a:gd name="f89" fmla="+- 0 0 -90"/>
                <a:gd name="f90" fmla="*/ f3 1 358"/>
                <a:gd name="f91" fmla="*/ f4 1 396"/>
                <a:gd name="f92" fmla="+- f7 0 f5"/>
                <a:gd name="f93" fmla="+- f6 0 f5"/>
                <a:gd name="f94" fmla="*/ f89 f0 1"/>
                <a:gd name="f95" fmla="*/ f93 1 358"/>
                <a:gd name="f96" fmla="*/ f92 1 396"/>
                <a:gd name="f97" fmla="*/ 16 f93 1"/>
                <a:gd name="f98" fmla="*/ 131 f92 1"/>
                <a:gd name="f99" fmla="*/ 47 f93 1"/>
                <a:gd name="f100" fmla="*/ 128 f92 1"/>
                <a:gd name="f101" fmla="*/ 46 f93 1"/>
                <a:gd name="f102" fmla="*/ 114 f92 1"/>
                <a:gd name="f103" fmla="*/ 64 f93 1"/>
                <a:gd name="f104" fmla="*/ 105 f92 1"/>
                <a:gd name="f105" fmla="*/ 66 f93 1"/>
                <a:gd name="f106" fmla="*/ 86 f92 1"/>
                <a:gd name="f107" fmla="*/ 68 f93 1"/>
                <a:gd name="f108" fmla="*/ 74 f92 1"/>
                <a:gd name="f109" fmla="*/ 62 f92 1"/>
                <a:gd name="f110" fmla="*/ 72 f93 1"/>
                <a:gd name="f111" fmla="*/ 54 f92 1"/>
                <a:gd name="f112" fmla="*/ 82 f93 1"/>
                <a:gd name="f113" fmla="*/ 51 f92 1"/>
                <a:gd name="f114" fmla="*/ 37 f92 1"/>
                <a:gd name="f115" fmla="*/ 83 f93 1"/>
                <a:gd name="f116" fmla="*/ 22 f92 1"/>
                <a:gd name="f117" fmla="*/ 15 f92 1"/>
                <a:gd name="f118" fmla="*/ 109 f93 1"/>
                <a:gd name="f119" fmla="*/ 111 f93 1"/>
                <a:gd name="f120" fmla="*/ 24 f92 1"/>
                <a:gd name="f121" fmla="*/ 114 f93 1"/>
                <a:gd name="f122" fmla="*/ 35 f92 1"/>
                <a:gd name="f123" fmla="*/ 130 f93 1"/>
                <a:gd name="f124" fmla="*/ 14 f92 1"/>
                <a:gd name="f125" fmla="*/ 149 f93 1"/>
                <a:gd name="f126" fmla="*/ 34 f92 1"/>
                <a:gd name="f127" fmla="*/ 160 f93 1"/>
                <a:gd name="f128" fmla="*/ 27 f92 1"/>
                <a:gd name="f129" fmla="*/ 172 f93 1"/>
                <a:gd name="f130" fmla="*/ 4 f92 1"/>
                <a:gd name="f131" fmla="*/ 173 f93 1"/>
                <a:gd name="f132" fmla="*/ 0 f92 1"/>
                <a:gd name="f133" fmla="*/ 190 f93 1"/>
                <a:gd name="f134" fmla="*/ 1 f92 1"/>
                <a:gd name="f135" fmla="*/ 191 f93 1"/>
                <a:gd name="f136" fmla="*/ 195 f93 1"/>
                <a:gd name="f137" fmla="*/ 200 f93 1"/>
                <a:gd name="f138" fmla="*/ 29 f92 1"/>
                <a:gd name="f139" fmla="*/ 197 f93 1"/>
                <a:gd name="f140" fmla="*/ 42 f92 1"/>
                <a:gd name="f141" fmla="*/ 179 f93 1"/>
                <a:gd name="f142" fmla="*/ 57 f92 1"/>
                <a:gd name="f143" fmla="*/ 69 f92 1"/>
                <a:gd name="f144" fmla="*/ 80 f92 1"/>
                <a:gd name="f145" fmla="*/ 93 f92 1"/>
                <a:gd name="f146" fmla="*/ 176 f93 1"/>
                <a:gd name="f147" fmla="*/ 136 f92 1"/>
                <a:gd name="f148" fmla="*/ 162 f93 1"/>
                <a:gd name="f149" fmla="*/ 147 f92 1"/>
                <a:gd name="f150" fmla="*/ 153 f93 1"/>
                <a:gd name="f151" fmla="*/ 146 f92 1"/>
                <a:gd name="f152" fmla="*/ 141 f93 1"/>
                <a:gd name="f153" fmla="*/ 153 f92 1"/>
                <a:gd name="f154" fmla="*/ 129 f93 1"/>
                <a:gd name="f155" fmla="*/ 116 f93 1"/>
                <a:gd name="f156" fmla="*/ 108 f93 1"/>
                <a:gd name="f157" fmla="*/ 142 f92 1"/>
                <a:gd name="f158" fmla="*/ 102 f93 1"/>
                <a:gd name="f159" fmla="*/ 155 f92 1"/>
                <a:gd name="f160" fmla="*/ 103 f93 1"/>
                <a:gd name="f161" fmla="*/ 164 f92 1"/>
                <a:gd name="f162" fmla="*/ 176 f92 1"/>
                <a:gd name="f163" fmla="*/ 91 f93 1"/>
                <a:gd name="f164" fmla="*/ 87 f93 1"/>
                <a:gd name="f165" fmla="*/ 187 f92 1"/>
                <a:gd name="f166" fmla="*/ 78 f93 1"/>
                <a:gd name="f167" fmla="*/ 200 f92 1"/>
                <a:gd name="f168" fmla="*/ 65 f93 1"/>
                <a:gd name="f169" fmla="*/ 209 f92 1"/>
                <a:gd name="f170" fmla="*/ 204 f92 1"/>
                <a:gd name="f171" fmla="*/ 62 f93 1"/>
                <a:gd name="f172" fmla="*/ 194 f92 1"/>
                <a:gd name="f173" fmla="*/ 50 f93 1"/>
                <a:gd name="f174" fmla="*/ 184 f92 1"/>
                <a:gd name="f175" fmla="*/ 36 f93 1"/>
                <a:gd name="f176" fmla="*/ 179 f92 1"/>
                <a:gd name="f177" fmla="*/ 29 f93 1"/>
                <a:gd name="f178" fmla="*/ 171 f92 1"/>
                <a:gd name="f179" fmla="*/ 17 f93 1"/>
                <a:gd name="f180" fmla="*/ 169 f92 1"/>
                <a:gd name="f181" fmla="*/ 0 f93 1"/>
                <a:gd name="f182" fmla="*/ 158 f92 1"/>
                <a:gd name="f183" fmla="*/ 358 f93 1"/>
                <a:gd name="f184" fmla="*/ 396 f92 1"/>
                <a:gd name="f185" fmla="*/ f94 1 f2"/>
                <a:gd name="f186" fmla="*/ f97 1 358"/>
                <a:gd name="f187" fmla="*/ f98 1 396"/>
                <a:gd name="f188" fmla="*/ f99 1 358"/>
                <a:gd name="f189" fmla="*/ f100 1 396"/>
                <a:gd name="f190" fmla="*/ f101 1 358"/>
                <a:gd name="f191" fmla="*/ f102 1 396"/>
                <a:gd name="f192" fmla="*/ f103 1 358"/>
                <a:gd name="f193" fmla="*/ f104 1 396"/>
                <a:gd name="f194" fmla="*/ f105 1 358"/>
                <a:gd name="f195" fmla="*/ f106 1 396"/>
                <a:gd name="f196" fmla="*/ f107 1 358"/>
                <a:gd name="f197" fmla="*/ f108 1 396"/>
                <a:gd name="f198" fmla="*/ f109 1 396"/>
                <a:gd name="f199" fmla="*/ f110 1 358"/>
                <a:gd name="f200" fmla="*/ f111 1 396"/>
                <a:gd name="f201" fmla="*/ f112 1 358"/>
                <a:gd name="f202" fmla="*/ f113 1 396"/>
                <a:gd name="f203" fmla="*/ f114 1 396"/>
                <a:gd name="f204" fmla="*/ f115 1 358"/>
                <a:gd name="f205" fmla="*/ f116 1 396"/>
                <a:gd name="f206" fmla="*/ f117 1 396"/>
                <a:gd name="f207" fmla="*/ f118 1 358"/>
                <a:gd name="f208" fmla="*/ f119 1 358"/>
                <a:gd name="f209" fmla="*/ f120 1 396"/>
                <a:gd name="f210" fmla="*/ f121 1 358"/>
                <a:gd name="f211" fmla="*/ f122 1 396"/>
                <a:gd name="f212" fmla="*/ f123 1 358"/>
                <a:gd name="f213" fmla="*/ f124 1 396"/>
                <a:gd name="f214" fmla="*/ f125 1 358"/>
                <a:gd name="f215" fmla="*/ f126 1 396"/>
                <a:gd name="f216" fmla="*/ f127 1 358"/>
                <a:gd name="f217" fmla="*/ f128 1 396"/>
                <a:gd name="f218" fmla="*/ f129 1 358"/>
                <a:gd name="f219" fmla="*/ f130 1 396"/>
                <a:gd name="f220" fmla="*/ f131 1 358"/>
                <a:gd name="f221" fmla="*/ f132 1 396"/>
                <a:gd name="f222" fmla="*/ f133 1 358"/>
                <a:gd name="f223" fmla="*/ f134 1 396"/>
                <a:gd name="f224" fmla="*/ f135 1 358"/>
                <a:gd name="f225" fmla="*/ f136 1 358"/>
                <a:gd name="f226" fmla="*/ f137 1 358"/>
                <a:gd name="f227" fmla="*/ f138 1 396"/>
                <a:gd name="f228" fmla="*/ f139 1 358"/>
                <a:gd name="f229" fmla="*/ f140 1 396"/>
                <a:gd name="f230" fmla="*/ f141 1 358"/>
                <a:gd name="f231" fmla="*/ f142 1 396"/>
                <a:gd name="f232" fmla="*/ f143 1 396"/>
                <a:gd name="f233" fmla="*/ f144 1 396"/>
                <a:gd name="f234" fmla="*/ f145 1 396"/>
                <a:gd name="f235" fmla="*/ f146 1 358"/>
                <a:gd name="f236" fmla="*/ f147 1 396"/>
                <a:gd name="f237" fmla="*/ f148 1 358"/>
                <a:gd name="f238" fmla="*/ f149 1 396"/>
                <a:gd name="f239" fmla="*/ f150 1 358"/>
                <a:gd name="f240" fmla="*/ f151 1 396"/>
                <a:gd name="f241" fmla="*/ f152 1 358"/>
                <a:gd name="f242" fmla="*/ f153 1 396"/>
                <a:gd name="f243" fmla="*/ f154 1 358"/>
                <a:gd name="f244" fmla="*/ f155 1 358"/>
                <a:gd name="f245" fmla="*/ f156 1 358"/>
                <a:gd name="f246" fmla="*/ f157 1 396"/>
                <a:gd name="f247" fmla="*/ f158 1 358"/>
                <a:gd name="f248" fmla="*/ f159 1 396"/>
                <a:gd name="f249" fmla="*/ f160 1 358"/>
                <a:gd name="f250" fmla="*/ f161 1 396"/>
                <a:gd name="f251" fmla="*/ f162 1 396"/>
                <a:gd name="f252" fmla="*/ f163 1 358"/>
                <a:gd name="f253" fmla="*/ f164 1 358"/>
                <a:gd name="f254" fmla="*/ f165 1 396"/>
                <a:gd name="f255" fmla="*/ f166 1 358"/>
                <a:gd name="f256" fmla="*/ f167 1 396"/>
                <a:gd name="f257" fmla="*/ f168 1 358"/>
                <a:gd name="f258" fmla="*/ f169 1 396"/>
                <a:gd name="f259" fmla="*/ f170 1 396"/>
                <a:gd name="f260" fmla="*/ f171 1 358"/>
                <a:gd name="f261" fmla="*/ f172 1 396"/>
                <a:gd name="f262" fmla="*/ f173 1 358"/>
                <a:gd name="f263" fmla="*/ f174 1 396"/>
                <a:gd name="f264" fmla="*/ f175 1 358"/>
                <a:gd name="f265" fmla="*/ f176 1 396"/>
                <a:gd name="f266" fmla="*/ f177 1 358"/>
                <a:gd name="f267" fmla="*/ f178 1 396"/>
                <a:gd name="f268" fmla="*/ f179 1 358"/>
                <a:gd name="f269" fmla="*/ f180 1 396"/>
                <a:gd name="f270" fmla="*/ f181 1 358"/>
                <a:gd name="f271" fmla="*/ f182 1 396"/>
                <a:gd name="f272" fmla="*/ f183 1 358"/>
                <a:gd name="f273" fmla="*/ f184 1 396"/>
                <a:gd name="f274" fmla="+- f185 0 f1"/>
                <a:gd name="f275" fmla="*/ f186 1 f95"/>
                <a:gd name="f276" fmla="*/ f187 1 f96"/>
                <a:gd name="f277" fmla="*/ f188 1 f95"/>
                <a:gd name="f278" fmla="*/ f189 1 f96"/>
                <a:gd name="f279" fmla="*/ f190 1 f95"/>
                <a:gd name="f280" fmla="*/ f191 1 f96"/>
                <a:gd name="f281" fmla="*/ f192 1 f95"/>
                <a:gd name="f282" fmla="*/ f193 1 f96"/>
                <a:gd name="f283" fmla="*/ f194 1 f95"/>
                <a:gd name="f284" fmla="*/ f195 1 f96"/>
                <a:gd name="f285" fmla="*/ f196 1 f95"/>
                <a:gd name="f286" fmla="*/ f197 1 f96"/>
                <a:gd name="f287" fmla="*/ f198 1 f96"/>
                <a:gd name="f288" fmla="*/ f199 1 f95"/>
                <a:gd name="f289" fmla="*/ f200 1 f96"/>
                <a:gd name="f290" fmla="*/ f201 1 f95"/>
                <a:gd name="f291" fmla="*/ f202 1 f96"/>
                <a:gd name="f292" fmla="*/ f203 1 f96"/>
                <a:gd name="f293" fmla="*/ f204 1 f95"/>
                <a:gd name="f294" fmla="*/ f205 1 f96"/>
                <a:gd name="f295" fmla="*/ f206 1 f96"/>
                <a:gd name="f296" fmla="*/ f207 1 f95"/>
                <a:gd name="f297" fmla="*/ f208 1 f95"/>
                <a:gd name="f298" fmla="*/ f209 1 f96"/>
                <a:gd name="f299" fmla="*/ f210 1 f95"/>
                <a:gd name="f300" fmla="*/ f211 1 f96"/>
                <a:gd name="f301" fmla="*/ f212 1 f95"/>
                <a:gd name="f302" fmla="*/ f213 1 f96"/>
                <a:gd name="f303" fmla="*/ f214 1 f95"/>
                <a:gd name="f304" fmla="*/ f215 1 f96"/>
                <a:gd name="f305" fmla="*/ f216 1 f95"/>
                <a:gd name="f306" fmla="*/ f217 1 f96"/>
                <a:gd name="f307" fmla="*/ f218 1 f95"/>
                <a:gd name="f308" fmla="*/ f219 1 f96"/>
                <a:gd name="f309" fmla="*/ f220 1 f95"/>
                <a:gd name="f310" fmla="*/ f221 1 f96"/>
                <a:gd name="f311" fmla="*/ f222 1 f95"/>
                <a:gd name="f312" fmla="*/ f223 1 f96"/>
                <a:gd name="f313" fmla="*/ f224 1 f95"/>
                <a:gd name="f314" fmla="*/ f225 1 f95"/>
                <a:gd name="f315" fmla="*/ f226 1 f95"/>
                <a:gd name="f316" fmla="*/ f227 1 f96"/>
                <a:gd name="f317" fmla="*/ f228 1 f95"/>
                <a:gd name="f318" fmla="*/ f229 1 f96"/>
                <a:gd name="f319" fmla="*/ f230 1 f95"/>
                <a:gd name="f320" fmla="*/ f231 1 f96"/>
                <a:gd name="f321" fmla="*/ f232 1 f96"/>
                <a:gd name="f322" fmla="*/ f233 1 f96"/>
                <a:gd name="f323" fmla="*/ f234 1 f96"/>
                <a:gd name="f324" fmla="*/ f235 1 f95"/>
                <a:gd name="f325" fmla="*/ f236 1 f96"/>
                <a:gd name="f326" fmla="*/ f237 1 f95"/>
                <a:gd name="f327" fmla="*/ f238 1 f96"/>
                <a:gd name="f328" fmla="*/ f239 1 f95"/>
                <a:gd name="f329" fmla="*/ f240 1 f96"/>
                <a:gd name="f330" fmla="*/ f241 1 f95"/>
                <a:gd name="f331" fmla="*/ f242 1 f96"/>
                <a:gd name="f332" fmla="*/ f243 1 f95"/>
                <a:gd name="f333" fmla="*/ f244 1 f95"/>
                <a:gd name="f334" fmla="*/ f245 1 f95"/>
                <a:gd name="f335" fmla="*/ f246 1 f96"/>
                <a:gd name="f336" fmla="*/ f247 1 f95"/>
                <a:gd name="f337" fmla="*/ f248 1 f96"/>
                <a:gd name="f338" fmla="*/ f249 1 f95"/>
                <a:gd name="f339" fmla="*/ f250 1 f96"/>
                <a:gd name="f340" fmla="*/ f251 1 f96"/>
                <a:gd name="f341" fmla="*/ f252 1 f95"/>
                <a:gd name="f342" fmla="*/ f253 1 f95"/>
                <a:gd name="f343" fmla="*/ f254 1 f96"/>
                <a:gd name="f344" fmla="*/ f255 1 f95"/>
                <a:gd name="f345" fmla="*/ f256 1 f96"/>
                <a:gd name="f346" fmla="*/ f257 1 f95"/>
                <a:gd name="f347" fmla="*/ f258 1 f96"/>
                <a:gd name="f348" fmla="*/ f259 1 f96"/>
                <a:gd name="f349" fmla="*/ f260 1 f95"/>
                <a:gd name="f350" fmla="*/ f261 1 f96"/>
                <a:gd name="f351" fmla="*/ f262 1 f95"/>
                <a:gd name="f352" fmla="*/ f263 1 f96"/>
                <a:gd name="f353" fmla="*/ f264 1 f95"/>
                <a:gd name="f354" fmla="*/ f265 1 f96"/>
                <a:gd name="f355" fmla="*/ f266 1 f95"/>
                <a:gd name="f356" fmla="*/ f267 1 f96"/>
                <a:gd name="f357" fmla="*/ f268 1 f95"/>
                <a:gd name="f358" fmla="*/ f269 1 f96"/>
                <a:gd name="f359" fmla="*/ f270 1 f95"/>
                <a:gd name="f360" fmla="*/ f271 1 f96"/>
                <a:gd name="f361" fmla="*/ f272 1 f95"/>
                <a:gd name="f362" fmla="*/ f273 1 f96"/>
                <a:gd name="f363" fmla="*/ f359 f90 1"/>
                <a:gd name="f364" fmla="*/ f361 f90 1"/>
                <a:gd name="f365" fmla="*/ f362 f91 1"/>
                <a:gd name="f366" fmla="*/ f310 f91 1"/>
                <a:gd name="f367" fmla="*/ f275 f90 1"/>
                <a:gd name="f368" fmla="*/ f276 f91 1"/>
                <a:gd name="f369" fmla="*/ f277 f90 1"/>
                <a:gd name="f370" fmla="*/ f278 f91 1"/>
                <a:gd name="f371" fmla="*/ f279 f90 1"/>
                <a:gd name="f372" fmla="*/ f280 f91 1"/>
                <a:gd name="f373" fmla="*/ f281 f90 1"/>
                <a:gd name="f374" fmla="*/ f282 f91 1"/>
                <a:gd name="f375" fmla="*/ f283 f90 1"/>
                <a:gd name="f376" fmla="*/ f284 f91 1"/>
                <a:gd name="f377" fmla="*/ f285 f90 1"/>
                <a:gd name="f378" fmla="*/ f286 f91 1"/>
                <a:gd name="f379" fmla="*/ f287 f91 1"/>
                <a:gd name="f380" fmla="*/ f288 f90 1"/>
                <a:gd name="f381" fmla="*/ f289 f91 1"/>
                <a:gd name="f382" fmla="*/ f290 f90 1"/>
                <a:gd name="f383" fmla="*/ f291 f91 1"/>
                <a:gd name="f384" fmla="*/ f292 f91 1"/>
                <a:gd name="f385" fmla="*/ f293 f90 1"/>
                <a:gd name="f386" fmla="*/ f294 f91 1"/>
                <a:gd name="f387" fmla="*/ f295 f91 1"/>
                <a:gd name="f388" fmla="*/ f296 f90 1"/>
                <a:gd name="f389" fmla="*/ f297 f90 1"/>
                <a:gd name="f390" fmla="*/ f298 f91 1"/>
                <a:gd name="f391" fmla="*/ f299 f90 1"/>
                <a:gd name="f392" fmla="*/ f300 f91 1"/>
                <a:gd name="f393" fmla="*/ f301 f90 1"/>
                <a:gd name="f394" fmla="*/ f302 f91 1"/>
                <a:gd name="f395" fmla="*/ f303 f90 1"/>
                <a:gd name="f396" fmla="*/ f304 f91 1"/>
                <a:gd name="f397" fmla="*/ f305 f90 1"/>
                <a:gd name="f398" fmla="*/ f306 f91 1"/>
                <a:gd name="f399" fmla="*/ f307 f90 1"/>
                <a:gd name="f400" fmla="*/ f308 f91 1"/>
                <a:gd name="f401" fmla="*/ f309 f90 1"/>
                <a:gd name="f402" fmla="*/ f311 f90 1"/>
                <a:gd name="f403" fmla="*/ f312 f91 1"/>
                <a:gd name="f404" fmla="*/ f313 f90 1"/>
                <a:gd name="f405" fmla="*/ f314 f90 1"/>
                <a:gd name="f406" fmla="*/ f315 f90 1"/>
                <a:gd name="f407" fmla="*/ f316 f91 1"/>
                <a:gd name="f408" fmla="*/ f317 f90 1"/>
                <a:gd name="f409" fmla="*/ f318 f91 1"/>
                <a:gd name="f410" fmla="*/ f319 f90 1"/>
                <a:gd name="f411" fmla="*/ f320 f91 1"/>
                <a:gd name="f412" fmla="*/ f321 f91 1"/>
                <a:gd name="f413" fmla="*/ f322 f91 1"/>
                <a:gd name="f414" fmla="*/ f323 f91 1"/>
                <a:gd name="f415" fmla="*/ f324 f90 1"/>
                <a:gd name="f416" fmla="*/ f325 f91 1"/>
                <a:gd name="f417" fmla="*/ f326 f90 1"/>
                <a:gd name="f418" fmla="*/ f327 f91 1"/>
                <a:gd name="f419" fmla="*/ f328 f90 1"/>
                <a:gd name="f420" fmla="*/ f329 f91 1"/>
                <a:gd name="f421" fmla="*/ f330 f90 1"/>
                <a:gd name="f422" fmla="*/ f331 f91 1"/>
                <a:gd name="f423" fmla="*/ f332 f90 1"/>
                <a:gd name="f424" fmla="*/ f333 f90 1"/>
                <a:gd name="f425" fmla="*/ f334 f90 1"/>
                <a:gd name="f426" fmla="*/ f335 f91 1"/>
                <a:gd name="f427" fmla="*/ f336 f90 1"/>
                <a:gd name="f428" fmla="*/ f337 f91 1"/>
                <a:gd name="f429" fmla="*/ f338 f90 1"/>
                <a:gd name="f430" fmla="*/ f339 f91 1"/>
                <a:gd name="f431" fmla="*/ f340 f91 1"/>
                <a:gd name="f432" fmla="*/ f341 f90 1"/>
                <a:gd name="f433" fmla="*/ f342 f90 1"/>
                <a:gd name="f434" fmla="*/ f343 f91 1"/>
                <a:gd name="f435" fmla="*/ f344 f90 1"/>
                <a:gd name="f436" fmla="*/ f345 f91 1"/>
                <a:gd name="f437" fmla="*/ f346 f90 1"/>
                <a:gd name="f438" fmla="*/ f347 f91 1"/>
                <a:gd name="f439" fmla="*/ f348 f91 1"/>
                <a:gd name="f440" fmla="*/ f349 f90 1"/>
                <a:gd name="f441" fmla="*/ f350 f91 1"/>
                <a:gd name="f442" fmla="*/ f351 f90 1"/>
                <a:gd name="f443" fmla="*/ f352 f91 1"/>
                <a:gd name="f444" fmla="*/ f353 f90 1"/>
                <a:gd name="f445" fmla="*/ f354 f91 1"/>
                <a:gd name="f446" fmla="*/ f355 f90 1"/>
                <a:gd name="f447" fmla="*/ f356 f91 1"/>
                <a:gd name="f448" fmla="*/ f357 f90 1"/>
                <a:gd name="f449" fmla="*/ f358 f91 1"/>
                <a:gd name="f450" fmla="*/ f360 f9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74">
                  <a:pos x="f367" y="f368"/>
                </a:cxn>
                <a:cxn ang="f274">
                  <a:pos x="f369" y="f370"/>
                </a:cxn>
                <a:cxn ang="f274">
                  <a:pos x="f371" y="f372"/>
                </a:cxn>
                <a:cxn ang="f274">
                  <a:pos x="f373" y="f374"/>
                </a:cxn>
                <a:cxn ang="f274">
                  <a:pos x="f375" y="f376"/>
                </a:cxn>
                <a:cxn ang="f274">
                  <a:pos x="f377" y="f378"/>
                </a:cxn>
                <a:cxn ang="f274">
                  <a:pos x="f377" y="f379"/>
                </a:cxn>
                <a:cxn ang="f274">
                  <a:pos x="f380" y="f381"/>
                </a:cxn>
                <a:cxn ang="f274">
                  <a:pos x="f382" y="f383"/>
                </a:cxn>
                <a:cxn ang="f274">
                  <a:pos x="f382" y="f384"/>
                </a:cxn>
                <a:cxn ang="f274">
                  <a:pos x="f385" y="f386"/>
                </a:cxn>
                <a:cxn ang="f274">
                  <a:pos x="f385" y="f387"/>
                </a:cxn>
                <a:cxn ang="f274">
                  <a:pos x="f388" y="f387"/>
                </a:cxn>
                <a:cxn ang="f274">
                  <a:pos x="f389" y="f390"/>
                </a:cxn>
                <a:cxn ang="f274">
                  <a:pos x="f391" y="f392"/>
                </a:cxn>
                <a:cxn ang="f274">
                  <a:pos x="f393" y="f394"/>
                </a:cxn>
                <a:cxn ang="f274">
                  <a:pos x="f395" y="f396"/>
                </a:cxn>
                <a:cxn ang="f274">
                  <a:pos x="f397" y="f398"/>
                </a:cxn>
                <a:cxn ang="f274">
                  <a:pos x="f397" y="f387"/>
                </a:cxn>
                <a:cxn ang="f274">
                  <a:pos x="f399" y="f387"/>
                </a:cxn>
                <a:cxn ang="f274">
                  <a:pos x="f399" y="f400"/>
                </a:cxn>
                <a:cxn ang="f274">
                  <a:pos x="f401" y="f366"/>
                </a:cxn>
                <a:cxn ang="f274">
                  <a:pos x="f402" y="f403"/>
                </a:cxn>
                <a:cxn ang="f274">
                  <a:pos x="f404" y="f400"/>
                </a:cxn>
                <a:cxn ang="f274">
                  <a:pos x="f405" y="f387"/>
                </a:cxn>
                <a:cxn ang="f274">
                  <a:pos x="f406" y="f407"/>
                </a:cxn>
                <a:cxn ang="f274">
                  <a:pos x="f408" y="f409"/>
                </a:cxn>
                <a:cxn ang="f274">
                  <a:pos x="f404" y="f383"/>
                </a:cxn>
                <a:cxn ang="f274">
                  <a:pos x="f410" y="f411"/>
                </a:cxn>
                <a:cxn ang="f274">
                  <a:pos x="f410" y="f412"/>
                </a:cxn>
                <a:cxn ang="f274">
                  <a:pos x="f410" y="f413"/>
                </a:cxn>
                <a:cxn ang="f274">
                  <a:pos x="f399" y="f414"/>
                </a:cxn>
                <a:cxn ang="f274">
                  <a:pos x="f399" y="f374"/>
                </a:cxn>
                <a:cxn ang="f274">
                  <a:pos x="f415" y="f416"/>
                </a:cxn>
                <a:cxn ang="f274">
                  <a:pos x="f417" y="f418"/>
                </a:cxn>
                <a:cxn ang="f274">
                  <a:pos x="f419" y="f420"/>
                </a:cxn>
                <a:cxn ang="f274">
                  <a:pos x="f421" y="f422"/>
                </a:cxn>
                <a:cxn ang="f274">
                  <a:pos x="f423" y="f422"/>
                </a:cxn>
                <a:cxn ang="f274">
                  <a:pos x="f424" y="f422"/>
                </a:cxn>
                <a:cxn ang="f274">
                  <a:pos x="f425" y="f426"/>
                </a:cxn>
                <a:cxn ang="f274">
                  <a:pos x="f427" y="f428"/>
                </a:cxn>
                <a:cxn ang="f274">
                  <a:pos x="f429" y="f430"/>
                </a:cxn>
                <a:cxn ang="f274">
                  <a:pos x="f429" y="f431"/>
                </a:cxn>
                <a:cxn ang="f274">
                  <a:pos x="f432" y="f431"/>
                </a:cxn>
                <a:cxn ang="f274">
                  <a:pos x="f433" y="f434"/>
                </a:cxn>
                <a:cxn ang="f274">
                  <a:pos x="f435" y="f436"/>
                </a:cxn>
                <a:cxn ang="f274">
                  <a:pos x="f437" y="f438"/>
                </a:cxn>
                <a:cxn ang="f274">
                  <a:pos x="f373" y="f439"/>
                </a:cxn>
                <a:cxn ang="f274">
                  <a:pos x="f440" y="f441"/>
                </a:cxn>
                <a:cxn ang="f274">
                  <a:pos x="f442" y="f443"/>
                </a:cxn>
                <a:cxn ang="f274">
                  <a:pos x="f444" y="f445"/>
                </a:cxn>
                <a:cxn ang="f274">
                  <a:pos x="f446" y="f447"/>
                </a:cxn>
                <a:cxn ang="f274">
                  <a:pos x="f448" y="f449"/>
                </a:cxn>
                <a:cxn ang="f274">
                  <a:pos x="f363" y="f450"/>
                </a:cxn>
                <a:cxn ang="f274">
                  <a:pos x="f367" y="f368"/>
                </a:cxn>
              </a:cxnLst>
              <a:rect l="f363" t="f366" r="f364" b="f365"/>
              <a:pathLst>
                <a:path w="358" h="396">
                  <a:moveTo>
                    <a:pt x="f8" y="f9"/>
                  </a:move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18" y="f16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6" y="f28"/>
                  </a:lnTo>
                  <a:lnTo>
                    <a:pt x="f29" y="f8"/>
                  </a:lnTo>
                  <a:lnTo>
                    <a:pt x="f15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39" y="f8"/>
                  </a:lnTo>
                  <a:lnTo>
                    <a:pt x="f40" y="f8"/>
                  </a:lnTo>
                  <a:lnTo>
                    <a:pt x="f40" y="f41"/>
                  </a:lnTo>
                  <a:lnTo>
                    <a:pt x="f42" y="f5"/>
                  </a:lnTo>
                  <a:lnTo>
                    <a:pt x="f43" y="f44"/>
                  </a:lnTo>
                  <a:lnTo>
                    <a:pt x="f45" y="f41"/>
                  </a:lnTo>
                  <a:lnTo>
                    <a:pt x="f46" y="f8"/>
                  </a:lnTo>
                  <a:lnTo>
                    <a:pt x="f6" y="f47"/>
                  </a:lnTo>
                  <a:lnTo>
                    <a:pt x="f48" y="f49"/>
                  </a:lnTo>
                  <a:lnTo>
                    <a:pt x="f45" y="f50"/>
                  </a:lnTo>
                  <a:lnTo>
                    <a:pt x="f51" y="f52"/>
                  </a:lnTo>
                  <a:lnTo>
                    <a:pt x="f51" y="f53"/>
                  </a:lnTo>
                  <a:lnTo>
                    <a:pt x="f51" y="f54"/>
                  </a:lnTo>
                  <a:lnTo>
                    <a:pt x="f40" y="f55"/>
                  </a:lnTo>
                  <a:lnTo>
                    <a:pt x="f40" y="f1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58"/>
                  </a:lnTo>
                  <a:lnTo>
                    <a:pt x="f63" y="f58"/>
                  </a:lnTo>
                  <a:lnTo>
                    <a:pt x="f64" y="f65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70" y="f72"/>
                  </a:lnTo>
                  <a:lnTo>
                    <a:pt x="f73" y="f72"/>
                  </a:lnTo>
                  <a:lnTo>
                    <a:pt x="f74" y="f75"/>
                  </a:lnTo>
                  <a:lnTo>
                    <a:pt x="f19" y="f76"/>
                  </a:lnTo>
                  <a:lnTo>
                    <a:pt x="f77" y="f7"/>
                  </a:lnTo>
                  <a:lnTo>
                    <a:pt x="f14" y="f78"/>
                  </a:lnTo>
                  <a:lnTo>
                    <a:pt x="f79" y="f80"/>
                  </a:lnTo>
                  <a:lnTo>
                    <a:pt x="f81" y="f82"/>
                  </a:lnTo>
                  <a:lnTo>
                    <a:pt x="f32" y="f83"/>
                  </a:lnTo>
                  <a:lnTo>
                    <a:pt x="f84" y="f85"/>
                  </a:lnTo>
                  <a:lnTo>
                    <a:pt x="f86" y="f87"/>
                  </a:lnTo>
                  <a:lnTo>
                    <a:pt x="f5" y="f88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FFF99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11" name="Freeform 118"/>
            <p:cNvSpPr/>
            <p:nvPr/>
          </p:nvSpPr>
          <p:spPr>
            <a:xfrm>
              <a:off x="2060252" y="4460178"/>
              <a:ext cx="203591" cy="33804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09"/>
                <a:gd name="f7" fmla="val 298"/>
                <a:gd name="f8" fmla="val 48"/>
                <a:gd name="f9" fmla="val 275"/>
                <a:gd name="f10" fmla="val 36"/>
                <a:gd name="f11" fmla="val 231"/>
                <a:gd name="f12" fmla="val 32"/>
                <a:gd name="f13" fmla="val 185"/>
                <a:gd name="f14" fmla="val 24"/>
                <a:gd name="f15" fmla="val 162"/>
                <a:gd name="f16" fmla="val 1"/>
                <a:gd name="f17" fmla="val 159"/>
                <a:gd name="f18" fmla="val 130"/>
                <a:gd name="f19" fmla="val 109"/>
                <a:gd name="f20" fmla="val 97"/>
                <a:gd name="f21" fmla="val 74"/>
                <a:gd name="f22" fmla="val 22"/>
                <a:gd name="f23" fmla="val 73"/>
                <a:gd name="f24" fmla="val 23"/>
                <a:gd name="f25" fmla="val 33"/>
                <a:gd name="f26" fmla="val 41"/>
                <a:gd name="f27" fmla="val 35"/>
                <a:gd name="f28" fmla="val 78"/>
                <a:gd name="f29" fmla="val 38"/>
                <a:gd name="f30" fmla="val 101"/>
                <a:gd name="f31" fmla="val 28"/>
                <a:gd name="f32" fmla="val 124"/>
                <a:gd name="f33" fmla="val 10"/>
                <a:gd name="f34" fmla="val 140"/>
                <a:gd name="f35" fmla="val 156"/>
                <a:gd name="f36" fmla="val 72"/>
                <a:gd name="f37" fmla="val 105"/>
                <a:gd name="f38" fmla="val 150"/>
                <a:gd name="f39" fmla="val 111"/>
                <a:gd name="f40" fmla="val 128"/>
                <a:gd name="f41" fmla="val 164"/>
                <a:gd name="f42" fmla="val 166"/>
                <a:gd name="f43" fmla="val 170"/>
                <a:gd name="f44" fmla="val 174"/>
                <a:gd name="f45" fmla="val 182"/>
                <a:gd name="f46" fmla="val 193"/>
                <a:gd name="f47" fmla="val 181"/>
                <a:gd name="f48" fmla="val 218"/>
                <a:gd name="f49" fmla="val 179"/>
                <a:gd name="f50" fmla="val 245"/>
                <a:gd name="f51" fmla="val 265"/>
                <a:gd name="f52" fmla="val 202"/>
                <a:gd name="f53" fmla="val 269"/>
                <a:gd name="f54" fmla="val 157"/>
                <a:gd name="f55" fmla="val 288"/>
                <a:gd name="f56" fmla="val 134"/>
                <a:gd name="f57" fmla="val 287"/>
                <a:gd name="f58" fmla="val 95"/>
                <a:gd name="f59" fmla="val 62"/>
                <a:gd name="f60" fmla="val 274"/>
                <a:gd name="f61" fmla="+- 0 0 -90"/>
                <a:gd name="f62" fmla="*/ f3 1 209"/>
                <a:gd name="f63" fmla="*/ f4 1 298"/>
                <a:gd name="f64" fmla="+- f7 0 f5"/>
                <a:gd name="f65" fmla="+- f6 0 f5"/>
                <a:gd name="f66" fmla="*/ f61 f0 1"/>
                <a:gd name="f67" fmla="*/ f65 1 209"/>
                <a:gd name="f68" fmla="*/ f64 1 298"/>
                <a:gd name="f69" fmla="*/ 27 f65 1"/>
                <a:gd name="f70" fmla="*/ 147 f64 1"/>
                <a:gd name="f71" fmla="*/ 21 f65 1"/>
                <a:gd name="f72" fmla="*/ 124 f64 1"/>
                <a:gd name="f73" fmla="*/ 17 f65 1"/>
                <a:gd name="f74" fmla="*/ 99 f64 1"/>
                <a:gd name="f75" fmla="*/ 13 f65 1"/>
                <a:gd name="f76" fmla="*/ 87 f64 1"/>
                <a:gd name="f77" fmla="*/ 1 f65 1"/>
                <a:gd name="f78" fmla="*/ 85 f64 1"/>
                <a:gd name="f79" fmla="*/ 0 f65 1"/>
                <a:gd name="f80" fmla="*/ 70 f64 1"/>
                <a:gd name="f81" fmla="*/ 58 f64 1"/>
                <a:gd name="f82" fmla="*/ 52 f64 1"/>
                <a:gd name="f83" fmla="*/ 40 f64 1"/>
                <a:gd name="f84" fmla="*/ 12 f65 1"/>
                <a:gd name="f85" fmla="*/ 39 f64 1"/>
                <a:gd name="f86" fmla="*/ 18 f64 1"/>
                <a:gd name="f87" fmla="*/ 23 f65 1"/>
                <a:gd name="f88" fmla="*/ 19 f64 1"/>
                <a:gd name="f89" fmla="*/ 44 f65 1"/>
                <a:gd name="f90" fmla="*/ 20 f64 1"/>
                <a:gd name="f91" fmla="*/ 56 f65 1"/>
                <a:gd name="f92" fmla="*/ 15 f64 1"/>
                <a:gd name="f93" fmla="*/ 69 f65 1"/>
                <a:gd name="f94" fmla="*/ 5 f64 1"/>
                <a:gd name="f95" fmla="*/ 78 f65 1"/>
                <a:gd name="f96" fmla="*/ 0 f64 1"/>
                <a:gd name="f97" fmla="*/ 86 f65 1"/>
                <a:gd name="f98" fmla="*/ 38 f64 1"/>
                <a:gd name="f99" fmla="*/ 56 f64 1"/>
                <a:gd name="f100" fmla="*/ 83 f65 1"/>
                <a:gd name="f101" fmla="*/ 59 f64 1"/>
                <a:gd name="f102" fmla="*/ 68 f64 1"/>
                <a:gd name="f103" fmla="*/ 91 f65 1"/>
                <a:gd name="f104" fmla="*/ 89 f64 1"/>
                <a:gd name="f105" fmla="*/ 95 f65 1"/>
                <a:gd name="f106" fmla="*/ 93 f64 1"/>
                <a:gd name="f107" fmla="*/ 101 f65 1"/>
                <a:gd name="f108" fmla="*/ 103 f64 1"/>
                <a:gd name="f109" fmla="*/ 117 f64 1"/>
                <a:gd name="f110" fmla="*/ 100 f65 1"/>
                <a:gd name="f111" fmla="*/ 132 f64 1"/>
                <a:gd name="f112" fmla="*/ 117 f65 1"/>
                <a:gd name="f113" fmla="*/ 142 f64 1"/>
                <a:gd name="f114" fmla="*/ 113 f65 1"/>
                <a:gd name="f115" fmla="*/ 144 f64 1"/>
                <a:gd name="f116" fmla="*/ 87 f65 1"/>
                <a:gd name="f117" fmla="*/ 154 f64 1"/>
                <a:gd name="f118" fmla="*/ 75 f65 1"/>
                <a:gd name="f119" fmla="*/ 160 f64 1"/>
                <a:gd name="f120" fmla="*/ 62 f65 1"/>
                <a:gd name="f121" fmla="*/ 153 f64 1"/>
                <a:gd name="f122" fmla="*/ 53 f65 1"/>
                <a:gd name="f123" fmla="*/ 35 f65 1"/>
                <a:gd name="f124" fmla="*/ 209 f65 1"/>
                <a:gd name="f125" fmla="*/ 298 f64 1"/>
                <a:gd name="f126" fmla="*/ f66 1 f2"/>
                <a:gd name="f127" fmla="*/ f69 1 209"/>
                <a:gd name="f128" fmla="*/ f70 1 298"/>
                <a:gd name="f129" fmla="*/ f71 1 209"/>
                <a:gd name="f130" fmla="*/ f72 1 298"/>
                <a:gd name="f131" fmla="*/ f73 1 209"/>
                <a:gd name="f132" fmla="*/ f74 1 298"/>
                <a:gd name="f133" fmla="*/ f75 1 209"/>
                <a:gd name="f134" fmla="*/ f76 1 298"/>
                <a:gd name="f135" fmla="*/ f77 1 209"/>
                <a:gd name="f136" fmla="*/ f78 1 298"/>
                <a:gd name="f137" fmla="*/ f79 1 209"/>
                <a:gd name="f138" fmla="*/ f80 1 298"/>
                <a:gd name="f139" fmla="*/ f81 1 298"/>
                <a:gd name="f140" fmla="*/ f82 1 298"/>
                <a:gd name="f141" fmla="*/ f83 1 298"/>
                <a:gd name="f142" fmla="*/ f84 1 209"/>
                <a:gd name="f143" fmla="*/ f85 1 298"/>
                <a:gd name="f144" fmla="*/ f86 1 298"/>
                <a:gd name="f145" fmla="*/ f87 1 209"/>
                <a:gd name="f146" fmla="*/ f88 1 298"/>
                <a:gd name="f147" fmla="*/ f89 1 209"/>
                <a:gd name="f148" fmla="*/ f90 1 298"/>
                <a:gd name="f149" fmla="*/ f91 1 209"/>
                <a:gd name="f150" fmla="*/ f92 1 298"/>
                <a:gd name="f151" fmla="*/ f93 1 209"/>
                <a:gd name="f152" fmla="*/ f94 1 298"/>
                <a:gd name="f153" fmla="*/ f95 1 209"/>
                <a:gd name="f154" fmla="*/ f96 1 298"/>
                <a:gd name="f155" fmla="*/ f97 1 209"/>
                <a:gd name="f156" fmla="*/ f98 1 298"/>
                <a:gd name="f157" fmla="*/ f99 1 298"/>
                <a:gd name="f158" fmla="*/ f100 1 209"/>
                <a:gd name="f159" fmla="*/ f101 1 298"/>
                <a:gd name="f160" fmla="*/ f102 1 298"/>
                <a:gd name="f161" fmla="*/ f103 1 209"/>
                <a:gd name="f162" fmla="*/ f104 1 298"/>
                <a:gd name="f163" fmla="*/ f105 1 209"/>
                <a:gd name="f164" fmla="*/ f106 1 298"/>
                <a:gd name="f165" fmla="*/ f107 1 209"/>
                <a:gd name="f166" fmla="*/ f108 1 298"/>
                <a:gd name="f167" fmla="*/ f109 1 298"/>
                <a:gd name="f168" fmla="*/ f110 1 209"/>
                <a:gd name="f169" fmla="*/ f111 1 298"/>
                <a:gd name="f170" fmla="*/ f112 1 209"/>
                <a:gd name="f171" fmla="*/ f113 1 298"/>
                <a:gd name="f172" fmla="*/ f114 1 209"/>
                <a:gd name="f173" fmla="*/ f115 1 298"/>
                <a:gd name="f174" fmla="*/ f116 1 209"/>
                <a:gd name="f175" fmla="*/ f117 1 298"/>
                <a:gd name="f176" fmla="*/ f118 1 209"/>
                <a:gd name="f177" fmla="*/ f119 1 298"/>
                <a:gd name="f178" fmla="*/ f120 1 209"/>
                <a:gd name="f179" fmla="*/ f121 1 298"/>
                <a:gd name="f180" fmla="*/ f122 1 209"/>
                <a:gd name="f181" fmla="*/ f123 1 209"/>
                <a:gd name="f182" fmla="*/ f124 1 209"/>
                <a:gd name="f183" fmla="*/ f125 1 298"/>
                <a:gd name="f184" fmla="+- f126 0 f1"/>
                <a:gd name="f185" fmla="*/ f127 1 f67"/>
                <a:gd name="f186" fmla="*/ f128 1 f68"/>
                <a:gd name="f187" fmla="*/ f129 1 f67"/>
                <a:gd name="f188" fmla="*/ f130 1 f68"/>
                <a:gd name="f189" fmla="*/ f131 1 f67"/>
                <a:gd name="f190" fmla="*/ f132 1 f68"/>
                <a:gd name="f191" fmla="*/ f133 1 f67"/>
                <a:gd name="f192" fmla="*/ f134 1 f68"/>
                <a:gd name="f193" fmla="*/ f135 1 f67"/>
                <a:gd name="f194" fmla="*/ f136 1 f68"/>
                <a:gd name="f195" fmla="*/ f137 1 f67"/>
                <a:gd name="f196" fmla="*/ f138 1 f68"/>
                <a:gd name="f197" fmla="*/ f139 1 f68"/>
                <a:gd name="f198" fmla="*/ f140 1 f68"/>
                <a:gd name="f199" fmla="*/ f141 1 f68"/>
                <a:gd name="f200" fmla="*/ f142 1 f67"/>
                <a:gd name="f201" fmla="*/ f143 1 f68"/>
                <a:gd name="f202" fmla="*/ f144 1 f68"/>
                <a:gd name="f203" fmla="*/ f145 1 f67"/>
                <a:gd name="f204" fmla="*/ f146 1 f68"/>
                <a:gd name="f205" fmla="*/ f147 1 f67"/>
                <a:gd name="f206" fmla="*/ f148 1 f68"/>
                <a:gd name="f207" fmla="*/ f149 1 f67"/>
                <a:gd name="f208" fmla="*/ f150 1 f68"/>
                <a:gd name="f209" fmla="*/ f151 1 f67"/>
                <a:gd name="f210" fmla="*/ f152 1 f68"/>
                <a:gd name="f211" fmla="*/ f153 1 f67"/>
                <a:gd name="f212" fmla="*/ f154 1 f68"/>
                <a:gd name="f213" fmla="*/ f155 1 f67"/>
                <a:gd name="f214" fmla="*/ f156 1 f68"/>
                <a:gd name="f215" fmla="*/ f157 1 f68"/>
                <a:gd name="f216" fmla="*/ f158 1 f67"/>
                <a:gd name="f217" fmla="*/ f159 1 f68"/>
                <a:gd name="f218" fmla="*/ f160 1 f68"/>
                <a:gd name="f219" fmla="*/ f161 1 f67"/>
                <a:gd name="f220" fmla="*/ f162 1 f68"/>
                <a:gd name="f221" fmla="*/ f163 1 f67"/>
                <a:gd name="f222" fmla="*/ f164 1 f68"/>
                <a:gd name="f223" fmla="*/ f165 1 f67"/>
                <a:gd name="f224" fmla="*/ f166 1 f68"/>
                <a:gd name="f225" fmla="*/ f167 1 f68"/>
                <a:gd name="f226" fmla="*/ f168 1 f67"/>
                <a:gd name="f227" fmla="*/ f169 1 f68"/>
                <a:gd name="f228" fmla="*/ f170 1 f67"/>
                <a:gd name="f229" fmla="*/ f171 1 f68"/>
                <a:gd name="f230" fmla="*/ f172 1 f67"/>
                <a:gd name="f231" fmla="*/ f173 1 f68"/>
                <a:gd name="f232" fmla="*/ f174 1 f67"/>
                <a:gd name="f233" fmla="*/ f175 1 f68"/>
                <a:gd name="f234" fmla="*/ f176 1 f67"/>
                <a:gd name="f235" fmla="*/ f177 1 f68"/>
                <a:gd name="f236" fmla="*/ f178 1 f67"/>
                <a:gd name="f237" fmla="*/ f179 1 f68"/>
                <a:gd name="f238" fmla="*/ f180 1 f67"/>
                <a:gd name="f239" fmla="*/ f181 1 f67"/>
                <a:gd name="f240" fmla="*/ f182 1 f67"/>
                <a:gd name="f241" fmla="*/ f183 1 f68"/>
                <a:gd name="f242" fmla="*/ f195 f62 1"/>
                <a:gd name="f243" fmla="*/ f240 f62 1"/>
                <a:gd name="f244" fmla="*/ f241 f63 1"/>
                <a:gd name="f245" fmla="*/ f212 f63 1"/>
                <a:gd name="f246" fmla="*/ f185 f62 1"/>
                <a:gd name="f247" fmla="*/ f186 f63 1"/>
                <a:gd name="f248" fmla="*/ f187 f62 1"/>
                <a:gd name="f249" fmla="*/ f188 f63 1"/>
                <a:gd name="f250" fmla="*/ f189 f62 1"/>
                <a:gd name="f251" fmla="*/ f190 f63 1"/>
                <a:gd name="f252" fmla="*/ f191 f62 1"/>
                <a:gd name="f253" fmla="*/ f192 f63 1"/>
                <a:gd name="f254" fmla="*/ f193 f62 1"/>
                <a:gd name="f255" fmla="*/ f194 f63 1"/>
                <a:gd name="f256" fmla="*/ f196 f63 1"/>
                <a:gd name="f257" fmla="*/ f197 f63 1"/>
                <a:gd name="f258" fmla="*/ f198 f63 1"/>
                <a:gd name="f259" fmla="*/ f199 f63 1"/>
                <a:gd name="f260" fmla="*/ f200 f62 1"/>
                <a:gd name="f261" fmla="*/ f201 f63 1"/>
                <a:gd name="f262" fmla="*/ f202 f63 1"/>
                <a:gd name="f263" fmla="*/ f203 f62 1"/>
                <a:gd name="f264" fmla="*/ f204 f63 1"/>
                <a:gd name="f265" fmla="*/ f205 f62 1"/>
                <a:gd name="f266" fmla="*/ f206 f63 1"/>
                <a:gd name="f267" fmla="*/ f207 f62 1"/>
                <a:gd name="f268" fmla="*/ f208 f63 1"/>
                <a:gd name="f269" fmla="*/ f209 f62 1"/>
                <a:gd name="f270" fmla="*/ f210 f63 1"/>
                <a:gd name="f271" fmla="*/ f211 f62 1"/>
                <a:gd name="f272" fmla="*/ f213 f62 1"/>
                <a:gd name="f273" fmla="*/ f214 f63 1"/>
                <a:gd name="f274" fmla="*/ f215 f63 1"/>
                <a:gd name="f275" fmla="*/ f216 f62 1"/>
                <a:gd name="f276" fmla="*/ f217 f63 1"/>
                <a:gd name="f277" fmla="*/ f218 f63 1"/>
                <a:gd name="f278" fmla="*/ f219 f62 1"/>
                <a:gd name="f279" fmla="*/ f220 f63 1"/>
                <a:gd name="f280" fmla="*/ f221 f62 1"/>
                <a:gd name="f281" fmla="*/ f222 f63 1"/>
                <a:gd name="f282" fmla="*/ f223 f62 1"/>
                <a:gd name="f283" fmla="*/ f224 f63 1"/>
                <a:gd name="f284" fmla="*/ f225 f63 1"/>
                <a:gd name="f285" fmla="*/ f226 f62 1"/>
                <a:gd name="f286" fmla="*/ f227 f63 1"/>
                <a:gd name="f287" fmla="*/ f228 f62 1"/>
                <a:gd name="f288" fmla="*/ f229 f63 1"/>
                <a:gd name="f289" fmla="*/ f230 f62 1"/>
                <a:gd name="f290" fmla="*/ f231 f63 1"/>
                <a:gd name="f291" fmla="*/ f232 f62 1"/>
                <a:gd name="f292" fmla="*/ f233 f63 1"/>
                <a:gd name="f293" fmla="*/ f234 f62 1"/>
                <a:gd name="f294" fmla="*/ f235 f63 1"/>
                <a:gd name="f295" fmla="*/ f236 f62 1"/>
                <a:gd name="f296" fmla="*/ f237 f63 1"/>
                <a:gd name="f297" fmla="*/ f238 f62 1"/>
                <a:gd name="f298" fmla="*/ f239 f6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84">
                  <a:pos x="f246" y="f247"/>
                </a:cxn>
                <a:cxn ang="f184">
                  <a:pos x="f248" y="f249"/>
                </a:cxn>
                <a:cxn ang="f184">
                  <a:pos x="f250" y="f251"/>
                </a:cxn>
                <a:cxn ang="f184">
                  <a:pos x="f252" y="f253"/>
                </a:cxn>
                <a:cxn ang="f184">
                  <a:pos x="f254" y="f255"/>
                </a:cxn>
                <a:cxn ang="f184">
                  <a:pos x="f242" y="f256"/>
                </a:cxn>
                <a:cxn ang="f184">
                  <a:pos x="f242" y="f257"/>
                </a:cxn>
                <a:cxn ang="f184">
                  <a:pos x="f242" y="f258"/>
                </a:cxn>
                <a:cxn ang="f184">
                  <a:pos x="f254" y="f259"/>
                </a:cxn>
                <a:cxn ang="f184">
                  <a:pos x="f260" y="f261"/>
                </a:cxn>
                <a:cxn ang="f184">
                  <a:pos x="f252" y="f262"/>
                </a:cxn>
                <a:cxn ang="f184">
                  <a:pos x="f263" y="f264"/>
                </a:cxn>
                <a:cxn ang="f184">
                  <a:pos x="f265" y="f266"/>
                </a:cxn>
                <a:cxn ang="f184">
                  <a:pos x="f267" y="f268"/>
                </a:cxn>
                <a:cxn ang="f184">
                  <a:pos x="f269" y="f270"/>
                </a:cxn>
                <a:cxn ang="f184">
                  <a:pos x="f271" y="f245"/>
                </a:cxn>
                <a:cxn ang="f184">
                  <a:pos x="f272" y="f273"/>
                </a:cxn>
                <a:cxn ang="f184">
                  <a:pos x="f272" y="f274"/>
                </a:cxn>
                <a:cxn ang="f184">
                  <a:pos x="f275" y="f276"/>
                </a:cxn>
                <a:cxn ang="f184">
                  <a:pos x="f272" y="f277"/>
                </a:cxn>
                <a:cxn ang="f184">
                  <a:pos x="f278" y="f279"/>
                </a:cxn>
                <a:cxn ang="f184">
                  <a:pos x="f280" y="f281"/>
                </a:cxn>
                <a:cxn ang="f184">
                  <a:pos x="f282" y="f283"/>
                </a:cxn>
                <a:cxn ang="f184">
                  <a:pos x="f282" y="f284"/>
                </a:cxn>
                <a:cxn ang="f184">
                  <a:pos x="f285" y="f286"/>
                </a:cxn>
                <a:cxn ang="f184">
                  <a:pos x="f287" y="f288"/>
                </a:cxn>
                <a:cxn ang="f184">
                  <a:pos x="f289" y="f290"/>
                </a:cxn>
                <a:cxn ang="f184">
                  <a:pos x="f291" y="f292"/>
                </a:cxn>
                <a:cxn ang="f184">
                  <a:pos x="f293" y="f294"/>
                </a:cxn>
                <a:cxn ang="f184">
                  <a:pos x="f295" y="f296"/>
                </a:cxn>
                <a:cxn ang="f184">
                  <a:pos x="f297" y="f247"/>
                </a:cxn>
                <a:cxn ang="f184">
                  <a:pos x="f298" y="f247"/>
                </a:cxn>
                <a:cxn ang="f184">
                  <a:pos x="f246" y="f247"/>
                </a:cxn>
              </a:cxnLst>
              <a:rect l="f242" t="f245" r="f243" b="f244"/>
              <a:pathLst>
                <a:path w="209" h="298">
                  <a:moveTo>
                    <a:pt x="f8" y="f9"/>
                  </a:move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5" y="f18"/>
                  </a:lnTo>
                  <a:lnTo>
                    <a:pt x="f5" y="f19"/>
                  </a:lnTo>
                  <a:lnTo>
                    <a:pt x="f5" y="f20"/>
                  </a:lnTo>
                  <a:lnTo>
                    <a:pt x="f16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5"/>
                  </a:lnTo>
                  <a:lnTo>
                    <a:pt x="f35" y="f36"/>
                  </a:lnTo>
                  <a:lnTo>
                    <a:pt x="f35" y="f37"/>
                  </a:lnTo>
                  <a:lnTo>
                    <a:pt x="f38" y="f39"/>
                  </a:lnTo>
                  <a:lnTo>
                    <a:pt x="f35" y="f40"/>
                  </a:lnTo>
                  <a:lnTo>
                    <a:pt x="f41" y="f42"/>
                  </a:lnTo>
                  <a:lnTo>
                    <a:pt x="f43" y="f44"/>
                  </a:lnTo>
                  <a:lnTo>
                    <a:pt x="f45" y="f46"/>
                  </a:lnTo>
                  <a:lnTo>
                    <a:pt x="f47" y="f48"/>
                  </a:lnTo>
                  <a:lnTo>
                    <a:pt x="f49" y="f50"/>
                  </a:lnTo>
                  <a:lnTo>
                    <a:pt x="f6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7"/>
                  </a:lnTo>
                  <a:lnTo>
                    <a:pt x="f39" y="f57"/>
                  </a:lnTo>
                  <a:lnTo>
                    <a:pt x="f58" y="f9"/>
                  </a:lnTo>
                  <a:lnTo>
                    <a:pt x="f59" y="f60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FFF99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12" name="Freeform 119"/>
            <p:cNvSpPr/>
            <p:nvPr/>
          </p:nvSpPr>
          <p:spPr>
            <a:xfrm>
              <a:off x="2182179" y="2319220"/>
              <a:ext cx="452170" cy="655222"/>
            </a:xfrm>
            <a:custGeom>
              <a:avLst/>
              <a:gdLst>
                <a:gd name="f0" fmla="val 10800000"/>
                <a:gd name="f1" fmla="val 5400000"/>
                <a:gd name="f2" fmla="val 360"/>
                <a:gd name="f3" fmla="val 180"/>
                <a:gd name="f4" fmla="val w"/>
                <a:gd name="f5" fmla="val h"/>
                <a:gd name="f6" fmla="val 0"/>
                <a:gd name="f7" fmla="val 463"/>
                <a:gd name="f8" fmla="val 582"/>
                <a:gd name="f9" fmla="val 245"/>
                <a:gd name="f10" fmla="val 208"/>
                <a:gd name="f11" fmla="val 20"/>
                <a:gd name="f12" fmla="val 207"/>
                <a:gd name="f13" fmla="val 45"/>
                <a:gd name="f14" fmla="val 195"/>
                <a:gd name="f15" fmla="val 174"/>
                <a:gd name="f16" fmla="val 68"/>
                <a:gd name="f17" fmla="val 163"/>
                <a:gd name="f18" fmla="val 140"/>
                <a:gd name="f19" fmla="val 118"/>
                <a:gd name="f20" fmla="val 90"/>
                <a:gd name="f21" fmla="val 102"/>
                <a:gd name="f22" fmla="val 95"/>
                <a:gd name="f23" fmla="val 111"/>
                <a:gd name="f24" fmla="val 72"/>
                <a:gd name="f25" fmla="val 135"/>
                <a:gd name="f26" fmla="val 157"/>
                <a:gd name="f27" fmla="val 62"/>
                <a:gd name="f28" fmla="val 39"/>
                <a:gd name="f29" fmla="val 28"/>
                <a:gd name="f30" fmla="val 33"/>
                <a:gd name="f31" fmla="val 239"/>
                <a:gd name="f32" fmla="val 21"/>
                <a:gd name="f33" fmla="val 253"/>
                <a:gd name="f34" fmla="val 266"/>
                <a:gd name="f35" fmla="val 25"/>
                <a:gd name="f36" fmla="val 290"/>
                <a:gd name="f37" fmla="val 41"/>
                <a:gd name="f38" fmla="val 292"/>
                <a:gd name="f39" fmla="val 315"/>
                <a:gd name="f40" fmla="val 50"/>
                <a:gd name="f41" fmla="val 348"/>
                <a:gd name="f42" fmla="val 48"/>
                <a:gd name="f43" fmla="val 93"/>
                <a:gd name="f44" fmla="val 370"/>
                <a:gd name="f45" fmla="val 116"/>
                <a:gd name="f46" fmla="val 362"/>
                <a:gd name="f47" fmla="val 154"/>
                <a:gd name="f48" fmla="val 368"/>
                <a:gd name="f49" fmla="val 182"/>
                <a:gd name="f50" fmla="val 202"/>
                <a:gd name="f51" fmla="val 228"/>
                <a:gd name="f52" fmla="val 405"/>
                <a:gd name="f53" fmla="val 427"/>
                <a:gd name="f54" fmla="val 240"/>
                <a:gd name="f55" fmla="val 439"/>
                <a:gd name="f56" fmla="val 262"/>
                <a:gd name="f57" fmla="val 298"/>
                <a:gd name="f58" fmla="val 330"/>
                <a:gd name="f59" fmla="val 353"/>
                <a:gd name="f60" fmla="val 376"/>
                <a:gd name="f61" fmla="val 399"/>
                <a:gd name="f62" fmla="val 420"/>
                <a:gd name="f63" fmla="val 450"/>
                <a:gd name="f64" fmla="val 425"/>
                <a:gd name="f65" fmla="val 417"/>
                <a:gd name="f66" fmla="val 447"/>
                <a:gd name="f67" fmla="val 408"/>
                <a:gd name="f68" fmla="val 468"/>
                <a:gd name="f69" fmla="val 406"/>
                <a:gd name="f70" fmla="val 501"/>
                <a:gd name="f71" fmla="val 337"/>
                <a:gd name="f72" fmla="val 294"/>
                <a:gd name="f73" fmla="val 499"/>
                <a:gd name="f74" fmla="val 271"/>
                <a:gd name="f75" fmla="val 511"/>
                <a:gd name="f76" fmla="val 534"/>
                <a:gd name="f77" fmla="val 255"/>
                <a:gd name="f78" fmla="val 539"/>
                <a:gd name="f79" fmla="val 235"/>
                <a:gd name="f80" fmla="val 548"/>
                <a:gd name="f81" fmla="val 205"/>
                <a:gd name="f82" fmla="val 570"/>
                <a:gd name="f83" fmla="val 193"/>
                <a:gd name="f84" fmla="val 190"/>
                <a:gd name="f85" fmla="val 565"/>
                <a:gd name="f86" fmla="val 168"/>
                <a:gd name="f87" fmla="val 520"/>
                <a:gd name="f88" fmla="val 167"/>
                <a:gd name="f89" fmla="val 156"/>
                <a:gd name="f90" fmla="val 477"/>
                <a:gd name="f91" fmla="val 146"/>
                <a:gd name="f92" fmla="val 455"/>
                <a:gd name="f93" fmla="val 141"/>
                <a:gd name="f94" fmla="val 428"/>
                <a:gd name="f95" fmla="val 395"/>
                <a:gd name="f96" fmla="val 377"/>
                <a:gd name="f97" fmla="val 351"/>
                <a:gd name="f98" fmla="val 109"/>
                <a:gd name="f99" fmla="val 325"/>
                <a:gd name="f100" fmla="val 76"/>
                <a:gd name="f101" fmla="val 301"/>
                <a:gd name="f102" fmla="val 286"/>
                <a:gd name="f103" fmla="val 70"/>
                <a:gd name="f104" fmla="val 265"/>
                <a:gd name="f105" fmla="val 49"/>
                <a:gd name="f106" fmla="val 248"/>
                <a:gd name="f107" fmla="+- 0 0 -90"/>
                <a:gd name="f108" fmla="*/ f4 1 463"/>
                <a:gd name="f109" fmla="*/ f5 1 582"/>
                <a:gd name="f110" fmla="+- f8 0 f6"/>
                <a:gd name="f111" fmla="+- f7 0 f6"/>
                <a:gd name="f112" fmla="*/ f107 f0 1"/>
                <a:gd name="f113" fmla="*/ f111 1 463"/>
                <a:gd name="f114" fmla="*/ f110 1 582"/>
                <a:gd name="f115" fmla="*/ 0 f111 1"/>
                <a:gd name="f116" fmla="*/ 110 f110 1"/>
                <a:gd name="f117" fmla="*/ 26 f111 1"/>
                <a:gd name="f118" fmla="*/ 104 f110 1"/>
                <a:gd name="f119" fmla="*/ 38 f111 1"/>
                <a:gd name="f120" fmla="*/ 87 f110 1"/>
                <a:gd name="f121" fmla="*/ 62 f110 1"/>
                <a:gd name="f122" fmla="*/ 57 f111 1"/>
                <a:gd name="f123" fmla="*/ 50 f110 1"/>
                <a:gd name="f124" fmla="*/ 76 f111 1"/>
                <a:gd name="f125" fmla="*/ 38 f110 1"/>
                <a:gd name="f126" fmla="*/ 88 f111 1"/>
                <a:gd name="f127" fmla="*/ 21 f110 1"/>
                <a:gd name="f128" fmla="*/ 117 f111 1"/>
                <a:gd name="f129" fmla="*/ 18 f110 1"/>
                <a:gd name="f130" fmla="*/ 142 f111 1"/>
                <a:gd name="f131" fmla="*/ 0 f110 1"/>
                <a:gd name="f132" fmla="*/ 163 f111 1"/>
                <a:gd name="f133" fmla="*/ 22 f110 1"/>
                <a:gd name="f134" fmla="*/ 177 f111 1"/>
                <a:gd name="f135" fmla="*/ 26 f110 1"/>
                <a:gd name="f136" fmla="*/ 196 f111 1"/>
                <a:gd name="f137" fmla="*/ 49 f110 1"/>
                <a:gd name="f138" fmla="*/ 204 f111 1"/>
                <a:gd name="f139" fmla="*/ 82 f110 1"/>
                <a:gd name="f140" fmla="*/ 202 f111 1"/>
                <a:gd name="f141" fmla="*/ 107 f110 1"/>
                <a:gd name="f142" fmla="*/ 228 f111 1"/>
                <a:gd name="f143" fmla="*/ 121 f110 1"/>
                <a:gd name="f144" fmla="*/ 247 f111 1"/>
                <a:gd name="f145" fmla="*/ 139 f110 1"/>
                <a:gd name="f146" fmla="*/ 260 f111 1"/>
                <a:gd name="f147" fmla="*/ 175 f110 1"/>
                <a:gd name="f148" fmla="*/ 199 f110 1"/>
                <a:gd name="f149" fmla="*/ 223 f110 1"/>
                <a:gd name="f150" fmla="*/ 239 f111 1"/>
                <a:gd name="f151" fmla="*/ 229 f111 1"/>
                <a:gd name="f152" fmla="*/ 248 f110 1"/>
                <a:gd name="f153" fmla="*/ 189 f111 1"/>
                <a:gd name="f154" fmla="*/ 265 f110 1"/>
                <a:gd name="f155" fmla="*/ 165 f111 1"/>
                <a:gd name="f156" fmla="*/ 153 f111 1"/>
                <a:gd name="f157" fmla="*/ 283 f110 1"/>
                <a:gd name="f158" fmla="*/ 132 f111 1"/>
                <a:gd name="f159" fmla="*/ 291 f110 1"/>
                <a:gd name="f160" fmla="*/ 108 f111 1"/>
                <a:gd name="f161" fmla="*/ 308 f110 1"/>
                <a:gd name="f162" fmla="*/ 95 f111 1"/>
                <a:gd name="f163" fmla="*/ 276 f110 1"/>
                <a:gd name="f164" fmla="*/ 87 f111 1"/>
                <a:gd name="f165" fmla="*/ 252 f110 1"/>
                <a:gd name="f166" fmla="*/ 79 f111 1"/>
                <a:gd name="f167" fmla="*/ 227 f110 1"/>
                <a:gd name="f168" fmla="*/ 66 f111 1"/>
                <a:gd name="f169" fmla="*/ 210 f110 1"/>
                <a:gd name="f170" fmla="*/ 63 f111 1"/>
                <a:gd name="f171" fmla="*/ 186 f110 1"/>
                <a:gd name="f172" fmla="*/ 43 f111 1"/>
                <a:gd name="f173" fmla="*/ 159 f110 1"/>
                <a:gd name="f174" fmla="*/ 40 f111 1"/>
                <a:gd name="f175" fmla="*/ 140 f110 1"/>
                <a:gd name="f176" fmla="*/ 129 f110 1"/>
                <a:gd name="f177" fmla="*/ 463 f111 1"/>
                <a:gd name="f178" fmla="*/ 582 f110 1"/>
                <a:gd name="f179" fmla="*/ f112 1 f3"/>
                <a:gd name="f180" fmla="*/ f115 1 463"/>
                <a:gd name="f181" fmla="*/ f116 1 582"/>
                <a:gd name="f182" fmla="*/ f117 1 463"/>
                <a:gd name="f183" fmla="*/ f118 1 582"/>
                <a:gd name="f184" fmla="*/ f119 1 463"/>
                <a:gd name="f185" fmla="*/ f120 1 582"/>
                <a:gd name="f186" fmla="*/ f121 1 582"/>
                <a:gd name="f187" fmla="*/ f122 1 463"/>
                <a:gd name="f188" fmla="*/ f123 1 582"/>
                <a:gd name="f189" fmla="*/ f124 1 463"/>
                <a:gd name="f190" fmla="*/ f125 1 582"/>
                <a:gd name="f191" fmla="*/ f126 1 463"/>
                <a:gd name="f192" fmla="*/ f127 1 582"/>
                <a:gd name="f193" fmla="*/ f128 1 463"/>
                <a:gd name="f194" fmla="*/ f129 1 582"/>
                <a:gd name="f195" fmla="*/ f130 1 463"/>
                <a:gd name="f196" fmla="*/ f131 1 582"/>
                <a:gd name="f197" fmla="*/ f132 1 463"/>
                <a:gd name="f198" fmla="*/ f133 1 582"/>
                <a:gd name="f199" fmla="*/ f134 1 463"/>
                <a:gd name="f200" fmla="*/ f135 1 582"/>
                <a:gd name="f201" fmla="*/ f136 1 463"/>
                <a:gd name="f202" fmla="*/ f137 1 582"/>
                <a:gd name="f203" fmla="*/ f138 1 463"/>
                <a:gd name="f204" fmla="*/ f139 1 582"/>
                <a:gd name="f205" fmla="*/ f140 1 463"/>
                <a:gd name="f206" fmla="*/ f141 1 582"/>
                <a:gd name="f207" fmla="*/ f142 1 463"/>
                <a:gd name="f208" fmla="*/ f143 1 582"/>
                <a:gd name="f209" fmla="*/ f144 1 463"/>
                <a:gd name="f210" fmla="*/ f145 1 582"/>
                <a:gd name="f211" fmla="*/ f146 1 463"/>
                <a:gd name="f212" fmla="*/ f147 1 582"/>
                <a:gd name="f213" fmla="*/ f148 1 582"/>
                <a:gd name="f214" fmla="*/ f149 1 582"/>
                <a:gd name="f215" fmla="*/ f150 1 463"/>
                <a:gd name="f216" fmla="*/ f151 1 463"/>
                <a:gd name="f217" fmla="*/ f152 1 582"/>
                <a:gd name="f218" fmla="*/ f153 1 463"/>
                <a:gd name="f219" fmla="*/ f154 1 582"/>
                <a:gd name="f220" fmla="*/ f155 1 463"/>
                <a:gd name="f221" fmla="*/ f156 1 463"/>
                <a:gd name="f222" fmla="*/ f157 1 582"/>
                <a:gd name="f223" fmla="*/ f158 1 463"/>
                <a:gd name="f224" fmla="*/ f159 1 582"/>
                <a:gd name="f225" fmla="*/ f160 1 463"/>
                <a:gd name="f226" fmla="*/ f161 1 582"/>
                <a:gd name="f227" fmla="*/ f162 1 463"/>
                <a:gd name="f228" fmla="*/ f163 1 582"/>
                <a:gd name="f229" fmla="*/ f164 1 463"/>
                <a:gd name="f230" fmla="*/ f165 1 582"/>
                <a:gd name="f231" fmla="*/ f166 1 463"/>
                <a:gd name="f232" fmla="*/ f167 1 582"/>
                <a:gd name="f233" fmla="*/ f168 1 463"/>
                <a:gd name="f234" fmla="*/ f169 1 582"/>
                <a:gd name="f235" fmla="*/ f170 1 463"/>
                <a:gd name="f236" fmla="*/ f171 1 582"/>
                <a:gd name="f237" fmla="*/ f172 1 463"/>
                <a:gd name="f238" fmla="*/ f173 1 582"/>
                <a:gd name="f239" fmla="*/ f174 1 463"/>
                <a:gd name="f240" fmla="*/ f175 1 582"/>
                <a:gd name="f241" fmla="*/ f176 1 582"/>
                <a:gd name="f242" fmla="*/ f177 1 463"/>
                <a:gd name="f243" fmla="*/ f178 1 582"/>
                <a:gd name="f244" fmla="+- f179 0 f1"/>
                <a:gd name="f245" fmla="*/ f180 1 f113"/>
                <a:gd name="f246" fmla="*/ f181 1 f114"/>
                <a:gd name="f247" fmla="*/ f182 1 f113"/>
                <a:gd name="f248" fmla="*/ f183 1 f114"/>
                <a:gd name="f249" fmla="*/ f184 1 f113"/>
                <a:gd name="f250" fmla="*/ f185 1 f114"/>
                <a:gd name="f251" fmla="*/ f186 1 f114"/>
                <a:gd name="f252" fmla="*/ f187 1 f113"/>
                <a:gd name="f253" fmla="*/ f188 1 f114"/>
                <a:gd name="f254" fmla="*/ f189 1 f113"/>
                <a:gd name="f255" fmla="*/ f190 1 f114"/>
                <a:gd name="f256" fmla="*/ f191 1 f113"/>
                <a:gd name="f257" fmla="*/ f192 1 f114"/>
                <a:gd name="f258" fmla="*/ f193 1 f113"/>
                <a:gd name="f259" fmla="*/ f194 1 f114"/>
                <a:gd name="f260" fmla="*/ f195 1 f113"/>
                <a:gd name="f261" fmla="*/ f196 1 f114"/>
                <a:gd name="f262" fmla="*/ f197 1 f113"/>
                <a:gd name="f263" fmla="*/ f198 1 f114"/>
                <a:gd name="f264" fmla="*/ f199 1 f113"/>
                <a:gd name="f265" fmla="*/ f200 1 f114"/>
                <a:gd name="f266" fmla="*/ f201 1 f113"/>
                <a:gd name="f267" fmla="*/ f202 1 f114"/>
                <a:gd name="f268" fmla="*/ f203 1 f113"/>
                <a:gd name="f269" fmla="*/ f204 1 f114"/>
                <a:gd name="f270" fmla="*/ f205 1 f113"/>
                <a:gd name="f271" fmla="*/ f206 1 f114"/>
                <a:gd name="f272" fmla="*/ f207 1 f113"/>
                <a:gd name="f273" fmla="*/ f208 1 f114"/>
                <a:gd name="f274" fmla="*/ f209 1 f113"/>
                <a:gd name="f275" fmla="*/ f210 1 f114"/>
                <a:gd name="f276" fmla="*/ f211 1 f113"/>
                <a:gd name="f277" fmla="*/ f212 1 f114"/>
                <a:gd name="f278" fmla="*/ f213 1 f114"/>
                <a:gd name="f279" fmla="*/ f214 1 f114"/>
                <a:gd name="f280" fmla="*/ f215 1 f113"/>
                <a:gd name="f281" fmla="*/ f216 1 f113"/>
                <a:gd name="f282" fmla="*/ f217 1 f114"/>
                <a:gd name="f283" fmla="*/ f218 1 f113"/>
                <a:gd name="f284" fmla="*/ f219 1 f114"/>
                <a:gd name="f285" fmla="*/ f220 1 f113"/>
                <a:gd name="f286" fmla="*/ f221 1 f113"/>
                <a:gd name="f287" fmla="*/ f222 1 f114"/>
                <a:gd name="f288" fmla="*/ f223 1 f113"/>
                <a:gd name="f289" fmla="*/ f224 1 f114"/>
                <a:gd name="f290" fmla="*/ f225 1 f113"/>
                <a:gd name="f291" fmla="*/ f226 1 f114"/>
                <a:gd name="f292" fmla="*/ f227 1 f113"/>
                <a:gd name="f293" fmla="*/ f228 1 f114"/>
                <a:gd name="f294" fmla="*/ f229 1 f113"/>
                <a:gd name="f295" fmla="*/ f230 1 f114"/>
                <a:gd name="f296" fmla="*/ f231 1 f113"/>
                <a:gd name="f297" fmla="*/ f232 1 f114"/>
                <a:gd name="f298" fmla="*/ f233 1 f113"/>
                <a:gd name="f299" fmla="*/ f234 1 f114"/>
                <a:gd name="f300" fmla="*/ f235 1 f113"/>
                <a:gd name="f301" fmla="*/ f236 1 f114"/>
                <a:gd name="f302" fmla="*/ f237 1 f113"/>
                <a:gd name="f303" fmla="*/ f238 1 f114"/>
                <a:gd name="f304" fmla="*/ f239 1 f113"/>
                <a:gd name="f305" fmla="*/ f240 1 f114"/>
                <a:gd name="f306" fmla="*/ f241 1 f114"/>
                <a:gd name="f307" fmla="*/ f242 1 f113"/>
                <a:gd name="f308" fmla="*/ f243 1 f114"/>
                <a:gd name="f309" fmla="*/ f245 f108 1"/>
                <a:gd name="f310" fmla="*/ f307 f108 1"/>
                <a:gd name="f311" fmla="*/ f308 f109 1"/>
                <a:gd name="f312" fmla="*/ f261 f109 1"/>
                <a:gd name="f313" fmla="*/ f246 f109 1"/>
                <a:gd name="f314" fmla="*/ f247 f108 1"/>
                <a:gd name="f315" fmla="*/ f248 f109 1"/>
                <a:gd name="f316" fmla="*/ f249 f108 1"/>
                <a:gd name="f317" fmla="*/ f250 f109 1"/>
                <a:gd name="f318" fmla="*/ f251 f109 1"/>
                <a:gd name="f319" fmla="*/ f252 f108 1"/>
                <a:gd name="f320" fmla="*/ f253 f109 1"/>
                <a:gd name="f321" fmla="*/ f254 f108 1"/>
                <a:gd name="f322" fmla="*/ f255 f109 1"/>
                <a:gd name="f323" fmla="*/ f256 f108 1"/>
                <a:gd name="f324" fmla="*/ f257 f109 1"/>
                <a:gd name="f325" fmla="*/ f258 f108 1"/>
                <a:gd name="f326" fmla="*/ f259 f109 1"/>
                <a:gd name="f327" fmla="*/ f260 f108 1"/>
                <a:gd name="f328" fmla="*/ f262 f108 1"/>
                <a:gd name="f329" fmla="*/ f263 f109 1"/>
                <a:gd name="f330" fmla="*/ f264 f108 1"/>
                <a:gd name="f331" fmla="*/ f265 f109 1"/>
                <a:gd name="f332" fmla="*/ f266 f108 1"/>
                <a:gd name="f333" fmla="*/ f267 f109 1"/>
                <a:gd name="f334" fmla="*/ f268 f108 1"/>
                <a:gd name="f335" fmla="*/ f269 f109 1"/>
                <a:gd name="f336" fmla="*/ f270 f108 1"/>
                <a:gd name="f337" fmla="*/ f271 f109 1"/>
                <a:gd name="f338" fmla="*/ f272 f108 1"/>
                <a:gd name="f339" fmla="*/ f273 f109 1"/>
                <a:gd name="f340" fmla="*/ f274 f108 1"/>
                <a:gd name="f341" fmla="*/ f275 f109 1"/>
                <a:gd name="f342" fmla="*/ f276 f108 1"/>
                <a:gd name="f343" fmla="*/ f277 f109 1"/>
                <a:gd name="f344" fmla="*/ f278 f109 1"/>
                <a:gd name="f345" fmla="*/ f279 f109 1"/>
                <a:gd name="f346" fmla="*/ f280 f108 1"/>
                <a:gd name="f347" fmla="*/ f281 f108 1"/>
                <a:gd name="f348" fmla="*/ f282 f109 1"/>
                <a:gd name="f349" fmla="*/ f283 f108 1"/>
                <a:gd name="f350" fmla="*/ f284 f109 1"/>
                <a:gd name="f351" fmla="*/ f285 f108 1"/>
                <a:gd name="f352" fmla="*/ f286 f108 1"/>
                <a:gd name="f353" fmla="*/ f287 f109 1"/>
                <a:gd name="f354" fmla="*/ f288 f108 1"/>
                <a:gd name="f355" fmla="*/ f289 f109 1"/>
                <a:gd name="f356" fmla="*/ f290 f108 1"/>
                <a:gd name="f357" fmla="*/ f291 f109 1"/>
                <a:gd name="f358" fmla="*/ f292 f108 1"/>
                <a:gd name="f359" fmla="*/ f293 f109 1"/>
                <a:gd name="f360" fmla="*/ f294 f108 1"/>
                <a:gd name="f361" fmla="*/ f295 f109 1"/>
                <a:gd name="f362" fmla="*/ f296 f108 1"/>
                <a:gd name="f363" fmla="*/ f297 f109 1"/>
                <a:gd name="f364" fmla="*/ f298 f108 1"/>
                <a:gd name="f365" fmla="*/ f299 f109 1"/>
                <a:gd name="f366" fmla="*/ f300 f108 1"/>
                <a:gd name="f367" fmla="*/ f301 f109 1"/>
                <a:gd name="f368" fmla="*/ f302 f108 1"/>
                <a:gd name="f369" fmla="*/ f303 f109 1"/>
                <a:gd name="f370" fmla="*/ f304 f108 1"/>
                <a:gd name="f371" fmla="*/ f305 f109 1"/>
                <a:gd name="f372" fmla="*/ f306 f10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4">
                  <a:pos x="f309" y="f313"/>
                </a:cxn>
                <a:cxn ang="f244">
                  <a:pos x="f314" y="f315"/>
                </a:cxn>
                <a:cxn ang="f244">
                  <a:pos x="f316" y="f317"/>
                </a:cxn>
                <a:cxn ang="f244">
                  <a:pos x="f316" y="f318"/>
                </a:cxn>
                <a:cxn ang="f244">
                  <a:pos x="f319" y="f320"/>
                </a:cxn>
                <a:cxn ang="f244">
                  <a:pos x="f321" y="f322"/>
                </a:cxn>
                <a:cxn ang="f244">
                  <a:pos x="f323" y="f324"/>
                </a:cxn>
                <a:cxn ang="f244">
                  <a:pos x="f325" y="f326"/>
                </a:cxn>
                <a:cxn ang="f244">
                  <a:pos x="f327" y="f312"/>
                </a:cxn>
                <a:cxn ang="f244">
                  <a:pos x="f328" y="f329"/>
                </a:cxn>
                <a:cxn ang="f244">
                  <a:pos x="f330" y="f331"/>
                </a:cxn>
                <a:cxn ang="f244">
                  <a:pos x="f332" y="f333"/>
                </a:cxn>
                <a:cxn ang="f244">
                  <a:pos x="f334" y="f335"/>
                </a:cxn>
                <a:cxn ang="f244">
                  <a:pos x="f336" y="f337"/>
                </a:cxn>
                <a:cxn ang="f244">
                  <a:pos x="f338" y="f339"/>
                </a:cxn>
                <a:cxn ang="f244">
                  <a:pos x="f340" y="f341"/>
                </a:cxn>
                <a:cxn ang="f244">
                  <a:pos x="f342" y="f343"/>
                </a:cxn>
                <a:cxn ang="f244">
                  <a:pos x="f342" y="f344"/>
                </a:cxn>
                <a:cxn ang="f244">
                  <a:pos x="f342" y="f345"/>
                </a:cxn>
                <a:cxn ang="f244">
                  <a:pos x="f346" y="f345"/>
                </a:cxn>
                <a:cxn ang="f244">
                  <a:pos x="f347" y="f348"/>
                </a:cxn>
                <a:cxn ang="f244">
                  <a:pos x="f349" y="f350"/>
                </a:cxn>
                <a:cxn ang="f244">
                  <a:pos x="f351" y="f350"/>
                </a:cxn>
                <a:cxn ang="f244">
                  <a:pos x="f352" y="f353"/>
                </a:cxn>
                <a:cxn ang="f244">
                  <a:pos x="f354" y="f355"/>
                </a:cxn>
                <a:cxn ang="f244">
                  <a:pos x="f356" y="f357"/>
                </a:cxn>
                <a:cxn ang="f244">
                  <a:pos x="f358" y="f359"/>
                </a:cxn>
                <a:cxn ang="f244">
                  <a:pos x="f360" y="f361"/>
                </a:cxn>
                <a:cxn ang="f244">
                  <a:pos x="f362" y="f363"/>
                </a:cxn>
                <a:cxn ang="f244">
                  <a:pos x="f364" y="f365"/>
                </a:cxn>
                <a:cxn ang="f244">
                  <a:pos x="f366" y="f367"/>
                </a:cxn>
                <a:cxn ang="f244">
                  <a:pos x="f368" y="f369"/>
                </a:cxn>
                <a:cxn ang="f244">
                  <a:pos x="f370" y="f371"/>
                </a:cxn>
                <a:cxn ang="f244">
                  <a:pos x="f309" y="f372"/>
                </a:cxn>
              </a:cxnLst>
              <a:rect l="f309" t="f312" r="f310" b="f311"/>
              <a:pathLst>
                <a:path w="463" h="582">
                  <a:moveTo>
                    <a:pt x="f6" y="f9"/>
                  </a:moveTo>
                  <a:lnTo>
                    <a:pt x="f6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3" y="f15"/>
                  </a:lnTo>
                  <a:lnTo>
                    <a:pt x="f16" y="f17"/>
                  </a:lnTo>
                  <a:lnTo>
                    <a:pt x="f16" y="f18"/>
                  </a:lnTo>
                  <a:lnTo>
                    <a:pt x="f16" y="f19"/>
                  </a:lnTo>
                  <a:lnTo>
                    <a:pt x="f20" y="f19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4"/>
                  </a:lnTo>
                  <a:lnTo>
                    <a:pt x="f26" y="f27"/>
                  </a:lnTo>
                  <a:lnTo>
                    <a:pt x="f26" y="f28"/>
                  </a:lnTo>
                  <a:lnTo>
                    <a:pt x="f3" y="f29"/>
                  </a:lnTo>
                  <a:lnTo>
                    <a:pt x="f10" y="f30"/>
                  </a:lnTo>
                  <a:lnTo>
                    <a:pt x="f31" y="f32"/>
                  </a:lnTo>
                  <a:lnTo>
                    <a:pt x="f33" y="f6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28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41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2" y="f50"/>
                  </a:lnTo>
                  <a:lnTo>
                    <a:pt x="f2" y="f51"/>
                  </a:lnTo>
                  <a:lnTo>
                    <a:pt x="f52" y="f51"/>
                  </a:lnTo>
                  <a:lnTo>
                    <a:pt x="f53" y="f54"/>
                  </a:lnTo>
                  <a:lnTo>
                    <a:pt x="f55" y="f56"/>
                  </a:lnTo>
                  <a:lnTo>
                    <a:pt x="f7" y="f57"/>
                  </a:lnTo>
                  <a:lnTo>
                    <a:pt x="f7" y="f58"/>
                  </a:lnTo>
                  <a:lnTo>
                    <a:pt x="f7" y="f59"/>
                  </a:lnTo>
                  <a:lnTo>
                    <a:pt x="f7" y="f60"/>
                  </a:lnTo>
                  <a:lnTo>
                    <a:pt x="f7" y="f61"/>
                  </a:lnTo>
                  <a:lnTo>
                    <a:pt x="f7" y="f62"/>
                  </a:lnTo>
                  <a:lnTo>
                    <a:pt x="f63" y="f62"/>
                  </a:lnTo>
                  <a:lnTo>
                    <a:pt x="f64" y="f62"/>
                  </a:lnTo>
                  <a:lnTo>
                    <a:pt x="f65" y="f66"/>
                  </a:lnTo>
                  <a:lnTo>
                    <a:pt x="f67" y="f68"/>
                  </a:lnTo>
                  <a:lnTo>
                    <a:pt x="f69" y="f70"/>
                  </a:lnTo>
                  <a:lnTo>
                    <a:pt x="f71" y="f70"/>
                  </a:lnTo>
                  <a:lnTo>
                    <a:pt x="f39" y="f70"/>
                  </a:lnTo>
                  <a:lnTo>
                    <a:pt x="f72" y="f73"/>
                  </a:lnTo>
                  <a:lnTo>
                    <a:pt x="f74" y="f75"/>
                  </a:lnTo>
                  <a:lnTo>
                    <a:pt x="f74" y="f76"/>
                  </a:lnTo>
                  <a:lnTo>
                    <a:pt x="f77" y="f78"/>
                  </a:lnTo>
                  <a:lnTo>
                    <a:pt x="f79" y="f80"/>
                  </a:lnTo>
                  <a:lnTo>
                    <a:pt x="f81" y="f82"/>
                  </a:lnTo>
                  <a:lnTo>
                    <a:pt x="f83" y="f8"/>
                  </a:lnTo>
                  <a:lnTo>
                    <a:pt x="f84" y="f85"/>
                  </a:lnTo>
                  <a:lnTo>
                    <a:pt x="f86" y="f87"/>
                  </a:lnTo>
                  <a:lnTo>
                    <a:pt x="f88" y="f70"/>
                  </a:lnTo>
                  <a:lnTo>
                    <a:pt x="f89" y="f90"/>
                  </a:lnTo>
                  <a:lnTo>
                    <a:pt x="f91" y="f92"/>
                  </a:lnTo>
                  <a:lnTo>
                    <a:pt x="f93" y="f94"/>
                  </a:lnTo>
                  <a:lnTo>
                    <a:pt x="f25" y="f62"/>
                  </a:lnTo>
                  <a:lnTo>
                    <a:pt x="f19" y="f95"/>
                  </a:lnTo>
                  <a:lnTo>
                    <a:pt x="f23" y="f96"/>
                  </a:lnTo>
                  <a:lnTo>
                    <a:pt x="f23" y="f97"/>
                  </a:lnTo>
                  <a:lnTo>
                    <a:pt x="f98" y="f99"/>
                  </a:lnTo>
                  <a:lnTo>
                    <a:pt x="f100" y="f101"/>
                  </a:lnTo>
                  <a:lnTo>
                    <a:pt x="f24" y="f102"/>
                  </a:lnTo>
                  <a:lnTo>
                    <a:pt x="f103" y="f104"/>
                  </a:lnTo>
                  <a:lnTo>
                    <a:pt x="f105" y="f106"/>
                  </a:lnTo>
                  <a:lnTo>
                    <a:pt x="f6" y="f9"/>
                  </a:lnTo>
                  <a:close/>
                </a:path>
              </a:pathLst>
            </a:custGeom>
            <a:solidFill>
              <a:srgbClr val="FFFF99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13" name="Freeform 120"/>
            <p:cNvSpPr/>
            <p:nvPr/>
          </p:nvSpPr>
          <p:spPr>
            <a:xfrm>
              <a:off x="1383185" y="4088748"/>
              <a:ext cx="281717" cy="39369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90"/>
                <a:gd name="f7" fmla="val 354"/>
                <a:gd name="f8" fmla="val 1"/>
                <a:gd name="f9" fmla="val 196"/>
                <a:gd name="f10" fmla="val 5"/>
                <a:gd name="f11" fmla="val 192"/>
                <a:gd name="f12" fmla="val 10"/>
                <a:gd name="f13" fmla="val 188"/>
                <a:gd name="f14" fmla="val 14"/>
                <a:gd name="f15" fmla="val 16"/>
                <a:gd name="f16" fmla="val 183"/>
                <a:gd name="f17" fmla="val 20"/>
                <a:gd name="f18" fmla="val 181"/>
                <a:gd name="f19" fmla="val 26"/>
                <a:gd name="f20" fmla="val 175"/>
                <a:gd name="f21" fmla="val 30"/>
                <a:gd name="f22" fmla="val 171"/>
                <a:gd name="f23" fmla="val 32"/>
                <a:gd name="f24" fmla="val 167"/>
                <a:gd name="f25" fmla="val 35"/>
                <a:gd name="f26" fmla="val 162"/>
                <a:gd name="f27" fmla="val 159"/>
                <a:gd name="f28" fmla="val 38"/>
                <a:gd name="f29" fmla="val 154"/>
                <a:gd name="f30" fmla="val 146"/>
                <a:gd name="f31" fmla="val 39"/>
                <a:gd name="f32" fmla="val 141"/>
                <a:gd name="f33" fmla="val 133"/>
                <a:gd name="f34" fmla="val 124"/>
                <a:gd name="f35" fmla="val 121"/>
                <a:gd name="f36" fmla="val 116"/>
                <a:gd name="f37" fmla="val 117"/>
                <a:gd name="f38" fmla="val 107"/>
                <a:gd name="f39" fmla="val 103"/>
                <a:gd name="f40" fmla="val 29"/>
                <a:gd name="f41" fmla="val 99"/>
                <a:gd name="f42" fmla="val 95"/>
                <a:gd name="f43" fmla="val 82"/>
                <a:gd name="f44" fmla="val 76"/>
                <a:gd name="f45" fmla="val 74"/>
                <a:gd name="f46" fmla="val 57"/>
                <a:gd name="f47" fmla="val 52"/>
                <a:gd name="f48" fmla="val 45"/>
                <a:gd name="f49" fmla="val 27"/>
                <a:gd name="f50" fmla="val 25"/>
                <a:gd name="f51" fmla="val 42"/>
                <a:gd name="f52" fmla="val 48"/>
                <a:gd name="f53" fmla="val 55"/>
                <a:gd name="f54" fmla="val 36"/>
                <a:gd name="f55" fmla="val 60"/>
                <a:gd name="f56" fmla="val 40"/>
                <a:gd name="f57" fmla="val 64"/>
                <a:gd name="f58" fmla="val 72"/>
                <a:gd name="f59" fmla="val 49"/>
                <a:gd name="f60" fmla="val 77"/>
                <a:gd name="f61" fmla="val 51"/>
                <a:gd name="f62" fmla="val 93"/>
                <a:gd name="f63" fmla="val 89"/>
                <a:gd name="f64" fmla="val 98"/>
                <a:gd name="f65" fmla="val 101"/>
                <a:gd name="f66" fmla="val 46"/>
                <a:gd name="f67" fmla="val 37"/>
                <a:gd name="f68" fmla="val 109"/>
                <a:gd name="f69" fmla="val 33"/>
                <a:gd name="f70" fmla="val 110"/>
                <a:gd name="f71" fmla="val 28"/>
                <a:gd name="f72" fmla="val 115"/>
                <a:gd name="f73" fmla="val 11"/>
                <a:gd name="f74" fmla="val 12"/>
                <a:gd name="f75" fmla="val 8"/>
                <a:gd name="f76" fmla="val 123"/>
                <a:gd name="f77" fmla="val 6"/>
                <a:gd name="f78" fmla="val 125"/>
                <a:gd name="f79" fmla="val 140"/>
                <a:gd name="f80" fmla="val 136"/>
                <a:gd name="f81" fmla="val 145"/>
                <a:gd name="f82" fmla="val 158"/>
                <a:gd name="f83" fmla="val 4"/>
                <a:gd name="f84" fmla="val 170"/>
                <a:gd name="f85" fmla="val 173"/>
                <a:gd name="f86" fmla="val 182"/>
                <a:gd name="f87" fmla="val 15"/>
                <a:gd name="f88" fmla="val 189"/>
                <a:gd name="f89" fmla="val 22"/>
                <a:gd name="f90" fmla="val 194"/>
                <a:gd name="f91" fmla="val 198"/>
                <a:gd name="f92" fmla="val 31"/>
                <a:gd name="f93" fmla="val 200"/>
                <a:gd name="f94" fmla="val 41"/>
                <a:gd name="f95" fmla="val 202"/>
                <a:gd name="f96" fmla="val 50"/>
                <a:gd name="f97" fmla="val 204"/>
                <a:gd name="f98" fmla="val 58"/>
                <a:gd name="f99" fmla="val 205"/>
                <a:gd name="f100" fmla="val 62"/>
                <a:gd name="f101" fmla="val 207"/>
                <a:gd name="f102" fmla="val 67"/>
                <a:gd name="f103" fmla="val 71"/>
                <a:gd name="f104" fmla="val 208"/>
                <a:gd name="f105" fmla="val 209"/>
                <a:gd name="f106" fmla="val 83"/>
                <a:gd name="f107" fmla="val 211"/>
                <a:gd name="f108" fmla="val 91"/>
                <a:gd name="f109" fmla="val 218"/>
                <a:gd name="f110" fmla="val 94"/>
                <a:gd name="f111" fmla="val 224"/>
                <a:gd name="f112" fmla="val 235"/>
                <a:gd name="f113" fmla="val 245"/>
                <a:gd name="f114" fmla="val 102"/>
                <a:gd name="f115" fmla="val 250"/>
                <a:gd name="f116" fmla="val 104"/>
                <a:gd name="f117" fmla="val 253"/>
                <a:gd name="f118" fmla="val 105"/>
                <a:gd name="f119" fmla="val 259"/>
                <a:gd name="f120" fmla="val 267"/>
                <a:gd name="f121" fmla="val 106"/>
                <a:gd name="f122" fmla="val 274"/>
                <a:gd name="f123" fmla="val 111"/>
                <a:gd name="f124" fmla="val 283"/>
                <a:gd name="f125" fmla="val 286"/>
                <a:gd name="f126" fmla="val 130"/>
                <a:gd name="f127" fmla="val 139"/>
                <a:gd name="f128" fmla="val 278"/>
                <a:gd name="f129" fmla="val 142"/>
                <a:gd name="f130" fmla="val 270"/>
                <a:gd name="f131" fmla="val 266"/>
                <a:gd name="f132" fmla="val 147"/>
                <a:gd name="f133" fmla="val 260"/>
                <a:gd name="f134" fmla="val 257"/>
                <a:gd name="f135" fmla="val 248"/>
                <a:gd name="f136" fmla="val 249"/>
                <a:gd name="f137" fmla="val 227"/>
                <a:gd name="f138" fmla="val 242"/>
                <a:gd name="f139" fmla="val 247"/>
                <a:gd name="f140" fmla="val 268"/>
                <a:gd name="f141" fmla="val 281"/>
                <a:gd name="f142" fmla="val 293"/>
                <a:gd name="f143" fmla="val 295"/>
                <a:gd name="f144" fmla="val 298"/>
                <a:gd name="f145" fmla="val 244"/>
                <a:gd name="f146" fmla="val 300"/>
                <a:gd name="f147" fmla="val 241"/>
                <a:gd name="f148" fmla="val 303"/>
                <a:gd name="f149" fmla="val 237"/>
                <a:gd name="f150" fmla="val 308"/>
                <a:gd name="f151" fmla="val 234"/>
                <a:gd name="f152" fmla="val 311"/>
                <a:gd name="f153" fmla="val 233"/>
                <a:gd name="f154" fmla="val 317"/>
                <a:gd name="f155" fmla="val 231"/>
                <a:gd name="f156" fmla="val 327"/>
                <a:gd name="f157" fmla="val 226"/>
                <a:gd name="f158" fmla="val 220"/>
                <a:gd name="f159" fmla="val 328"/>
                <a:gd name="f160" fmla="val 217"/>
                <a:gd name="f161" fmla="val 332"/>
                <a:gd name="f162" fmla="val 215"/>
                <a:gd name="f163" fmla="val 337"/>
                <a:gd name="f164" fmla="val 340"/>
                <a:gd name="f165" fmla="val 214"/>
                <a:gd name="f166" fmla="val 345"/>
                <a:gd name="f167" fmla="val 349"/>
                <a:gd name="f168" fmla="val 199"/>
                <a:gd name="f169" fmla="val 352"/>
                <a:gd name="f170" fmla="val 187"/>
                <a:gd name="f171" fmla="val 346"/>
                <a:gd name="f172" fmla="val 178"/>
                <a:gd name="f173" fmla="val 342"/>
                <a:gd name="f174" fmla="val 336"/>
                <a:gd name="f175" fmla="val 155"/>
                <a:gd name="f176" fmla="val 335"/>
                <a:gd name="f177" fmla="val 148"/>
                <a:gd name="f178" fmla="val 323"/>
                <a:gd name="f179" fmla="val 322"/>
                <a:gd name="f180" fmla="val 319"/>
                <a:gd name="f181" fmla="val 144"/>
                <a:gd name="f182" fmla="val 315"/>
                <a:gd name="f183" fmla="val 132"/>
                <a:gd name="f184" fmla="val 302"/>
                <a:gd name="f185" fmla="val 118"/>
                <a:gd name="f186" fmla="val 128"/>
                <a:gd name="f187" fmla="val 301"/>
                <a:gd name="f188" fmla="val 299"/>
                <a:gd name="f189" fmla="val 100"/>
                <a:gd name="f190" fmla="val 92"/>
                <a:gd name="f191" fmla="val 87"/>
                <a:gd name="f192" fmla="val 297"/>
                <a:gd name="f193" fmla="val 68"/>
                <a:gd name="f194" fmla="val 289"/>
                <a:gd name="f195" fmla="val 54"/>
                <a:gd name="f196" fmla="val 287"/>
                <a:gd name="f197" fmla="val 284"/>
                <a:gd name="f198" fmla="val 280"/>
                <a:gd name="f199" fmla="val 279"/>
                <a:gd name="f200" fmla="val 277"/>
                <a:gd name="f201" fmla="val 23"/>
                <a:gd name="f202" fmla="val 18"/>
                <a:gd name="f203" fmla="val 238"/>
                <a:gd name="f204" fmla="val 17"/>
                <a:gd name="f205" fmla="val 221"/>
                <a:gd name="f206" fmla="val 203"/>
                <a:gd name="f207" fmla="+- 0 0 -90"/>
                <a:gd name="f208" fmla="*/ f3 1 290"/>
                <a:gd name="f209" fmla="*/ f4 1 354"/>
                <a:gd name="f210" fmla="+- f7 0 f5"/>
                <a:gd name="f211" fmla="+- f6 0 f5"/>
                <a:gd name="f212" fmla="*/ f207 f0 1"/>
                <a:gd name="f213" fmla="*/ f211 1 290"/>
                <a:gd name="f214" fmla="*/ f210 1 354"/>
                <a:gd name="f215" fmla="*/ 7 f211 1"/>
                <a:gd name="f216" fmla="*/ 99 f210 1"/>
                <a:gd name="f217" fmla="*/ 14 f211 1"/>
                <a:gd name="f218" fmla="*/ 92 f210 1"/>
                <a:gd name="f219" fmla="*/ 20 f211 1"/>
                <a:gd name="f220" fmla="*/ 83 f210 1"/>
                <a:gd name="f221" fmla="*/ 21 f211 1"/>
                <a:gd name="f222" fmla="*/ 69 f210 1"/>
                <a:gd name="f223" fmla="*/ 62 f210 1"/>
                <a:gd name="f224" fmla="*/ 50 f210 1"/>
                <a:gd name="f225" fmla="*/ 30 f210 1"/>
                <a:gd name="f226" fmla="*/ 23 f210 1"/>
                <a:gd name="f227" fmla="*/ 17 f211 1"/>
                <a:gd name="f228" fmla="*/ 15 f210 1"/>
                <a:gd name="f229" fmla="*/ 26 f211 1"/>
                <a:gd name="f230" fmla="*/ 35 f211 1"/>
                <a:gd name="f231" fmla="*/ 21 f210 1"/>
                <a:gd name="f232" fmla="*/ 49 f211 1"/>
                <a:gd name="f233" fmla="*/ 27 f210 1"/>
                <a:gd name="f234" fmla="*/ 59 f211 1"/>
                <a:gd name="f235" fmla="*/ 19 f210 1"/>
                <a:gd name="f236" fmla="*/ 61 f211 1"/>
                <a:gd name="f237" fmla="*/ 11 f210 1"/>
                <a:gd name="f238" fmla="*/ 68 f211 1"/>
                <a:gd name="f239" fmla="*/ 3 f210 1"/>
                <a:gd name="f240" fmla="*/ 77 f211 1"/>
                <a:gd name="f241" fmla="*/ 0 f210 1"/>
                <a:gd name="f242" fmla="*/ 94 f211 1"/>
                <a:gd name="f243" fmla="*/ 104 f211 1"/>
                <a:gd name="f244" fmla="*/ 12 f210 1"/>
                <a:gd name="f245" fmla="*/ 112 f211 1"/>
                <a:gd name="f246" fmla="*/ 26 f210 1"/>
                <a:gd name="f247" fmla="*/ 115 f211 1"/>
                <a:gd name="f248" fmla="*/ 37 f210 1"/>
                <a:gd name="f249" fmla="*/ 117 f211 1"/>
                <a:gd name="f250" fmla="*/ 48 f210 1"/>
                <a:gd name="f251" fmla="*/ 135 f211 1"/>
                <a:gd name="f252" fmla="*/ 53 f210 1"/>
                <a:gd name="f253" fmla="*/ 144 f211 1"/>
                <a:gd name="f254" fmla="*/ 56 f210 1"/>
                <a:gd name="f255" fmla="*/ 156 f211 1"/>
                <a:gd name="f256" fmla="*/ 66 f210 1"/>
                <a:gd name="f257" fmla="*/ 153 f211 1"/>
                <a:gd name="f258" fmla="*/ 75 f210 1"/>
                <a:gd name="f259" fmla="*/ 142 f211 1"/>
                <a:gd name="f260" fmla="*/ 137 f211 1"/>
                <a:gd name="f261" fmla="*/ 103 f210 1"/>
                <a:gd name="f262" fmla="*/ 115 f210 1"/>
                <a:gd name="f263" fmla="*/ 128 f210 1"/>
                <a:gd name="f264" fmla="*/ 140 f211 1"/>
                <a:gd name="f265" fmla="*/ 137 f210 1"/>
                <a:gd name="f266" fmla="*/ 148 f210 1"/>
                <a:gd name="f267" fmla="*/ 155 f210 1"/>
                <a:gd name="f268" fmla="*/ 131 f211 1"/>
                <a:gd name="f269" fmla="*/ 162 f210 1"/>
                <a:gd name="f270" fmla="*/ 125 f211 1"/>
                <a:gd name="f271" fmla="*/ 172 f210 1"/>
                <a:gd name="f272" fmla="*/ 118 f211 1"/>
                <a:gd name="f273" fmla="*/ 178 f210 1"/>
                <a:gd name="f274" fmla="*/ 110 f211 1"/>
                <a:gd name="f275" fmla="*/ 187 f210 1"/>
                <a:gd name="f276" fmla="*/ 101 f211 1"/>
                <a:gd name="f277" fmla="*/ 182 f210 1"/>
                <a:gd name="f278" fmla="*/ 177 f210 1"/>
                <a:gd name="f279" fmla="*/ 81 f211 1"/>
                <a:gd name="f280" fmla="*/ 168 f210 1"/>
                <a:gd name="f281" fmla="*/ 71 f211 1"/>
                <a:gd name="f282" fmla="*/ 158 f210 1"/>
                <a:gd name="f283" fmla="*/ 55 f211 1"/>
                <a:gd name="f284" fmla="*/ 159 f210 1"/>
                <a:gd name="f285" fmla="*/ 41 f211 1"/>
                <a:gd name="f286" fmla="*/ 32 f211 1"/>
                <a:gd name="f287" fmla="*/ 152 f210 1"/>
                <a:gd name="f288" fmla="*/ 13 f211 1"/>
                <a:gd name="f289" fmla="*/ 136 f210 1"/>
                <a:gd name="f290" fmla="*/ 8 f211 1"/>
                <a:gd name="f291" fmla="*/ 125 f210 1"/>
                <a:gd name="f292" fmla="*/ 111 f210 1"/>
                <a:gd name="f293" fmla="*/ 0 f211 1"/>
                <a:gd name="f294" fmla="*/ 106 f210 1"/>
                <a:gd name="f295" fmla="*/ 290 f211 1"/>
                <a:gd name="f296" fmla="*/ 354 f210 1"/>
                <a:gd name="f297" fmla="*/ f212 1 f2"/>
                <a:gd name="f298" fmla="*/ f215 1 290"/>
                <a:gd name="f299" fmla="*/ f216 1 354"/>
                <a:gd name="f300" fmla="*/ f217 1 290"/>
                <a:gd name="f301" fmla="*/ f218 1 354"/>
                <a:gd name="f302" fmla="*/ f219 1 290"/>
                <a:gd name="f303" fmla="*/ f220 1 354"/>
                <a:gd name="f304" fmla="*/ f221 1 290"/>
                <a:gd name="f305" fmla="*/ f222 1 354"/>
                <a:gd name="f306" fmla="*/ f223 1 354"/>
                <a:gd name="f307" fmla="*/ f224 1 354"/>
                <a:gd name="f308" fmla="*/ f225 1 354"/>
                <a:gd name="f309" fmla="*/ f226 1 354"/>
                <a:gd name="f310" fmla="*/ f227 1 290"/>
                <a:gd name="f311" fmla="*/ f228 1 354"/>
                <a:gd name="f312" fmla="*/ f229 1 290"/>
                <a:gd name="f313" fmla="*/ f230 1 290"/>
                <a:gd name="f314" fmla="*/ f231 1 354"/>
                <a:gd name="f315" fmla="*/ f232 1 290"/>
                <a:gd name="f316" fmla="*/ f233 1 354"/>
                <a:gd name="f317" fmla="*/ f234 1 290"/>
                <a:gd name="f318" fmla="*/ f235 1 354"/>
                <a:gd name="f319" fmla="*/ f236 1 290"/>
                <a:gd name="f320" fmla="*/ f237 1 354"/>
                <a:gd name="f321" fmla="*/ f238 1 290"/>
                <a:gd name="f322" fmla="*/ f239 1 354"/>
                <a:gd name="f323" fmla="*/ f240 1 290"/>
                <a:gd name="f324" fmla="*/ f241 1 354"/>
                <a:gd name="f325" fmla="*/ f242 1 290"/>
                <a:gd name="f326" fmla="*/ f243 1 290"/>
                <a:gd name="f327" fmla="*/ f244 1 354"/>
                <a:gd name="f328" fmla="*/ f245 1 290"/>
                <a:gd name="f329" fmla="*/ f246 1 354"/>
                <a:gd name="f330" fmla="*/ f247 1 290"/>
                <a:gd name="f331" fmla="*/ f248 1 354"/>
                <a:gd name="f332" fmla="*/ f249 1 290"/>
                <a:gd name="f333" fmla="*/ f250 1 354"/>
                <a:gd name="f334" fmla="*/ f251 1 290"/>
                <a:gd name="f335" fmla="*/ f252 1 354"/>
                <a:gd name="f336" fmla="*/ f253 1 290"/>
                <a:gd name="f337" fmla="*/ f254 1 354"/>
                <a:gd name="f338" fmla="*/ f255 1 290"/>
                <a:gd name="f339" fmla="*/ f256 1 354"/>
                <a:gd name="f340" fmla="*/ f257 1 290"/>
                <a:gd name="f341" fmla="*/ f258 1 354"/>
                <a:gd name="f342" fmla="*/ f259 1 290"/>
                <a:gd name="f343" fmla="*/ f260 1 290"/>
                <a:gd name="f344" fmla="*/ f261 1 354"/>
                <a:gd name="f345" fmla="*/ f262 1 354"/>
                <a:gd name="f346" fmla="*/ f263 1 354"/>
                <a:gd name="f347" fmla="*/ f264 1 290"/>
                <a:gd name="f348" fmla="*/ f265 1 354"/>
                <a:gd name="f349" fmla="*/ f266 1 354"/>
                <a:gd name="f350" fmla="*/ f267 1 354"/>
                <a:gd name="f351" fmla="*/ f268 1 290"/>
                <a:gd name="f352" fmla="*/ f269 1 354"/>
                <a:gd name="f353" fmla="*/ f270 1 290"/>
                <a:gd name="f354" fmla="*/ f271 1 354"/>
                <a:gd name="f355" fmla="*/ f272 1 290"/>
                <a:gd name="f356" fmla="*/ f273 1 354"/>
                <a:gd name="f357" fmla="*/ f274 1 290"/>
                <a:gd name="f358" fmla="*/ f275 1 354"/>
                <a:gd name="f359" fmla="*/ f276 1 290"/>
                <a:gd name="f360" fmla="*/ f277 1 354"/>
                <a:gd name="f361" fmla="*/ f278 1 354"/>
                <a:gd name="f362" fmla="*/ f279 1 290"/>
                <a:gd name="f363" fmla="*/ f280 1 354"/>
                <a:gd name="f364" fmla="*/ f281 1 290"/>
                <a:gd name="f365" fmla="*/ f282 1 354"/>
                <a:gd name="f366" fmla="*/ f283 1 290"/>
                <a:gd name="f367" fmla="*/ f284 1 354"/>
                <a:gd name="f368" fmla="*/ f285 1 290"/>
                <a:gd name="f369" fmla="*/ f286 1 290"/>
                <a:gd name="f370" fmla="*/ f287 1 354"/>
                <a:gd name="f371" fmla="*/ f288 1 290"/>
                <a:gd name="f372" fmla="*/ f289 1 354"/>
                <a:gd name="f373" fmla="*/ f290 1 290"/>
                <a:gd name="f374" fmla="*/ f291 1 354"/>
                <a:gd name="f375" fmla="*/ f292 1 354"/>
                <a:gd name="f376" fmla="*/ f293 1 290"/>
                <a:gd name="f377" fmla="*/ f294 1 354"/>
                <a:gd name="f378" fmla="*/ f295 1 290"/>
                <a:gd name="f379" fmla="*/ f296 1 354"/>
                <a:gd name="f380" fmla="+- f297 0 f1"/>
                <a:gd name="f381" fmla="*/ f298 1 f213"/>
                <a:gd name="f382" fmla="*/ f299 1 f214"/>
                <a:gd name="f383" fmla="*/ f300 1 f213"/>
                <a:gd name="f384" fmla="*/ f301 1 f214"/>
                <a:gd name="f385" fmla="*/ f302 1 f213"/>
                <a:gd name="f386" fmla="*/ f303 1 f214"/>
                <a:gd name="f387" fmla="*/ f304 1 f213"/>
                <a:gd name="f388" fmla="*/ f305 1 f214"/>
                <a:gd name="f389" fmla="*/ f306 1 f214"/>
                <a:gd name="f390" fmla="*/ f307 1 f214"/>
                <a:gd name="f391" fmla="*/ f308 1 f214"/>
                <a:gd name="f392" fmla="*/ f309 1 f214"/>
                <a:gd name="f393" fmla="*/ f310 1 f213"/>
                <a:gd name="f394" fmla="*/ f311 1 f214"/>
                <a:gd name="f395" fmla="*/ f312 1 f213"/>
                <a:gd name="f396" fmla="*/ f313 1 f213"/>
                <a:gd name="f397" fmla="*/ f314 1 f214"/>
                <a:gd name="f398" fmla="*/ f315 1 f213"/>
                <a:gd name="f399" fmla="*/ f316 1 f214"/>
                <a:gd name="f400" fmla="*/ f317 1 f213"/>
                <a:gd name="f401" fmla="*/ f318 1 f214"/>
                <a:gd name="f402" fmla="*/ f319 1 f213"/>
                <a:gd name="f403" fmla="*/ f320 1 f214"/>
                <a:gd name="f404" fmla="*/ f321 1 f213"/>
                <a:gd name="f405" fmla="*/ f322 1 f214"/>
                <a:gd name="f406" fmla="*/ f323 1 f213"/>
                <a:gd name="f407" fmla="*/ f324 1 f214"/>
                <a:gd name="f408" fmla="*/ f325 1 f213"/>
                <a:gd name="f409" fmla="*/ f326 1 f213"/>
                <a:gd name="f410" fmla="*/ f327 1 f214"/>
                <a:gd name="f411" fmla="*/ f328 1 f213"/>
                <a:gd name="f412" fmla="*/ f329 1 f214"/>
                <a:gd name="f413" fmla="*/ f330 1 f213"/>
                <a:gd name="f414" fmla="*/ f331 1 f214"/>
                <a:gd name="f415" fmla="*/ f332 1 f213"/>
                <a:gd name="f416" fmla="*/ f333 1 f214"/>
                <a:gd name="f417" fmla="*/ f334 1 f213"/>
                <a:gd name="f418" fmla="*/ f335 1 f214"/>
                <a:gd name="f419" fmla="*/ f336 1 f213"/>
                <a:gd name="f420" fmla="*/ f337 1 f214"/>
                <a:gd name="f421" fmla="*/ f338 1 f213"/>
                <a:gd name="f422" fmla="*/ f339 1 f214"/>
                <a:gd name="f423" fmla="*/ f340 1 f213"/>
                <a:gd name="f424" fmla="*/ f341 1 f214"/>
                <a:gd name="f425" fmla="*/ f342 1 f213"/>
                <a:gd name="f426" fmla="*/ f343 1 f213"/>
                <a:gd name="f427" fmla="*/ f344 1 f214"/>
                <a:gd name="f428" fmla="*/ f345 1 f214"/>
                <a:gd name="f429" fmla="*/ f346 1 f214"/>
                <a:gd name="f430" fmla="*/ f347 1 f213"/>
                <a:gd name="f431" fmla="*/ f348 1 f214"/>
                <a:gd name="f432" fmla="*/ f349 1 f214"/>
                <a:gd name="f433" fmla="*/ f350 1 f214"/>
                <a:gd name="f434" fmla="*/ f351 1 f213"/>
                <a:gd name="f435" fmla="*/ f352 1 f214"/>
                <a:gd name="f436" fmla="*/ f353 1 f213"/>
                <a:gd name="f437" fmla="*/ f354 1 f214"/>
                <a:gd name="f438" fmla="*/ f355 1 f213"/>
                <a:gd name="f439" fmla="*/ f356 1 f214"/>
                <a:gd name="f440" fmla="*/ f357 1 f213"/>
                <a:gd name="f441" fmla="*/ f358 1 f214"/>
                <a:gd name="f442" fmla="*/ f359 1 f213"/>
                <a:gd name="f443" fmla="*/ f360 1 f214"/>
                <a:gd name="f444" fmla="*/ f361 1 f214"/>
                <a:gd name="f445" fmla="*/ f362 1 f213"/>
                <a:gd name="f446" fmla="*/ f363 1 f214"/>
                <a:gd name="f447" fmla="*/ f364 1 f213"/>
                <a:gd name="f448" fmla="*/ f365 1 f214"/>
                <a:gd name="f449" fmla="*/ f366 1 f213"/>
                <a:gd name="f450" fmla="*/ f367 1 f214"/>
                <a:gd name="f451" fmla="*/ f368 1 f213"/>
                <a:gd name="f452" fmla="*/ f369 1 f213"/>
                <a:gd name="f453" fmla="*/ f370 1 f214"/>
                <a:gd name="f454" fmla="*/ f371 1 f213"/>
                <a:gd name="f455" fmla="*/ f372 1 f214"/>
                <a:gd name="f456" fmla="*/ f373 1 f213"/>
                <a:gd name="f457" fmla="*/ f374 1 f214"/>
                <a:gd name="f458" fmla="*/ f375 1 f214"/>
                <a:gd name="f459" fmla="*/ f376 1 f213"/>
                <a:gd name="f460" fmla="*/ f377 1 f214"/>
                <a:gd name="f461" fmla="*/ f378 1 f213"/>
                <a:gd name="f462" fmla="*/ f379 1 f214"/>
                <a:gd name="f463" fmla="*/ f459 f208 1"/>
                <a:gd name="f464" fmla="*/ f461 f208 1"/>
                <a:gd name="f465" fmla="*/ f462 f209 1"/>
                <a:gd name="f466" fmla="*/ f407 f209 1"/>
                <a:gd name="f467" fmla="*/ f381 f208 1"/>
                <a:gd name="f468" fmla="*/ f382 f209 1"/>
                <a:gd name="f469" fmla="*/ f383 f208 1"/>
                <a:gd name="f470" fmla="*/ f384 f209 1"/>
                <a:gd name="f471" fmla="*/ f385 f208 1"/>
                <a:gd name="f472" fmla="*/ f386 f209 1"/>
                <a:gd name="f473" fmla="*/ f387 f208 1"/>
                <a:gd name="f474" fmla="*/ f388 f209 1"/>
                <a:gd name="f475" fmla="*/ f389 f209 1"/>
                <a:gd name="f476" fmla="*/ f390 f209 1"/>
                <a:gd name="f477" fmla="*/ f391 f209 1"/>
                <a:gd name="f478" fmla="*/ f392 f209 1"/>
                <a:gd name="f479" fmla="*/ f393 f208 1"/>
                <a:gd name="f480" fmla="*/ f394 f209 1"/>
                <a:gd name="f481" fmla="*/ f395 f208 1"/>
                <a:gd name="f482" fmla="*/ f396 f208 1"/>
                <a:gd name="f483" fmla="*/ f397 f209 1"/>
                <a:gd name="f484" fmla="*/ f398 f208 1"/>
                <a:gd name="f485" fmla="*/ f399 f209 1"/>
                <a:gd name="f486" fmla="*/ f400 f208 1"/>
                <a:gd name="f487" fmla="*/ f401 f209 1"/>
                <a:gd name="f488" fmla="*/ f402 f208 1"/>
                <a:gd name="f489" fmla="*/ f403 f209 1"/>
                <a:gd name="f490" fmla="*/ f404 f208 1"/>
                <a:gd name="f491" fmla="*/ f405 f209 1"/>
                <a:gd name="f492" fmla="*/ f406 f208 1"/>
                <a:gd name="f493" fmla="*/ f408 f208 1"/>
                <a:gd name="f494" fmla="*/ f409 f208 1"/>
                <a:gd name="f495" fmla="*/ f410 f209 1"/>
                <a:gd name="f496" fmla="*/ f411 f208 1"/>
                <a:gd name="f497" fmla="*/ f412 f209 1"/>
                <a:gd name="f498" fmla="*/ f413 f208 1"/>
                <a:gd name="f499" fmla="*/ f414 f209 1"/>
                <a:gd name="f500" fmla="*/ f415 f208 1"/>
                <a:gd name="f501" fmla="*/ f416 f209 1"/>
                <a:gd name="f502" fmla="*/ f417 f208 1"/>
                <a:gd name="f503" fmla="*/ f418 f209 1"/>
                <a:gd name="f504" fmla="*/ f419 f208 1"/>
                <a:gd name="f505" fmla="*/ f420 f209 1"/>
                <a:gd name="f506" fmla="*/ f421 f208 1"/>
                <a:gd name="f507" fmla="*/ f422 f209 1"/>
                <a:gd name="f508" fmla="*/ f423 f208 1"/>
                <a:gd name="f509" fmla="*/ f424 f209 1"/>
                <a:gd name="f510" fmla="*/ f425 f208 1"/>
                <a:gd name="f511" fmla="*/ f426 f208 1"/>
                <a:gd name="f512" fmla="*/ f427 f209 1"/>
                <a:gd name="f513" fmla="*/ f428 f209 1"/>
                <a:gd name="f514" fmla="*/ f429 f209 1"/>
                <a:gd name="f515" fmla="*/ f430 f208 1"/>
                <a:gd name="f516" fmla="*/ f431 f209 1"/>
                <a:gd name="f517" fmla="*/ f432 f209 1"/>
                <a:gd name="f518" fmla="*/ f433 f209 1"/>
                <a:gd name="f519" fmla="*/ f434 f208 1"/>
                <a:gd name="f520" fmla="*/ f435 f209 1"/>
                <a:gd name="f521" fmla="*/ f436 f208 1"/>
                <a:gd name="f522" fmla="*/ f437 f209 1"/>
                <a:gd name="f523" fmla="*/ f438 f208 1"/>
                <a:gd name="f524" fmla="*/ f439 f209 1"/>
                <a:gd name="f525" fmla="*/ f440 f208 1"/>
                <a:gd name="f526" fmla="*/ f441 f209 1"/>
                <a:gd name="f527" fmla="*/ f442 f208 1"/>
                <a:gd name="f528" fmla="*/ f443 f209 1"/>
                <a:gd name="f529" fmla="*/ f444 f209 1"/>
                <a:gd name="f530" fmla="*/ f445 f208 1"/>
                <a:gd name="f531" fmla="*/ f446 f209 1"/>
                <a:gd name="f532" fmla="*/ f447 f208 1"/>
                <a:gd name="f533" fmla="*/ f448 f209 1"/>
                <a:gd name="f534" fmla="*/ f449 f208 1"/>
                <a:gd name="f535" fmla="*/ f450 f209 1"/>
                <a:gd name="f536" fmla="*/ f451 f208 1"/>
                <a:gd name="f537" fmla="*/ f452 f208 1"/>
                <a:gd name="f538" fmla="*/ f453 f209 1"/>
                <a:gd name="f539" fmla="*/ f454 f208 1"/>
                <a:gd name="f540" fmla="*/ f455 f209 1"/>
                <a:gd name="f541" fmla="*/ f456 f208 1"/>
                <a:gd name="f542" fmla="*/ f457 f209 1"/>
                <a:gd name="f543" fmla="*/ f458 f209 1"/>
                <a:gd name="f544" fmla="*/ f460 f20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80">
                  <a:pos x="f467" y="f468"/>
                </a:cxn>
                <a:cxn ang="f380">
                  <a:pos x="f469" y="f470"/>
                </a:cxn>
                <a:cxn ang="f380">
                  <a:pos x="f471" y="f472"/>
                </a:cxn>
                <a:cxn ang="f380">
                  <a:pos x="f473" y="f474"/>
                </a:cxn>
                <a:cxn ang="f380">
                  <a:pos x="f473" y="f475"/>
                </a:cxn>
                <a:cxn ang="f380">
                  <a:pos x="f469" y="f476"/>
                </a:cxn>
                <a:cxn ang="f380">
                  <a:pos x="f469" y="f477"/>
                </a:cxn>
                <a:cxn ang="f380">
                  <a:pos x="f469" y="f478"/>
                </a:cxn>
                <a:cxn ang="f380">
                  <a:pos x="f479" y="f480"/>
                </a:cxn>
                <a:cxn ang="f380">
                  <a:pos x="f481" y="f480"/>
                </a:cxn>
                <a:cxn ang="f380">
                  <a:pos x="f482" y="f483"/>
                </a:cxn>
                <a:cxn ang="f380">
                  <a:pos x="f484" y="f485"/>
                </a:cxn>
                <a:cxn ang="f380">
                  <a:pos x="f486" y="f487"/>
                </a:cxn>
                <a:cxn ang="f380">
                  <a:pos x="f488" y="f489"/>
                </a:cxn>
                <a:cxn ang="f380">
                  <a:pos x="f490" y="f491"/>
                </a:cxn>
                <a:cxn ang="f380">
                  <a:pos x="f492" y="f466"/>
                </a:cxn>
                <a:cxn ang="f380">
                  <a:pos x="f493" y="f491"/>
                </a:cxn>
                <a:cxn ang="f380">
                  <a:pos x="f494" y="f495"/>
                </a:cxn>
                <a:cxn ang="f380">
                  <a:pos x="f496" y="f497"/>
                </a:cxn>
                <a:cxn ang="f380">
                  <a:pos x="f498" y="f499"/>
                </a:cxn>
                <a:cxn ang="f380">
                  <a:pos x="f500" y="f501"/>
                </a:cxn>
                <a:cxn ang="f380">
                  <a:pos x="f502" y="f503"/>
                </a:cxn>
                <a:cxn ang="f380">
                  <a:pos x="f504" y="f505"/>
                </a:cxn>
                <a:cxn ang="f380">
                  <a:pos x="f506" y="f507"/>
                </a:cxn>
                <a:cxn ang="f380">
                  <a:pos x="f508" y="f509"/>
                </a:cxn>
                <a:cxn ang="f380">
                  <a:pos x="f510" y="f472"/>
                </a:cxn>
                <a:cxn ang="f380">
                  <a:pos x="f511" y="f512"/>
                </a:cxn>
                <a:cxn ang="f380">
                  <a:pos x="f511" y="f512"/>
                </a:cxn>
                <a:cxn ang="f380">
                  <a:pos x="f511" y="f513"/>
                </a:cxn>
                <a:cxn ang="f380">
                  <a:pos x="f511" y="f514"/>
                </a:cxn>
                <a:cxn ang="f380">
                  <a:pos x="f515" y="f516"/>
                </a:cxn>
                <a:cxn ang="f380">
                  <a:pos x="f515" y="f517"/>
                </a:cxn>
                <a:cxn ang="f380">
                  <a:pos x="f511" y="f518"/>
                </a:cxn>
                <a:cxn ang="f380">
                  <a:pos x="f519" y="f520"/>
                </a:cxn>
                <a:cxn ang="f380">
                  <a:pos x="f521" y="f522"/>
                </a:cxn>
                <a:cxn ang="f380">
                  <a:pos x="f523" y="f524"/>
                </a:cxn>
                <a:cxn ang="f380">
                  <a:pos x="f525" y="f526"/>
                </a:cxn>
                <a:cxn ang="f380">
                  <a:pos x="f527" y="f528"/>
                </a:cxn>
                <a:cxn ang="f380">
                  <a:pos x="f493" y="f529"/>
                </a:cxn>
                <a:cxn ang="f380">
                  <a:pos x="f530" y="f531"/>
                </a:cxn>
                <a:cxn ang="f380">
                  <a:pos x="f532" y="f533"/>
                </a:cxn>
                <a:cxn ang="f380">
                  <a:pos x="f534" y="f535"/>
                </a:cxn>
                <a:cxn ang="f380">
                  <a:pos x="f536" y="f533"/>
                </a:cxn>
                <a:cxn ang="f380">
                  <a:pos x="f537" y="f538"/>
                </a:cxn>
                <a:cxn ang="f380">
                  <a:pos x="f473" y="f517"/>
                </a:cxn>
                <a:cxn ang="f380">
                  <a:pos x="f539" y="f540"/>
                </a:cxn>
                <a:cxn ang="f380">
                  <a:pos x="f541" y="f542"/>
                </a:cxn>
                <a:cxn ang="f380">
                  <a:pos x="f467" y="f543"/>
                </a:cxn>
                <a:cxn ang="f380">
                  <a:pos x="f463" y="f544"/>
                </a:cxn>
              </a:cxnLst>
              <a:rect l="f463" t="f466" r="f464" b="f465"/>
              <a:pathLst>
                <a:path w="290" h="354">
                  <a:moveTo>
                    <a:pt x="f8" y="f9"/>
                  </a:moveTo>
                  <a:lnTo>
                    <a:pt x="f10" y="f11"/>
                  </a:lnTo>
                  <a:lnTo>
                    <a:pt x="f12" y="f13"/>
                  </a:lnTo>
                  <a:lnTo>
                    <a:pt x="f14" y="f13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5" y="f27"/>
                  </a:lnTo>
                  <a:lnTo>
                    <a:pt x="f28" y="f29"/>
                  </a:lnTo>
                  <a:lnTo>
                    <a:pt x="f28" y="f30"/>
                  </a:lnTo>
                  <a:lnTo>
                    <a:pt x="f31" y="f32"/>
                  </a:lnTo>
                  <a:lnTo>
                    <a:pt x="f31" y="f33"/>
                  </a:lnTo>
                  <a:lnTo>
                    <a:pt x="f31" y="f34"/>
                  </a:lnTo>
                  <a:lnTo>
                    <a:pt x="f31" y="f35"/>
                  </a:lnTo>
                  <a:lnTo>
                    <a:pt x="f28" y="f36"/>
                  </a:lnTo>
                  <a:lnTo>
                    <a:pt x="f28" y="f37"/>
                  </a:lnTo>
                  <a:lnTo>
                    <a:pt x="f23" y="f38"/>
                  </a:lnTo>
                  <a:lnTo>
                    <a:pt x="f23" y="f39"/>
                  </a:lnTo>
                  <a:lnTo>
                    <a:pt x="f40" y="f41"/>
                  </a:lnTo>
                  <a:lnTo>
                    <a:pt x="f19" y="f42"/>
                  </a:lnTo>
                  <a:lnTo>
                    <a:pt x="f19" y="f43"/>
                  </a:lnTo>
                  <a:lnTo>
                    <a:pt x="f19" y="f44"/>
                  </a:lnTo>
                  <a:lnTo>
                    <a:pt x="f19" y="f45"/>
                  </a:lnTo>
                  <a:lnTo>
                    <a:pt x="f19" y="f46"/>
                  </a:lnTo>
                  <a:lnTo>
                    <a:pt x="f19" y="f43"/>
                  </a:lnTo>
                  <a:lnTo>
                    <a:pt x="f19" y="f46"/>
                  </a:lnTo>
                  <a:lnTo>
                    <a:pt x="f19" y="f47"/>
                  </a:lnTo>
                  <a:lnTo>
                    <a:pt x="f19" y="f48"/>
                  </a:lnTo>
                  <a:lnTo>
                    <a:pt x="f19" y="f31"/>
                  </a:lnTo>
                  <a:lnTo>
                    <a:pt x="f19" y="f21"/>
                  </a:lnTo>
                  <a:lnTo>
                    <a:pt x="f19" y="f49"/>
                  </a:lnTo>
                  <a:lnTo>
                    <a:pt x="f21" y="f49"/>
                  </a:lnTo>
                  <a:lnTo>
                    <a:pt x="f25" y="f50"/>
                  </a:lnTo>
                  <a:lnTo>
                    <a:pt x="f31" y="f50"/>
                  </a:lnTo>
                  <a:lnTo>
                    <a:pt x="f51" y="f50"/>
                  </a:lnTo>
                  <a:lnTo>
                    <a:pt x="f52" y="f40"/>
                  </a:lnTo>
                  <a:lnTo>
                    <a:pt x="f52" y="f21"/>
                  </a:lnTo>
                  <a:lnTo>
                    <a:pt x="f53" y="f54"/>
                  </a:lnTo>
                  <a:lnTo>
                    <a:pt x="f55" y="f56"/>
                  </a:lnTo>
                  <a:lnTo>
                    <a:pt x="f57" y="f56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61"/>
                  </a:lnTo>
                  <a:lnTo>
                    <a:pt x="f63" y="f61"/>
                  </a:lnTo>
                  <a:lnTo>
                    <a:pt x="f62" y="f61"/>
                  </a:lnTo>
                  <a:lnTo>
                    <a:pt x="f64" y="f61"/>
                  </a:lnTo>
                  <a:lnTo>
                    <a:pt x="f65" y="f66"/>
                  </a:lnTo>
                  <a:lnTo>
                    <a:pt x="f38" y="f67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70" y="f17"/>
                  </a:lnTo>
                  <a:lnTo>
                    <a:pt x="f72" y="f73"/>
                  </a:lnTo>
                  <a:lnTo>
                    <a:pt x="f72" y="f74"/>
                  </a:lnTo>
                  <a:lnTo>
                    <a:pt x="f37" y="f75"/>
                  </a:lnTo>
                  <a:lnTo>
                    <a:pt x="f76" y="f77"/>
                  </a:lnTo>
                  <a:lnTo>
                    <a:pt x="f78" y="f5"/>
                  </a:lnTo>
                  <a:lnTo>
                    <a:pt x="f79" y="f5"/>
                  </a:lnTo>
                  <a:lnTo>
                    <a:pt x="f80" y="f5"/>
                  </a:lnTo>
                  <a:lnTo>
                    <a:pt x="f79" y="f5"/>
                  </a:lnTo>
                  <a:lnTo>
                    <a:pt x="f81" y="f5"/>
                  </a:lnTo>
                  <a:lnTo>
                    <a:pt x="f82" y="f5"/>
                  </a:lnTo>
                  <a:lnTo>
                    <a:pt x="f24" y="f83"/>
                  </a:lnTo>
                  <a:lnTo>
                    <a:pt x="f84" y="f77"/>
                  </a:lnTo>
                  <a:lnTo>
                    <a:pt x="f85" y="f75"/>
                  </a:lnTo>
                  <a:lnTo>
                    <a:pt x="f86" y="f87"/>
                  </a:lnTo>
                  <a:lnTo>
                    <a:pt x="f16" y="f15"/>
                  </a:lnTo>
                  <a:lnTo>
                    <a:pt x="f88" y="f89"/>
                  </a:lnTo>
                  <a:lnTo>
                    <a:pt x="f90" y="f49"/>
                  </a:lnTo>
                  <a:lnTo>
                    <a:pt x="f91" y="f92"/>
                  </a:lnTo>
                  <a:lnTo>
                    <a:pt x="f93" y="f94"/>
                  </a:lnTo>
                  <a:lnTo>
                    <a:pt x="f95" y="f96"/>
                  </a:lnTo>
                  <a:lnTo>
                    <a:pt x="f97" y="f98"/>
                  </a:lnTo>
                  <a:lnTo>
                    <a:pt x="f99" y="f100"/>
                  </a:lnTo>
                  <a:lnTo>
                    <a:pt x="f101" y="f102"/>
                  </a:lnTo>
                  <a:lnTo>
                    <a:pt x="f101" y="f103"/>
                  </a:lnTo>
                  <a:lnTo>
                    <a:pt x="f104" y="f44"/>
                  </a:lnTo>
                  <a:lnTo>
                    <a:pt x="f105" y="f106"/>
                  </a:lnTo>
                  <a:lnTo>
                    <a:pt x="f107" y="f108"/>
                  </a:lnTo>
                  <a:lnTo>
                    <a:pt x="f109" y="f110"/>
                  </a:lnTo>
                  <a:lnTo>
                    <a:pt x="f111" y="f42"/>
                  </a:lnTo>
                  <a:lnTo>
                    <a:pt x="f112" y="f41"/>
                  </a:lnTo>
                  <a:lnTo>
                    <a:pt x="f113" y="f65"/>
                  </a:lnTo>
                  <a:lnTo>
                    <a:pt x="f113" y="f114"/>
                  </a:lnTo>
                  <a:lnTo>
                    <a:pt x="f115" y="f116"/>
                  </a:lnTo>
                  <a:lnTo>
                    <a:pt x="f117" y="f118"/>
                  </a:lnTo>
                  <a:lnTo>
                    <a:pt x="f119" y="f118"/>
                  </a:lnTo>
                  <a:lnTo>
                    <a:pt x="f120" y="f121"/>
                  </a:lnTo>
                  <a:lnTo>
                    <a:pt x="f122" y="f123"/>
                  </a:lnTo>
                  <a:lnTo>
                    <a:pt x="f124" y="f37"/>
                  </a:lnTo>
                  <a:lnTo>
                    <a:pt x="f124" y="f78"/>
                  </a:lnTo>
                  <a:lnTo>
                    <a:pt x="f125" y="f126"/>
                  </a:lnTo>
                  <a:lnTo>
                    <a:pt x="f6" y="f80"/>
                  </a:lnTo>
                  <a:lnTo>
                    <a:pt x="f124" y="f127"/>
                  </a:lnTo>
                  <a:lnTo>
                    <a:pt x="f128" y="f129"/>
                  </a:lnTo>
                  <a:lnTo>
                    <a:pt x="f130" y="f30"/>
                  </a:lnTo>
                  <a:lnTo>
                    <a:pt x="f131" y="f132"/>
                  </a:lnTo>
                  <a:lnTo>
                    <a:pt x="f133" y="f29"/>
                  </a:lnTo>
                  <a:lnTo>
                    <a:pt x="f134" y="f27"/>
                  </a:lnTo>
                  <a:lnTo>
                    <a:pt x="f135" y="f22"/>
                  </a:lnTo>
                  <a:lnTo>
                    <a:pt x="f134" y="f27"/>
                  </a:lnTo>
                  <a:lnTo>
                    <a:pt x="f135" y="f22"/>
                  </a:lnTo>
                  <a:lnTo>
                    <a:pt x="f135" y="f9"/>
                  </a:lnTo>
                  <a:lnTo>
                    <a:pt x="f135" y="f11"/>
                  </a:lnTo>
                  <a:lnTo>
                    <a:pt x="f135" y="f13"/>
                  </a:lnTo>
                  <a:lnTo>
                    <a:pt x="f135" y="f11"/>
                  </a:lnTo>
                  <a:lnTo>
                    <a:pt x="f135" y="f9"/>
                  </a:lnTo>
                  <a:lnTo>
                    <a:pt x="f135" y="f93"/>
                  </a:lnTo>
                  <a:lnTo>
                    <a:pt x="f135" y="f97"/>
                  </a:lnTo>
                  <a:lnTo>
                    <a:pt x="f135" y="f107"/>
                  </a:lnTo>
                  <a:lnTo>
                    <a:pt x="f136" y="f109"/>
                  </a:lnTo>
                  <a:lnTo>
                    <a:pt x="f136" y="f137"/>
                  </a:lnTo>
                  <a:lnTo>
                    <a:pt x="f136" y="f112"/>
                  </a:lnTo>
                  <a:lnTo>
                    <a:pt x="f136" y="f138"/>
                  </a:lnTo>
                  <a:lnTo>
                    <a:pt x="f136" y="f139"/>
                  </a:lnTo>
                  <a:lnTo>
                    <a:pt x="f136" y="f138"/>
                  </a:lnTo>
                  <a:lnTo>
                    <a:pt x="f136" y="f139"/>
                  </a:lnTo>
                  <a:lnTo>
                    <a:pt x="f117" y="f119"/>
                  </a:lnTo>
                  <a:lnTo>
                    <a:pt x="f117" y="f140"/>
                  </a:lnTo>
                  <a:lnTo>
                    <a:pt x="f117" y="f141"/>
                  </a:lnTo>
                  <a:lnTo>
                    <a:pt x="f117" y="f125"/>
                  </a:lnTo>
                  <a:lnTo>
                    <a:pt x="f117" y="f141"/>
                  </a:lnTo>
                  <a:lnTo>
                    <a:pt x="f117" y="f125"/>
                  </a:lnTo>
                  <a:lnTo>
                    <a:pt x="f117" y="f6"/>
                  </a:lnTo>
                  <a:lnTo>
                    <a:pt x="f117" y="f142"/>
                  </a:lnTo>
                  <a:lnTo>
                    <a:pt x="f135" y="f143"/>
                  </a:lnTo>
                  <a:lnTo>
                    <a:pt x="f113" y="f144"/>
                  </a:lnTo>
                  <a:lnTo>
                    <a:pt x="f145" y="f146"/>
                  </a:lnTo>
                  <a:lnTo>
                    <a:pt x="f147" y="f148"/>
                  </a:lnTo>
                  <a:lnTo>
                    <a:pt x="f149" y="f150"/>
                  </a:lnTo>
                  <a:lnTo>
                    <a:pt x="f151" y="f152"/>
                  </a:lnTo>
                  <a:lnTo>
                    <a:pt x="f153" y="f154"/>
                  </a:lnTo>
                  <a:lnTo>
                    <a:pt x="f155" y="f156"/>
                  </a:lnTo>
                  <a:lnTo>
                    <a:pt x="f157" y="f156"/>
                  </a:lnTo>
                  <a:lnTo>
                    <a:pt x="f158" y="f156"/>
                  </a:lnTo>
                  <a:lnTo>
                    <a:pt x="f109" y="f159"/>
                  </a:lnTo>
                  <a:lnTo>
                    <a:pt x="f160" y="f161"/>
                  </a:lnTo>
                  <a:lnTo>
                    <a:pt x="f162" y="f163"/>
                  </a:lnTo>
                  <a:lnTo>
                    <a:pt x="f162" y="f164"/>
                  </a:lnTo>
                  <a:lnTo>
                    <a:pt x="f165" y="f166"/>
                  </a:lnTo>
                  <a:lnTo>
                    <a:pt x="f104" y="f167"/>
                  </a:lnTo>
                  <a:lnTo>
                    <a:pt x="f168" y="f7"/>
                  </a:lnTo>
                  <a:lnTo>
                    <a:pt x="f9" y="f169"/>
                  </a:lnTo>
                  <a:lnTo>
                    <a:pt x="f168" y="f7"/>
                  </a:lnTo>
                  <a:lnTo>
                    <a:pt x="f170" y="f171"/>
                  </a:lnTo>
                  <a:lnTo>
                    <a:pt x="f16" y="f166"/>
                  </a:lnTo>
                  <a:lnTo>
                    <a:pt x="f9" y="f169"/>
                  </a:lnTo>
                  <a:lnTo>
                    <a:pt x="f172" y="f173"/>
                  </a:lnTo>
                  <a:lnTo>
                    <a:pt x="f22" y="f174"/>
                  </a:lnTo>
                  <a:lnTo>
                    <a:pt x="f84" y="f174"/>
                  </a:lnTo>
                  <a:lnTo>
                    <a:pt x="f175" y="f176"/>
                  </a:lnTo>
                  <a:lnTo>
                    <a:pt x="f177" y="f178"/>
                  </a:lnTo>
                  <a:lnTo>
                    <a:pt x="f177" y="f179"/>
                  </a:lnTo>
                  <a:lnTo>
                    <a:pt x="f132" y="f180"/>
                  </a:lnTo>
                  <a:lnTo>
                    <a:pt x="f181" y="f182"/>
                  </a:lnTo>
                  <a:lnTo>
                    <a:pt x="f183" y="f184"/>
                  </a:lnTo>
                  <a:lnTo>
                    <a:pt x="f185" y="f146"/>
                  </a:lnTo>
                  <a:lnTo>
                    <a:pt x="f186" y="f187"/>
                  </a:lnTo>
                  <a:lnTo>
                    <a:pt x="f185" y="f146"/>
                  </a:lnTo>
                  <a:lnTo>
                    <a:pt x="f123" y="f144"/>
                  </a:lnTo>
                  <a:lnTo>
                    <a:pt x="f38" y="f188"/>
                  </a:lnTo>
                  <a:lnTo>
                    <a:pt x="f189" y="f184"/>
                  </a:lnTo>
                  <a:lnTo>
                    <a:pt x="f190" y="f184"/>
                  </a:lnTo>
                  <a:lnTo>
                    <a:pt x="f191" y="f184"/>
                  </a:lnTo>
                  <a:lnTo>
                    <a:pt x="f43" y="f184"/>
                  </a:lnTo>
                  <a:lnTo>
                    <a:pt x="f45" y="f144"/>
                  </a:lnTo>
                  <a:lnTo>
                    <a:pt x="f45" y="f192"/>
                  </a:lnTo>
                  <a:lnTo>
                    <a:pt x="f193" y="f143"/>
                  </a:lnTo>
                  <a:lnTo>
                    <a:pt x="f57" y="f142"/>
                  </a:lnTo>
                  <a:lnTo>
                    <a:pt x="f98" y="f194"/>
                  </a:lnTo>
                  <a:lnTo>
                    <a:pt x="f46" y="f194"/>
                  </a:lnTo>
                  <a:lnTo>
                    <a:pt x="f195" y="f196"/>
                  </a:lnTo>
                  <a:lnTo>
                    <a:pt x="f59" y="f197"/>
                  </a:lnTo>
                  <a:lnTo>
                    <a:pt x="f31" y="f198"/>
                  </a:lnTo>
                  <a:lnTo>
                    <a:pt x="f25" y="f199"/>
                  </a:lnTo>
                  <a:lnTo>
                    <a:pt x="f92" y="f200"/>
                  </a:lnTo>
                  <a:lnTo>
                    <a:pt x="f49" y="f120"/>
                  </a:lnTo>
                  <a:lnTo>
                    <a:pt x="f201" y="f134"/>
                  </a:lnTo>
                  <a:lnTo>
                    <a:pt x="f202" y="f136"/>
                  </a:lnTo>
                  <a:lnTo>
                    <a:pt x="f14" y="f145"/>
                  </a:lnTo>
                  <a:lnTo>
                    <a:pt x="f15" y="f153"/>
                  </a:lnTo>
                  <a:lnTo>
                    <a:pt x="f87" y="f203"/>
                  </a:lnTo>
                  <a:lnTo>
                    <a:pt x="f204" y="f137"/>
                  </a:lnTo>
                  <a:lnTo>
                    <a:pt x="f15" y="f205"/>
                  </a:lnTo>
                  <a:lnTo>
                    <a:pt x="f87" y="f162"/>
                  </a:lnTo>
                  <a:lnTo>
                    <a:pt x="f14" y="f105"/>
                  </a:lnTo>
                  <a:lnTo>
                    <a:pt x="f12" y="f101"/>
                  </a:lnTo>
                  <a:lnTo>
                    <a:pt x="f83" y="f99"/>
                  </a:lnTo>
                  <a:lnTo>
                    <a:pt x="f8" y="f206"/>
                  </a:lnTo>
                  <a:lnTo>
                    <a:pt x="f5" y="f93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FFF99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14" name="Freeform 121"/>
            <p:cNvSpPr/>
            <p:nvPr/>
          </p:nvSpPr>
          <p:spPr>
            <a:xfrm>
              <a:off x="2414180" y="2028477"/>
              <a:ext cx="578824" cy="62740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91"/>
                <a:gd name="f7" fmla="val 555"/>
                <a:gd name="f8" fmla="val 14"/>
                <a:gd name="f9" fmla="val 260"/>
                <a:gd name="f10" fmla="val 19"/>
                <a:gd name="f11" fmla="val 238"/>
                <a:gd name="f12" fmla="val 26"/>
                <a:gd name="f13" fmla="val 196"/>
                <a:gd name="f14" fmla="val 199"/>
                <a:gd name="f15" fmla="val 8"/>
                <a:gd name="f16" fmla="val 136"/>
                <a:gd name="f17" fmla="val 105"/>
                <a:gd name="f18" fmla="val 84"/>
                <a:gd name="f19" fmla="val 59"/>
                <a:gd name="f20" fmla="val 16"/>
                <a:gd name="f21" fmla="val 52"/>
                <a:gd name="f22" fmla="val 35"/>
                <a:gd name="f23" fmla="val 33"/>
                <a:gd name="f24" fmla="val 54"/>
                <a:gd name="f25" fmla="val 28"/>
                <a:gd name="f26" fmla="val 69"/>
                <a:gd name="f27" fmla="val 22"/>
                <a:gd name="f28" fmla="val 87"/>
                <a:gd name="f29" fmla="val 1"/>
                <a:gd name="f30" fmla="val 106"/>
                <a:gd name="f31" fmla="val 135"/>
                <a:gd name="f32" fmla="val 148"/>
                <a:gd name="f33" fmla="val 17"/>
                <a:gd name="f34" fmla="val 169"/>
                <a:gd name="f35" fmla="val 38"/>
                <a:gd name="f36" fmla="val 187"/>
                <a:gd name="f37" fmla="val 41"/>
                <a:gd name="f38" fmla="val 200"/>
                <a:gd name="f39" fmla="val 46"/>
                <a:gd name="f40" fmla="val 225"/>
                <a:gd name="f41" fmla="val 79"/>
                <a:gd name="f42" fmla="val 241"/>
                <a:gd name="f43" fmla="val 78"/>
                <a:gd name="f44" fmla="val 256"/>
                <a:gd name="f45" fmla="val 92"/>
                <a:gd name="f46" fmla="val 274"/>
                <a:gd name="f47" fmla="val 101"/>
                <a:gd name="f48" fmla="val 278"/>
                <a:gd name="f49" fmla="val 126"/>
                <a:gd name="f50" fmla="val 309"/>
                <a:gd name="f51" fmla="val 143"/>
                <a:gd name="f52" fmla="val 312"/>
                <a:gd name="f53" fmla="val 335"/>
                <a:gd name="f54" fmla="val 347"/>
                <a:gd name="f55" fmla="val 102"/>
                <a:gd name="f56" fmla="val 368"/>
                <a:gd name="f57" fmla="val 90"/>
                <a:gd name="f58" fmla="val 391"/>
                <a:gd name="f59" fmla="val 414"/>
                <a:gd name="f60" fmla="val 437"/>
                <a:gd name="f61" fmla="val 460"/>
                <a:gd name="f62" fmla="val 481"/>
                <a:gd name="f63" fmla="val 504"/>
                <a:gd name="f64" fmla="val 518"/>
                <a:gd name="f65" fmla="val 130"/>
                <a:gd name="f66" fmla="val 505"/>
                <a:gd name="f67" fmla="val 171"/>
                <a:gd name="f68" fmla="val 537"/>
                <a:gd name="f69" fmla="val 216"/>
                <a:gd name="f70" fmla="val 553"/>
                <a:gd name="f71" fmla="val 218"/>
                <a:gd name="f72" fmla="val 575"/>
                <a:gd name="f73" fmla="val 240"/>
                <a:gd name="f74" fmla="val 292"/>
                <a:gd name="f75" fmla="val 574"/>
                <a:gd name="f76" fmla="val 307"/>
                <a:gd name="f77" fmla="val 566"/>
                <a:gd name="f78" fmla="val 328"/>
                <a:gd name="f79" fmla="val 531"/>
                <a:gd name="f80" fmla="val 371"/>
                <a:gd name="f81" fmla="val 522"/>
                <a:gd name="f82" fmla="val 394"/>
                <a:gd name="f83" fmla="val 509"/>
                <a:gd name="f84" fmla="val 420"/>
                <a:gd name="f85" fmla="val 496"/>
                <a:gd name="f86" fmla="val 426"/>
                <a:gd name="f87" fmla="val 469"/>
                <a:gd name="f88" fmla="val 438"/>
                <a:gd name="f89" fmla="val 454"/>
                <a:gd name="f90" fmla="val 425"/>
                <a:gd name="f91" fmla="val 434"/>
                <a:gd name="f92" fmla="val 401"/>
                <a:gd name="f93" fmla="val 395"/>
                <a:gd name="f94" fmla="val 393"/>
                <a:gd name="f95" fmla="val 400"/>
                <a:gd name="f96" fmla="val 379"/>
                <a:gd name="f97" fmla="val 399"/>
                <a:gd name="f98" fmla="val 377"/>
                <a:gd name="f99" fmla="val 429"/>
                <a:gd name="f100" fmla="val 348"/>
                <a:gd name="f101" fmla="val 441"/>
                <a:gd name="f102" fmla="val 302"/>
                <a:gd name="f103" fmla="val 443"/>
                <a:gd name="f104" fmla="val 282"/>
                <a:gd name="f105" fmla="val 245"/>
                <a:gd name="f106" fmla="val 447"/>
                <a:gd name="f107" fmla="val 233"/>
                <a:gd name="f108" fmla="val 451"/>
                <a:gd name="f109" fmla="val 221"/>
                <a:gd name="f110" fmla="val 478"/>
                <a:gd name="f111" fmla="val 224"/>
                <a:gd name="f112" fmla="val 519"/>
                <a:gd name="f113" fmla="val 188"/>
                <a:gd name="f114" fmla="val 497"/>
                <a:gd name="f115" fmla="val 166"/>
                <a:gd name="f116" fmla="val 485"/>
                <a:gd name="f117" fmla="val 121"/>
                <a:gd name="f118" fmla="val 459"/>
                <a:gd name="f119" fmla="val 129"/>
                <a:gd name="f120" fmla="val 439"/>
                <a:gd name="f121" fmla="val 123"/>
                <a:gd name="f122" fmla="val 411"/>
                <a:gd name="f123" fmla="val 131"/>
                <a:gd name="f124" fmla="val 373"/>
                <a:gd name="f125" fmla="val 109"/>
                <a:gd name="f126" fmla="val 350"/>
                <a:gd name="f127" fmla="val 327"/>
                <a:gd name="f128" fmla="val 305"/>
                <a:gd name="f129" fmla="val 308"/>
                <a:gd name="f130" fmla="val 297"/>
                <a:gd name="f131" fmla="val 27"/>
                <a:gd name="f132" fmla="val 21"/>
                <a:gd name="f133" fmla="val 269"/>
                <a:gd name="f134" fmla="+- 0 0 -90"/>
                <a:gd name="f135" fmla="*/ f3 1 591"/>
                <a:gd name="f136" fmla="*/ f4 1 555"/>
                <a:gd name="f137" fmla="+- f7 0 f5"/>
                <a:gd name="f138" fmla="+- f6 0 f5"/>
                <a:gd name="f139" fmla="*/ f134 f0 1"/>
                <a:gd name="f140" fmla="*/ f138 1 591"/>
                <a:gd name="f141" fmla="*/ f137 1 555"/>
                <a:gd name="f142" fmla="*/ 11 f138 1"/>
                <a:gd name="f143" fmla="*/ 128 f137 1"/>
                <a:gd name="f144" fmla="*/ 0 f138 1"/>
                <a:gd name="f145" fmla="*/ 107 f137 1"/>
                <a:gd name="f146" fmla="*/ 56 f137 1"/>
                <a:gd name="f147" fmla="*/ 32 f137 1"/>
                <a:gd name="f148" fmla="*/ 20 f138 1"/>
                <a:gd name="f149" fmla="*/ 18 f137 1"/>
                <a:gd name="f150" fmla="*/ 39 f138 1"/>
                <a:gd name="f151" fmla="*/ 12 f137 1"/>
                <a:gd name="f152" fmla="*/ 60 f138 1"/>
                <a:gd name="f153" fmla="*/ 5 f137 1"/>
                <a:gd name="f154" fmla="*/ 84 f138 1"/>
                <a:gd name="f155" fmla="*/ 9 f137 1"/>
                <a:gd name="f156" fmla="*/ 106 f138 1"/>
                <a:gd name="f157" fmla="*/ 22 f137 1"/>
                <a:gd name="f158" fmla="*/ 127 f138 1"/>
                <a:gd name="f159" fmla="*/ 42 f137 1"/>
                <a:gd name="f160" fmla="*/ 145 f138 1"/>
                <a:gd name="f161" fmla="*/ 50 f137 1"/>
                <a:gd name="f162" fmla="*/ 157 f138 1"/>
                <a:gd name="f163" fmla="*/ 67 f137 1"/>
                <a:gd name="f164" fmla="*/ 176 f138 1"/>
                <a:gd name="f165" fmla="*/ 90 f137 1"/>
                <a:gd name="f166" fmla="*/ 196 f138 1"/>
                <a:gd name="f167" fmla="*/ 80 f137 1"/>
                <a:gd name="f168" fmla="*/ 54 f137 1"/>
                <a:gd name="f169" fmla="*/ 222 f138 1"/>
                <a:gd name="f170" fmla="*/ 48 f137 1"/>
                <a:gd name="f171" fmla="*/ 248 f138 1"/>
                <a:gd name="f172" fmla="*/ 272 f138 1"/>
                <a:gd name="f173" fmla="*/ 294 f138 1"/>
                <a:gd name="f174" fmla="*/ 70 f137 1"/>
                <a:gd name="f175" fmla="*/ 304 f138 1"/>
                <a:gd name="f176" fmla="*/ 116 f137 1"/>
                <a:gd name="f177" fmla="*/ 326 f138 1"/>
                <a:gd name="f178" fmla="*/ 325 f138 1"/>
                <a:gd name="f179" fmla="*/ 164 f137 1"/>
                <a:gd name="f180" fmla="*/ 300 f138 1"/>
                <a:gd name="f181" fmla="*/ 199 f137 1"/>
                <a:gd name="f182" fmla="*/ 288 f138 1"/>
                <a:gd name="f183" fmla="*/ 225 f137 1"/>
                <a:gd name="f184" fmla="*/ 266 f138 1"/>
                <a:gd name="f185" fmla="*/ 235 f137 1"/>
                <a:gd name="f186" fmla="*/ 246 f138 1"/>
                <a:gd name="f187" fmla="*/ 215 f137 1"/>
                <a:gd name="f188" fmla="*/ 223 f138 1"/>
                <a:gd name="f189" fmla="*/ 213 f138 1"/>
                <a:gd name="f190" fmla="*/ 231 f137 1"/>
                <a:gd name="f191" fmla="*/ 171 f138 1"/>
                <a:gd name="f192" fmla="*/ 238 f137 1"/>
                <a:gd name="f193" fmla="*/ 147 f138 1"/>
                <a:gd name="f194" fmla="*/ 236 f137 1"/>
                <a:gd name="f195" fmla="*/ 132 f138 1"/>
                <a:gd name="f196" fmla="*/ 241 f137 1"/>
                <a:gd name="f197" fmla="*/ 297 f137 1"/>
                <a:gd name="f198" fmla="*/ 107 f138 1"/>
                <a:gd name="f199" fmla="*/ 267 f137 1"/>
                <a:gd name="f200" fmla="*/ 81 f138 1"/>
                <a:gd name="f201" fmla="*/ 260 f137 1"/>
                <a:gd name="f202" fmla="*/ 69 f138 1"/>
                <a:gd name="f203" fmla="*/ 246 f137 1"/>
                <a:gd name="f204" fmla="*/ 70 f138 1"/>
                <a:gd name="f205" fmla="*/ 220 f137 1"/>
                <a:gd name="f206" fmla="*/ 61 f138 1"/>
                <a:gd name="f207" fmla="*/ 188 f137 1"/>
                <a:gd name="f208" fmla="*/ 26 f138 1"/>
                <a:gd name="f209" fmla="*/ 159 f137 1"/>
                <a:gd name="f210" fmla="*/ 12 f138 1"/>
                <a:gd name="f211" fmla="*/ 145 f137 1"/>
                <a:gd name="f212" fmla="*/ 0 f137 1"/>
                <a:gd name="f213" fmla="*/ 591 f138 1"/>
                <a:gd name="f214" fmla="*/ 555 f137 1"/>
                <a:gd name="f215" fmla="*/ f139 1 f2"/>
                <a:gd name="f216" fmla="*/ f142 1 591"/>
                <a:gd name="f217" fmla="*/ f143 1 555"/>
                <a:gd name="f218" fmla="*/ f144 1 591"/>
                <a:gd name="f219" fmla="*/ f145 1 555"/>
                <a:gd name="f220" fmla="*/ f146 1 555"/>
                <a:gd name="f221" fmla="*/ f147 1 555"/>
                <a:gd name="f222" fmla="*/ f148 1 591"/>
                <a:gd name="f223" fmla="*/ f149 1 555"/>
                <a:gd name="f224" fmla="*/ f150 1 591"/>
                <a:gd name="f225" fmla="*/ f151 1 555"/>
                <a:gd name="f226" fmla="*/ f152 1 591"/>
                <a:gd name="f227" fmla="*/ f153 1 555"/>
                <a:gd name="f228" fmla="*/ f154 1 591"/>
                <a:gd name="f229" fmla="*/ f155 1 555"/>
                <a:gd name="f230" fmla="*/ f156 1 591"/>
                <a:gd name="f231" fmla="*/ f157 1 555"/>
                <a:gd name="f232" fmla="*/ f158 1 591"/>
                <a:gd name="f233" fmla="*/ f159 1 555"/>
                <a:gd name="f234" fmla="*/ f160 1 591"/>
                <a:gd name="f235" fmla="*/ f161 1 555"/>
                <a:gd name="f236" fmla="*/ f162 1 591"/>
                <a:gd name="f237" fmla="*/ f163 1 555"/>
                <a:gd name="f238" fmla="*/ f164 1 591"/>
                <a:gd name="f239" fmla="*/ f165 1 555"/>
                <a:gd name="f240" fmla="*/ f166 1 591"/>
                <a:gd name="f241" fmla="*/ f167 1 555"/>
                <a:gd name="f242" fmla="*/ f168 1 555"/>
                <a:gd name="f243" fmla="*/ f169 1 591"/>
                <a:gd name="f244" fmla="*/ f170 1 555"/>
                <a:gd name="f245" fmla="*/ f171 1 591"/>
                <a:gd name="f246" fmla="*/ f172 1 591"/>
                <a:gd name="f247" fmla="*/ f173 1 591"/>
                <a:gd name="f248" fmla="*/ f174 1 555"/>
                <a:gd name="f249" fmla="*/ f175 1 591"/>
                <a:gd name="f250" fmla="*/ f176 1 555"/>
                <a:gd name="f251" fmla="*/ f177 1 591"/>
                <a:gd name="f252" fmla="*/ f178 1 591"/>
                <a:gd name="f253" fmla="*/ f179 1 555"/>
                <a:gd name="f254" fmla="*/ f180 1 591"/>
                <a:gd name="f255" fmla="*/ f181 1 555"/>
                <a:gd name="f256" fmla="*/ f182 1 591"/>
                <a:gd name="f257" fmla="*/ f183 1 555"/>
                <a:gd name="f258" fmla="*/ f184 1 591"/>
                <a:gd name="f259" fmla="*/ f185 1 555"/>
                <a:gd name="f260" fmla="*/ f186 1 591"/>
                <a:gd name="f261" fmla="*/ f187 1 555"/>
                <a:gd name="f262" fmla="*/ f188 1 591"/>
                <a:gd name="f263" fmla="*/ f189 1 591"/>
                <a:gd name="f264" fmla="*/ f190 1 555"/>
                <a:gd name="f265" fmla="*/ f191 1 591"/>
                <a:gd name="f266" fmla="*/ f192 1 555"/>
                <a:gd name="f267" fmla="*/ f193 1 591"/>
                <a:gd name="f268" fmla="*/ f194 1 555"/>
                <a:gd name="f269" fmla="*/ f195 1 591"/>
                <a:gd name="f270" fmla="*/ f196 1 555"/>
                <a:gd name="f271" fmla="*/ f197 1 555"/>
                <a:gd name="f272" fmla="*/ f198 1 591"/>
                <a:gd name="f273" fmla="*/ f199 1 555"/>
                <a:gd name="f274" fmla="*/ f200 1 591"/>
                <a:gd name="f275" fmla="*/ f201 1 555"/>
                <a:gd name="f276" fmla="*/ f202 1 591"/>
                <a:gd name="f277" fmla="*/ f203 1 555"/>
                <a:gd name="f278" fmla="*/ f204 1 591"/>
                <a:gd name="f279" fmla="*/ f205 1 555"/>
                <a:gd name="f280" fmla="*/ f206 1 591"/>
                <a:gd name="f281" fmla="*/ f207 1 555"/>
                <a:gd name="f282" fmla="*/ f208 1 591"/>
                <a:gd name="f283" fmla="*/ f209 1 555"/>
                <a:gd name="f284" fmla="*/ f210 1 591"/>
                <a:gd name="f285" fmla="*/ f211 1 555"/>
                <a:gd name="f286" fmla="*/ f212 1 555"/>
                <a:gd name="f287" fmla="*/ f213 1 591"/>
                <a:gd name="f288" fmla="*/ f214 1 555"/>
                <a:gd name="f289" fmla="+- f215 0 f1"/>
                <a:gd name="f290" fmla="*/ f216 1 f140"/>
                <a:gd name="f291" fmla="*/ f217 1 f141"/>
                <a:gd name="f292" fmla="*/ f218 1 f140"/>
                <a:gd name="f293" fmla="*/ f219 1 f141"/>
                <a:gd name="f294" fmla="*/ f220 1 f141"/>
                <a:gd name="f295" fmla="*/ f221 1 f141"/>
                <a:gd name="f296" fmla="*/ f222 1 f140"/>
                <a:gd name="f297" fmla="*/ f223 1 f141"/>
                <a:gd name="f298" fmla="*/ f224 1 f140"/>
                <a:gd name="f299" fmla="*/ f225 1 f141"/>
                <a:gd name="f300" fmla="*/ f226 1 f140"/>
                <a:gd name="f301" fmla="*/ f227 1 f141"/>
                <a:gd name="f302" fmla="*/ f228 1 f140"/>
                <a:gd name="f303" fmla="*/ f229 1 f141"/>
                <a:gd name="f304" fmla="*/ f230 1 f140"/>
                <a:gd name="f305" fmla="*/ f231 1 f141"/>
                <a:gd name="f306" fmla="*/ f232 1 f140"/>
                <a:gd name="f307" fmla="*/ f233 1 f141"/>
                <a:gd name="f308" fmla="*/ f234 1 f140"/>
                <a:gd name="f309" fmla="*/ f235 1 f141"/>
                <a:gd name="f310" fmla="*/ f236 1 f140"/>
                <a:gd name="f311" fmla="*/ f237 1 f141"/>
                <a:gd name="f312" fmla="*/ f238 1 f140"/>
                <a:gd name="f313" fmla="*/ f239 1 f141"/>
                <a:gd name="f314" fmla="*/ f240 1 f140"/>
                <a:gd name="f315" fmla="*/ f241 1 f141"/>
                <a:gd name="f316" fmla="*/ f242 1 f141"/>
                <a:gd name="f317" fmla="*/ f243 1 f140"/>
                <a:gd name="f318" fmla="*/ f244 1 f141"/>
                <a:gd name="f319" fmla="*/ f245 1 f140"/>
                <a:gd name="f320" fmla="*/ f246 1 f140"/>
                <a:gd name="f321" fmla="*/ f247 1 f140"/>
                <a:gd name="f322" fmla="*/ f248 1 f141"/>
                <a:gd name="f323" fmla="*/ f249 1 f140"/>
                <a:gd name="f324" fmla="*/ f250 1 f141"/>
                <a:gd name="f325" fmla="*/ f251 1 f140"/>
                <a:gd name="f326" fmla="*/ f252 1 f140"/>
                <a:gd name="f327" fmla="*/ f253 1 f141"/>
                <a:gd name="f328" fmla="*/ f254 1 f140"/>
                <a:gd name="f329" fmla="*/ f255 1 f141"/>
                <a:gd name="f330" fmla="*/ f256 1 f140"/>
                <a:gd name="f331" fmla="*/ f257 1 f141"/>
                <a:gd name="f332" fmla="*/ f258 1 f140"/>
                <a:gd name="f333" fmla="*/ f259 1 f141"/>
                <a:gd name="f334" fmla="*/ f260 1 f140"/>
                <a:gd name="f335" fmla="*/ f261 1 f141"/>
                <a:gd name="f336" fmla="*/ f262 1 f140"/>
                <a:gd name="f337" fmla="*/ f263 1 f140"/>
                <a:gd name="f338" fmla="*/ f264 1 f141"/>
                <a:gd name="f339" fmla="*/ f265 1 f140"/>
                <a:gd name="f340" fmla="*/ f266 1 f141"/>
                <a:gd name="f341" fmla="*/ f267 1 f140"/>
                <a:gd name="f342" fmla="*/ f268 1 f141"/>
                <a:gd name="f343" fmla="*/ f269 1 f140"/>
                <a:gd name="f344" fmla="*/ f270 1 f141"/>
                <a:gd name="f345" fmla="*/ f271 1 f141"/>
                <a:gd name="f346" fmla="*/ f272 1 f140"/>
                <a:gd name="f347" fmla="*/ f273 1 f141"/>
                <a:gd name="f348" fmla="*/ f274 1 f140"/>
                <a:gd name="f349" fmla="*/ f275 1 f141"/>
                <a:gd name="f350" fmla="*/ f276 1 f140"/>
                <a:gd name="f351" fmla="*/ f277 1 f141"/>
                <a:gd name="f352" fmla="*/ f278 1 f140"/>
                <a:gd name="f353" fmla="*/ f279 1 f141"/>
                <a:gd name="f354" fmla="*/ f280 1 f140"/>
                <a:gd name="f355" fmla="*/ f281 1 f141"/>
                <a:gd name="f356" fmla="*/ f282 1 f140"/>
                <a:gd name="f357" fmla="*/ f283 1 f141"/>
                <a:gd name="f358" fmla="*/ f284 1 f140"/>
                <a:gd name="f359" fmla="*/ f285 1 f141"/>
                <a:gd name="f360" fmla="*/ f287 1 f140"/>
                <a:gd name="f361" fmla="*/ f286 1 f141"/>
                <a:gd name="f362" fmla="*/ f288 1 f141"/>
                <a:gd name="f363" fmla="*/ f292 f135 1"/>
                <a:gd name="f364" fmla="*/ f360 f135 1"/>
                <a:gd name="f365" fmla="*/ f362 f136 1"/>
                <a:gd name="f366" fmla="*/ f361 f136 1"/>
                <a:gd name="f367" fmla="*/ f290 f135 1"/>
                <a:gd name="f368" fmla="*/ f291 f136 1"/>
                <a:gd name="f369" fmla="*/ f293 f136 1"/>
                <a:gd name="f370" fmla="*/ f294 f136 1"/>
                <a:gd name="f371" fmla="*/ f295 f136 1"/>
                <a:gd name="f372" fmla="*/ f296 f135 1"/>
                <a:gd name="f373" fmla="*/ f297 f136 1"/>
                <a:gd name="f374" fmla="*/ f298 f135 1"/>
                <a:gd name="f375" fmla="*/ f299 f136 1"/>
                <a:gd name="f376" fmla="*/ f300 f135 1"/>
                <a:gd name="f377" fmla="*/ f301 f136 1"/>
                <a:gd name="f378" fmla="*/ f302 f135 1"/>
                <a:gd name="f379" fmla="*/ f303 f136 1"/>
                <a:gd name="f380" fmla="*/ f304 f135 1"/>
                <a:gd name="f381" fmla="*/ f305 f136 1"/>
                <a:gd name="f382" fmla="*/ f306 f135 1"/>
                <a:gd name="f383" fmla="*/ f307 f136 1"/>
                <a:gd name="f384" fmla="*/ f308 f135 1"/>
                <a:gd name="f385" fmla="*/ f309 f136 1"/>
                <a:gd name="f386" fmla="*/ f310 f135 1"/>
                <a:gd name="f387" fmla="*/ f311 f136 1"/>
                <a:gd name="f388" fmla="*/ f312 f135 1"/>
                <a:gd name="f389" fmla="*/ f313 f136 1"/>
                <a:gd name="f390" fmla="*/ f314 f135 1"/>
                <a:gd name="f391" fmla="*/ f315 f136 1"/>
                <a:gd name="f392" fmla="*/ f316 f136 1"/>
                <a:gd name="f393" fmla="*/ f317 f135 1"/>
                <a:gd name="f394" fmla="*/ f318 f136 1"/>
                <a:gd name="f395" fmla="*/ f319 f135 1"/>
                <a:gd name="f396" fmla="*/ f320 f135 1"/>
                <a:gd name="f397" fmla="*/ f321 f135 1"/>
                <a:gd name="f398" fmla="*/ f322 f136 1"/>
                <a:gd name="f399" fmla="*/ f323 f135 1"/>
                <a:gd name="f400" fmla="*/ f324 f136 1"/>
                <a:gd name="f401" fmla="*/ f325 f135 1"/>
                <a:gd name="f402" fmla="*/ f326 f135 1"/>
                <a:gd name="f403" fmla="*/ f327 f136 1"/>
                <a:gd name="f404" fmla="*/ f328 f135 1"/>
                <a:gd name="f405" fmla="*/ f329 f136 1"/>
                <a:gd name="f406" fmla="*/ f330 f135 1"/>
                <a:gd name="f407" fmla="*/ f331 f136 1"/>
                <a:gd name="f408" fmla="*/ f332 f135 1"/>
                <a:gd name="f409" fmla="*/ f333 f136 1"/>
                <a:gd name="f410" fmla="*/ f334 f135 1"/>
                <a:gd name="f411" fmla="*/ f335 f136 1"/>
                <a:gd name="f412" fmla="*/ f336 f135 1"/>
                <a:gd name="f413" fmla="*/ f337 f135 1"/>
                <a:gd name="f414" fmla="*/ f338 f136 1"/>
                <a:gd name="f415" fmla="*/ f339 f135 1"/>
                <a:gd name="f416" fmla="*/ f340 f136 1"/>
                <a:gd name="f417" fmla="*/ f341 f135 1"/>
                <a:gd name="f418" fmla="*/ f342 f136 1"/>
                <a:gd name="f419" fmla="*/ f343 f135 1"/>
                <a:gd name="f420" fmla="*/ f344 f136 1"/>
                <a:gd name="f421" fmla="*/ f345 f136 1"/>
                <a:gd name="f422" fmla="*/ f346 f135 1"/>
                <a:gd name="f423" fmla="*/ f347 f136 1"/>
                <a:gd name="f424" fmla="*/ f348 f135 1"/>
                <a:gd name="f425" fmla="*/ f349 f136 1"/>
                <a:gd name="f426" fmla="*/ f350 f135 1"/>
                <a:gd name="f427" fmla="*/ f351 f136 1"/>
                <a:gd name="f428" fmla="*/ f352 f135 1"/>
                <a:gd name="f429" fmla="*/ f353 f136 1"/>
                <a:gd name="f430" fmla="*/ f354 f135 1"/>
                <a:gd name="f431" fmla="*/ f355 f136 1"/>
                <a:gd name="f432" fmla="*/ f356 f135 1"/>
                <a:gd name="f433" fmla="*/ f357 f136 1"/>
                <a:gd name="f434" fmla="*/ f358 f135 1"/>
                <a:gd name="f435" fmla="*/ f359 f13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9">
                  <a:pos x="f367" y="f368"/>
                </a:cxn>
                <a:cxn ang="f289">
                  <a:pos x="f363" y="f369"/>
                </a:cxn>
                <a:cxn ang="f289">
                  <a:pos x="f363" y="f370"/>
                </a:cxn>
                <a:cxn ang="f289">
                  <a:pos x="f363" y="f371"/>
                </a:cxn>
                <a:cxn ang="f289">
                  <a:pos x="f372" y="f373"/>
                </a:cxn>
                <a:cxn ang="f289">
                  <a:pos x="f374" y="f375"/>
                </a:cxn>
                <a:cxn ang="f289">
                  <a:pos x="f376" y="f377"/>
                </a:cxn>
                <a:cxn ang="f289">
                  <a:pos x="f378" y="f379"/>
                </a:cxn>
                <a:cxn ang="f289">
                  <a:pos x="f380" y="f381"/>
                </a:cxn>
                <a:cxn ang="f289">
                  <a:pos x="f382" y="f383"/>
                </a:cxn>
                <a:cxn ang="f289">
                  <a:pos x="f384" y="f385"/>
                </a:cxn>
                <a:cxn ang="f289">
                  <a:pos x="f386" y="f387"/>
                </a:cxn>
                <a:cxn ang="f289">
                  <a:pos x="f388" y="f389"/>
                </a:cxn>
                <a:cxn ang="f289">
                  <a:pos x="f390" y="f391"/>
                </a:cxn>
                <a:cxn ang="f289">
                  <a:pos x="f390" y="f392"/>
                </a:cxn>
                <a:cxn ang="f289">
                  <a:pos x="f393" y="f394"/>
                </a:cxn>
                <a:cxn ang="f289">
                  <a:pos x="f395" y="f394"/>
                </a:cxn>
                <a:cxn ang="f289">
                  <a:pos x="f396" y="f394"/>
                </a:cxn>
                <a:cxn ang="f289">
                  <a:pos x="f397" y="f398"/>
                </a:cxn>
                <a:cxn ang="f289">
                  <a:pos x="f399" y="f400"/>
                </a:cxn>
                <a:cxn ang="f289">
                  <a:pos x="f401" y="f368"/>
                </a:cxn>
                <a:cxn ang="f289">
                  <a:pos x="f402" y="f403"/>
                </a:cxn>
                <a:cxn ang="f289">
                  <a:pos x="f404" y="f405"/>
                </a:cxn>
                <a:cxn ang="f289">
                  <a:pos x="f406" y="f407"/>
                </a:cxn>
                <a:cxn ang="f289">
                  <a:pos x="f408" y="f409"/>
                </a:cxn>
                <a:cxn ang="f289">
                  <a:pos x="f410" y="f411"/>
                </a:cxn>
                <a:cxn ang="f289">
                  <a:pos x="f412" y="f411"/>
                </a:cxn>
                <a:cxn ang="f289">
                  <a:pos x="f413" y="f414"/>
                </a:cxn>
                <a:cxn ang="f289">
                  <a:pos x="f415" y="f416"/>
                </a:cxn>
                <a:cxn ang="f289">
                  <a:pos x="f417" y="f418"/>
                </a:cxn>
                <a:cxn ang="f289">
                  <a:pos x="f419" y="f420"/>
                </a:cxn>
                <a:cxn ang="f289">
                  <a:pos x="f382" y="f421"/>
                </a:cxn>
                <a:cxn ang="f289">
                  <a:pos x="f422" y="f423"/>
                </a:cxn>
                <a:cxn ang="f289">
                  <a:pos x="f424" y="f425"/>
                </a:cxn>
                <a:cxn ang="f289">
                  <a:pos x="f426" y="f427"/>
                </a:cxn>
                <a:cxn ang="f289">
                  <a:pos x="f428" y="f429"/>
                </a:cxn>
                <a:cxn ang="f289">
                  <a:pos x="f430" y="f431"/>
                </a:cxn>
                <a:cxn ang="f289">
                  <a:pos x="f430" y="f403"/>
                </a:cxn>
                <a:cxn ang="f289">
                  <a:pos x="f432" y="f433"/>
                </a:cxn>
                <a:cxn ang="f289">
                  <a:pos x="f434" y="f435"/>
                </a:cxn>
              </a:cxnLst>
              <a:rect l="f363" t="f366" r="f364" b="f365"/>
              <a:pathLst>
                <a:path w="591" h="555">
                  <a:moveTo>
                    <a:pt x="f8" y="f9"/>
                  </a:moveTo>
                  <a:lnTo>
                    <a:pt x="f10" y="f11"/>
                  </a:lnTo>
                  <a:lnTo>
                    <a:pt x="f12" y="f13"/>
                  </a:lnTo>
                  <a:lnTo>
                    <a:pt x="f5" y="f14"/>
                  </a:lnTo>
                  <a:lnTo>
                    <a:pt x="f15" y="f16"/>
                  </a:lnTo>
                  <a:lnTo>
                    <a:pt x="f5" y="f17"/>
                  </a:lnTo>
                  <a:lnTo>
                    <a:pt x="f5" y="f18"/>
                  </a:lnTo>
                  <a:lnTo>
                    <a:pt x="f5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15"/>
                  </a:lnTo>
                  <a:lnTo>
                    <a:pt x="f31" y="f5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34"/>
                  </a:lnTo>
                  <a:lnTo>
                    <a:pt x="f53" y="f34"/>
                  </a:lnTo>
                  <a:lnTo>
                    <a:pt x="f54" y="f32"/>
                  </a:lnTo>
                  <a:lnTo>
                    <a:pt x="f54" y="f49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7"/>
                  </a:lnTo>
                  <a:lnTo>
                    <a:pt x="f59" y="f57"/>
                  </a:lnTo>
                  <a:lnTo>
                    <a:pt x="f60" y="f57"/>
                  </a:lnTo>
                  <a:lnTo>
                    <a:pt x="f61" y="f57"/>
                  </a:lnTo>
                  <a:lnTo>
                    <a:pt x="f62" y="f57"/>
                  </a:lnTo>
                  <a:lnTo>
                    <a:pt x="f63" y="f57"/>
                  </a:lnTo>
                  <a:lnTo>
                    <a:pt x="f64" y="f65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72" y="f73"/>
                  </a:lnTo>
                  <a:lnTo>
                    <a:pt x="f6" y="f74"/>
                  </a:lnTo>
                  <a:lnTo>
                    <a:pt x="f75" y="f76"/>
                  </a:lnTo>
                  <a:lnTo>
                    <a:pt x="f77" y="f78"/>
                  </a:lnTo>
                  <a:lnTo>
                    <a:pt x="f79" y="f80"/>
                  </a:lnTo>
                  <a:lnTo>
                    <a:pt x="f81" y="f82"/>
                  </a:lnTo>
                  <a:lnTo>
                    <a:pt x="f83" y="f84"/>
                  </a:lnTo>
                  <a:lnTo>
                    <a:pt x="f85" y="f86"/>
                  </a:lnTo>
                  <a:lnTo>
                    <a:pt x="f87" y="f88"/>
                  </a:lnTo>
                  <a:lnTo>
                    <a:pt x="f89" y="f90"/>
                  </a:lnTo>
                  <a:lnTo>
                    <a:pt x="f91" y="f92"/>
                  </a:lnTo>
                  <a:lnTo>
                    <a:pt x="f59" y="f93"/>
                  </a:lnTo>
                  <a:lnTo>
                    <a:pt x="f94" y="f95"/>
                  </a:lnTo>
                  <a:lnTo>
                    <a:pt x="f96" y="f97"/>
                  </a:lnTo>
                  <a:lnTo>
                    <a:pt x="f98" y="f99"/>
                  </a:lnTo>
                  <a:lnTo>
                    <a:pt x="f100" y="f101"/>
                  </a:lnTo>
                  <a:lnTo>
                    <a:pt x="f102" y="f103"/>
                  </a:lnTo>
                  <a:lnTo>
                    <a:pt x="f104" y="f101"/>
                  </a:lnTo>
                  <a:lnTo>
                    <a:pt x="f9" y="f101"/>
                  </a:lnTo>
                  <a:lnTo>
                    <a:pt x="f105" y="f106"/>
                  </a:lnTo>
                  <a:lnTo>
                    <a:pt x="f107" y="f108"/>
                  </a:lnTo>
                  <a:lnTo>
                    <a:pt x="f109" y="f110"/>
                  </a:lnTo>
                  <a:lnTo>
                    <a:pt x="f111" y="f7"/>
                  </a:lnTo>
                  <a:lnTo>
                    <a:pt x="f38" y="f112"/>
                  </a:lnTo>
                  <a:lnTo>
                    <a:pt x="f113" y="f114"/>
                  </a:lnTo>
                  <a:lnTo>
                    <a:pt x="f115" y="f116"/>
                  </a:lnTo>
                  <a:lnTo>
                    <a:pt x="f51" y="f116"/>
                  </a:lnTo>
                  <a:lnTo>
                    <a:pt x="f117" y="f116"/>
                  </a:lnTo>
                  <a:lnTo>
                    <a:pt x="f117" y="f118"/>
                  </a:lnTo>
                  <a:lnTo>
                    <a:pt x="f119" y="f120"/>
                  </a:lnTo>
                  <a:lnTo>
                    <a:pt x="f121" y="f122"/>
                  </a:lnTo>
                  <a:lnTo>
                    <a:pt x="f123" y="f124"/>
                  </a:lnTo>
                  <a:lnTo>
                    <a:pt x="f125" y="f126"/>
                  </a:lnTo>
                  <a:lnTo>
                    <a:pt x="f125" y="f127"/>
                  </a:lnTo>
                  <a:lnTo>
                    <a:pt x="f125" y="f128"/>
                  </a:lnTo>
                  <a:lnTo>
                    <a:pt x="f41" y="f129"/>
                  </a:lnTo>
                  <a:lnTo>
                    <a:pt x="f39" y="f130"/>
                  </a:lnTo>
                  <a:lnTo>
                    <a:pt x="f131" y="f104"/>
                  </a:lnTo>
                  <a:lnTo>
                    <a:pt x="f132" y="f133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FFF99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15" name="Freeform 122"/>
            <p:cNvSpPr/>
            <p:nvPr/>
          </p:nvSpPr>
          <p:spPr>
            <a:xfrm>
              <a:off x="1347670" y="4967944"/>
              <a:ext cx="363391" cy="37560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71"/>
                <a:gd name="f7" fmla="val 335"/>
                <a:gd name="f8" fmla="val 167"/>
                <a:gd name="f9" fmla="val 32"/>
                <a:gd name="f10" fmla="val 160"/>
                <a:gd name="f11" fmla="val 33"/>
                <a:gd name="f12" fmla="val 200"/>
                <a:gd name="f13" fmla="val 210"/>
                <a:gd name="f14" fmla="val 218"/>
                <a:gd name="f15" fmla="val 231"/>
                <a:gd name="f16" fmla="val 251"/>
                <a:gd name="f17" fmla="val 31"/>
                <a:gd name="f18" fmla="val 257"/>
                <a:gd name="f19" fmla="val 271"/>
                <a:gd name="f20" fmla="val 282"/>
                <a:gd name="f21" fmla="val 283"/>
                <a:gd name="f22" fmla="val 48"/>
                <a:gd name="f23" fmla="val 272"/>
                <a:gd name="f24" fmla="val 59"/>
                <a:gd name="f25" fmla="val 276"/>
                <a:gd name="f26" fmla="val 71"/>
                <a:gd name="f27" fmla="val 278"/>
                <a:gd name="f28" fmla="val 79"/>
                <a:gd name="f29" fmla="val 315"/>
                <a:gd name="f30" fmla="val 80"/>
                <a:gd name="f31" fmla="val 314"/>
                <a:gd name="f32" fmla="val 323"/>
                <a:gd name="f33" fmla="val 95"/>
                <a:gd name="f34" fmla="val 329"/>
                <a:gd name="f35" fmla="val 100"/>
                <a:gd name="f36" fmla="val 105"/>
                <a:gd name="f37" fmla="val 338"/>
                <a:gd name="f38" fmla="val 114"/>
                <a:gd name="f39" fmla="val 346"/>
                <a:gd name="f40" fmla="val 141"/>
                <a:gd name="f41" fmla="val 355"/>
                <a:gd name="f42" fmla="val 157"/>
                <a:gd name="f43" fmla="val 356"/>
                <a:gd name="f44" fmla="val 159"/>
                <a:gd name="f45" fmla="val 182"/>
                <a:gd name="f46" fmla="val 201"/>
                <a:gd name="f47" fmla="val 362"/>
                <a:gd name="f48" fmla="val 354"/>
                <a:gd name="f49" fmla="val 350"/>
                <a:gd name="f50" fmla="val 226"/>
                <a:gd name="f51" fmla="val 238"/>
                <a:gd name="f52" fmla="val 337"/>
                <a:gd name="f53" fmla="val 256"/>
                <a:gd name="f54" fmla="val 264"/>
                <a:gd name="f55" fmla="val 332"/>
                <a:gd name="f56" fmla="val 274"/>
                <a:gd name="f57" fmla="val 325"/>
                <a:gd name="f58" fmla="val 289"/>
                <a:gd name="f59" fmla="val 298"/>
                <a:gd name="f60" fmla="val 307"/>
                <a:gd name="f61" fmla="val 317"/>
                <a:gd name="f62" fmla="val 310"/>
                <a:gd name="f63" fmla="val 312"/>
                <a:gd name="f64" fmla="val 294"/>
                <a:gd name="f65" fmla="val 244"/>
                <a:gd name="f66" fmla="val 202"/>
                <a:gd name="f67" fmla="val 193"/>
                <a:gd name="f68" fmla="val 184"/>
                <a:gd name="f69" fmla="val 177"/>
                <a:gd name="f70" fmla="val 303"/>
                <a:gd name="f71" fmla="val 151"/>
                <a:gd name="f72" fmla="val 143"/>
                <a:gd name="f73" fmla="val 138"/>
                <a:gd name="f74" fmla="val 129"/>
                <a:gd name="f75" fmla="val 285"/>
                <a:gd name="f76" fmla="val 122"/>
                <a:gd name="f77" fmla="val 109"/>
                <a:gd name="f78" fmla="val 91"/>
                <a:gd name="f79" fmla="val 75"/>
                <a:gd name="f80" fmla="val 66"/>
                <a:gd name="f81" fmla="val 58"/>
                <a:gd name="f82" fmla="val 51"/>
                <a:gd name="f83" fmla="val 41"/>
                <a:gd name="f84" fmla="val 24"/>
                <a:gd name="f85" fmla="val 20"/>
                <a:gd name="f86" fmla="val 12"/>
                <a:gd name="f87" fmla="val 3"/>
                <a:gd name="f88" fmla="val 268"/>
                <a:gd name="f89" fmla="val 259"/>
                <a:gd name="f90" fmla="val 197"/>
                <a:gd name="f91" fmla="val 188"/>
                <a:gd name="f92" fmla="val 172"/>
                <a:gd name="f93" fmla="val 163"/>
                <a:gd name="f94" fmla="val 38"/>
                <a:gd name="f95" fmla="val 150"/>
                <a:gd name="f96" fmla="val 147"/>
                <a:gd name="f97" fmla="val 121"/>
                <a:gd name="f98" fmla="val 112"/>
                <a:gd name="f99" fmla="val 28"/>
                <a:gd name="f100" fmla="val 104"/>
                <a:gd name="f101" fmla="val 35"/>
                <a:gd name="f102" fmla="val 88"/>
                <a:gd name="f103" fmla="val 40"/>
                <a:gd name="f104" fmla="val 57"/>
                <a:gd name="f105" fmla="val 45"/>
                <a:gd name="f106" fmla="val 53"/>
                <a:gd name="f107" fmla="val 49"/>
                <a:gd name="f108" fmla="val 54"/>
                <a:gd name="f109" fmla="val 44"/>
                <a:gd name="f110" fmla="val 60"/>
                <a:gd name="f111" fmla="val 25"/>
                <a:gd name="f112" fmla="val 65"/>
                <a:gd name="f113" fmla="val 19"/>
                <a:gd name="f114" fmla="val 8"/>
                <a:gd name="f115" fmla="val 92"/>
                <a:gd name="f116" fmla="val 9"/>
                <a:gd name="f117" fmla="val 96"/>
                <a:gd name="f118" fmla="val 7"/>
                <a:gd name="f119" fmla="val 108"/>
                <a:gd name="f120" fmla="val 6"/>
                <a:gd name="f121" fmla="val 126"/>
                <a:gd name="f122" fmla="val 135"/>
                <a:gd name="f123" fmla="val 15"/>
                <a:gd name="f124" fmla="val 23"/>
                <a:gd name="f125" fmla="val 27"/>
                <a:gd name="f126" fmla="val 145"/>
                <a:gd name="f127" fmla="val 21"/>
                <a:gd name="f128" fmla="val 153"/>
                <a:gd name="f129" fmla="+- 0 0 -90"/>
                <a:gd name="f130" fmla="*/ f3 1 371"/>
                <a:gd name="f131" fmla="*/ f4 1 335"/>
                <a:gd name="f132" fmla="+- f7 0 f5"/>
                <a:gd name="f133" fmla="+- f6 0 f5"/>
                <a:gd name="f134" fmla="*/ f129 f0 1"/>
                <a:gd name="f135" fmla="*/ f133 1 371"/>
                <a:gd name="f136" fmla="*/ f132 1 335"/>
                <a:gd name="f137" fmla="*/ 90 f133 1"/>
                <a:gd name="f138" fmla="*/ 18 f132 1"/>
                <a:gd name="f139" fmla="*/ 102 f133 1"/>
                <a:gd name="f140" fmla="*/ 17 f132 1"/>
                <a:gd name="f141" fmla="*/ 119 f133 1"/>
                <a:gd name="f142" fmla="*/ 131 f133 1"/>
                <a:gd name="f143" fmla="*/ 146 f133 1"/>
                <a:gd name="f144" fmla="*/ 16 f132 1"/>
                <a:gd name="f145" fmla="*/ 160 f133 1"/>
                <a:gd name="f146" fmla="*/ 154 f133 1"/>
                <a:gd name="f147" fmla="*/ 32 f132 1"/>
                <a:gd name="f148" fmla="*/ 157 f133 1"/>
                <a:gd name="f149" fmla="*/ 42 f132 1"/>
                <a:gd name="f150" fmla="*/ 178 f133 1"/>
                <a:gd name="f151" fmla="*/ 186 f133 1"/>
                <a:gd name="f152" fmla="*/ 53 f132 1"/>
                <a:gd name="f153" fmla="*/ 192 f133 1"/>
                <a:gd name="f154" fmla="*/ 60 f132 1"/>
                <a:gd name="f155" fmla="*/ 201 f133 1"/>
                <a:gd name="f156" fmla="*/ 83 f132 1"/>
                <a:gd name="f157" fmla="*/ 210 f133 1"/>
                <a:gd name="f158" fmla="*/ 96 f132 1"/>
                <a:gd name="f159" fmla="*/ 112 f132 1"/>
                <a:gd name="f160" fmla="*/ 200 f133 1"/>
                <a:gd name="f161" fmla="*/ 115 f132 1"/>
                <a:gd name="f162" fmla="*/ 196 f133 1"/>
                <a:gd name="f163" fmla="*/ 126 f132 1"/>
                <a:gd name="f164" fmla="*/ 191 f133 1"/>
                <a:gd name="f165" fmla="*/ 140 f132 1"/>
                <a:gd name="f166" fmla="*/ 149 f132 1"/>
                <a:gd name="f167" fmla="*/ 185 f133 1"/>
                <a:gd name="f168" fmla="*/ 158 f132 1"/>
                <a:gd name="f169" fmla="*/ 180 f133 1"/>
                <a:gd name="f170" fmla="*/ 164 f132 1"/>
                <a:gd name="f171" fmla="*/ 166 f133 1"/>
                <a:gd name="f172" fmla="*/ 176 f132 1"/>
                <a:gd name="f173" fmla="*/ 149 f133 1"/>
                <a:gd name="f174" fmla="*/ 138 f133 1"/>
                <a:gd name="f175" fmla="*/ 177 f132 1"/>
                <a:gd name="f176" fmla="*/ 109 f133 1"/>
                <a:gd name="f177" fmla="*/ 103 f133 1"/>
                <a:gd name="f178" fmla="*/ 171 f132 1"/>
                <a:gd name="f179" fmla="*/ 94 f133 1"/>
                <a:gd name="f180" fmla="*/ 167 f132 1"/>
                <a:gd name="f181" fmla="*/ 160 f132 1"/>
                <a:gd name="f182" fmla="*/ 81 f133 1"/>
                <a:gd name="f183" fmla="*/ 74 f133 1"/>
                <a:gd name="f184" fmla="*/ 151 f132 1"/>
                <a:gd name="f185" fmla="*/ 61 f133 1"/>
                <a:gd name="f186" fmla="*/ 51 f133 1"/>
                <a:gd name="f187" fmla="*/ 42 f133 1"/>
                <a:gd name="f188" fmla="*/ 33 f133 1"/>
                <a:gd name="f189" fmla="*/ 163 f132 1"/>
                <a:gd name="f190" fmla="*/ 23 f133 1"/>
                <a:gd name="f191" fmla="*/ 14 f133 1"/>
                <a:gd name="f192" fmla="*/ 7 f133 1"/>
                <a:gd name="f193" fmla="*/ 156 f132 1"/>
                <a:gd name="f194" fmla="*/ 0 f133 1"/>
                <a:gd name="f195" fmla="*/ 142 f132 1"/>
                <a:gd name="f196" fmla="*/ 129 f132 1"/>
                <a:gd name="f197" fmla="*/ 2 f133 1"/>
                <a:gd name="f198" fmla="*/ 12 f133 1"/>
                <a:gd name="f199" fmla="*/ 104 f132 1"/>
                <a:gd name="f200" fmla="*/ 95 f132 1"/>
                <a:gd name="f201" fmla="*/ 18 f133 1"/>
                <a:gd name="f202" fmla="*/ 87 f132 1"/>
                <a:gd name="f203" fmla="*/ 22 f133 1"/>
                <a:gd name="f204" fmla="*/ 79 f132 1"/>
                <a:gd name="f205" fmla="*/ 64 f132 1"/>
                <a:gd name="f206" fmla="*/ 16 f133 1"/>
                <a:gd name="f207" fmla="*/ 55 f132 1"/>
                <a:gd name="f208" fmla="*/ 30 f132 1"/>
                <a:gd name="f209" fmla="*/ 28 f133 1"/>
                <a:gd name="f210" fmla="*/ 26 f132 1"/>
                <a:gd name="f211" fmla="*/ 32 f133 1"/>
                <a:gd name="f212" fmla="*/ 21 f132 1"/>
                <a:gd name="f213" fmla="*/ 37 f133 1"/>
                <a:gd name="f214" fmla="*/ 10 f132 1"/>
                <a:gd name="f215" fmla="*/ 4 f132 1"/>
                <a:gd name="f216" fmla="*/ 54 f133 1"/>
                <a:gd name="f217" fmla="*/ 71 f133 1"/>
                <a:gd name="f218" fmla="*/ 2 f132 1"/>
                <a:gd name="f219" fmla="*/ 77 f133 1"/>
                <a:gd name="f220" fmla="*/ 8 f132 1"/>
                <a:gd name="f221" fmla="*/ 15 f132 1"/>
                <a:gd name="f222" fmla="*/ 87 f133 1"/>
                <a:gd name="f223" fmla="*/ 12 f132 1"/>
                <a:gd name="f224" fmla="*/ 0 f132 1"/>
                <a:gd name="f225" fmla="*/ 371 f133 1"/>
                <a:gd name="f226" fmla="*/ 335 f132 1"/>
                <a:gd name="f227" fmla="*/ f134 1 f2"/>
                <a:gd name="f228" fmla="*/ f137 1 371"/>
                <a:gd name="f229" fmla="*/ f138 1 335"/>
                <a:gd name="f230" fmla="*/ f139 1 371"/>
                <a:gd name="f231" fmla="*/ f140 1 335"/>
                <a:gd name="f232" fmla="*/ f141 1 371"/>
                <a:gd name="f233" fmla="*/ f142 1 371"/>
                <a:gd name="f234" fmla="*/ f143 1 371"/>
                <a:gd name="f235" fmla="*/ f144 1 335"/>
                <a:gd name="f236" fmla="*/ f145 1 371"/>
                <a:gd name="f237" fmla="*/ f146 1 371"/>
                <a:gd name="f238" fmla="*/ f147 1 335"/>
                <a:gd name="f239" fmla="*/ f148 1 371"/>
                <a:gd name="f240" fmla="*/ f149 1 335"/>
                <a:gd name="f241" fmla="*/ f150 1 371"/>
                <a:gd name="f242" fmla="*/ f151 1 371"/>
                <a:gd name="f243" fmla="*/ f152 1 335"/>
                <a:gd name="f244" fmla="*/ f153 1 371"/>
                <a:gd name="f245" fmla="*/ f154 1 335"/>
                <a:gd name="f246" fmla="*/ f155 1 371"/>
                <a:gd name="f247" fmla="*/ f156 1 335"/>
                <a:gd name="f248" fmla="*/ f157 1 371"/>
                <a:gd name="f249" fmla="*/ f158 1 335"/>
                <a:gd name="f250" fmla="*/ f159 1 335"/>
                <a:gd name="f251" fmla="*/ f160 1 371"/>
                <a:gd name="f252" fmla="*/ f161 1 335"/>
                <a:gd name="f253" fmla="*/ f162 1 371"/>
                <a:gd name="f254" fmla="*/ f163 1 335"/>
                <a:gd name="f255" fmla="*/ f164 1 371"/>
                <a:gd name="f256" fmla="*/ f165 1 335"/>
                <a:gd name="f257" fmla="*/ f166 1 335"/>
                <a:gd name="f258" fmla="*/ f167 1 371"/>
                <a:gd name="f259" fmla="*/ f168 1 335"/>
                <a:gd name="f260" fmla="*/ f169 1 371"/>
                <a:gd name="f261" fmla="*/ f170 1 335"/>
                <a:gd name="f262" fmla="*/ f171 1 371"/>
                <a:gd name="f263" fmla="*/ f172 1 335"/>
                <a:gd name="f264" fmla="*/ f173 1 371"/>
                <a:gd name="f265" fmla="*/ f174 1 371"/>
                <a:gd name="f266" fmla="*/ f175 1 335"/>
                <a:gd name="f267" fmla="*/ f176 1 371"/>
                <a:gd name="f268" fmla="*/ f177 1 371"/>
                <a:gd name="f269" fmla="*/ f178 1 335"/>
                <a:gd name="f270" fmla="*/ f179 1 371"/>
                <a:gd name="f271" fmla="*/ f180 1 335"/>
                <a:gd name="f272" fmla="*/ f181 1 335"/>
                <a:gd name="f273" fmla="*/ f182 1 371"/>
                <a:gd name="f274" fmla="*/ f183 1 371"/>
                <a:gd name="f275" fmla="*/ f184 1 335"/>
                <a:gd name="f276" fmla="*/ f185 1 371"/>
                <a:gd name="f277" fmla="*/ f186 1 371"/>
                <a:gd name="f278" fmla="*/ f187 1 371"/>
                <a:gd name="f279" fmla="*/ f188 1 371"/>
                <a:gd name="f280" fmla="*/ f189 1 335"/>
                <a:gd name="f281" fmla="*/ f190 1 371"/>
                <a:gd name="f282" fmla="*/ f191 1 371"/>
                <a:gd name="f283" fmla="*/ f192 1 371"/>
                <a:gd name="f284" fmla="*/ f193 1 335"/>
                <a:gd name="f285" fmla="*/ f194 1 371"/>
                <a:gd name="f286" fmla="*/ f195 1 335"/>
                <a:gd name="f287" fmla="*/ f196 1 335"/>
                <a:gd name="f288" fmla="*/ f197 1 371"/>
                <a:gd name="f289" fmla="*/ f198 1 371"/>
                <a:gd name="f290" fmla="*/ f199 1 335"/>
                <a:gd name="f291" fmla="*/ f200 1 335"/>
                <a:gd name="f292" fmla="*/ f201 1 371"/>
                <a:gd name="f293" fmla="*/ f202 1 335"/>
                <a:gd name="f294" fmla="*/ f203 1 371"/>
                <a:gd name="f295" fmla="*/ f204 1 335"/>
                <a:gd name="f296" fmla="*/ f205 1 335"/>
                <a:gd name="f297" fmla="*/ f206 1 371"/>
                <a:gd name="f298" fmla="*/ f207 1 335"/>
                <a:gd name="f299" fmla="*/ f208 1 335"/>
                <a:gd name="f300" fmla="*/ f209 1 371"/>
                <a:gd name="f301" fmla="*/ f210 1 335"/>
                <a:gd name="f302" fmla="*/ f211 1 371"/>
                <a:gd name="f303" fmla="*/ f212 1 335"/>
                <a:gd name="f304" fmla="*/ f213 1 371"/>
                <a:gd name="f305" fmla="*/ f214 1 335"/>
                <a:gd name="f306" fmla="*/ f215 1 335"/>
                <a:gd name="f307" fmla="*/ f216 1 371"/>
                <a:gd name="f308" fmla="*/ f217 1 371"/>
                <a:gd name="f309" fmla="*/ f218 1 335"/>
                <a:gd name="f310" fmla="*/ f219 1 371"/>
                <a:gd name="f311" fmla="*/ f220 1 335"/>
                <a:gd name="f312" fmla="*/ f221 1 335"/>
                <a:gd name="f313" fmla="*/ f222 1 371"/>
                <a:gd name="f314" fmla="*/ f223 1 335"/>
                <a:gd name="f315" fmla="*/ f224 1 335"/>
                <a:gd name="f316" fmla="*/ f225 1 371"/>
                <a:gd name="f317" fmla="*/ f226 1 335"/>
                <a:gd name="f318" fmla="+- f227 0 f1"/>
                <a:gd name="f319" fmla="*/ f228 1 f135"/>
                <a:gd name="f320" fmla="*/ f229 1 f136"/>
                <a:gd name="f321" fmla="*/ f230 1 f135"/>
                <a:gd name="f322" fmla="*/ f231 1 f136"/>
                <a:gd name="f323" fmla="*/ f232 1 f135"/>
                <a:gd name="f324" fmla="*/ f233 1 f135"/>
                <a:gd name="f325" fmla="*/ f234 1 f135"/>
                <a:gd name="f326" fmla="*/ f235 1 f136"/>
                <a:gd name="f327" fmla="*/ f236 1 f135"/>
                <a:gd name="f328" fmla="*/ f237 1 f135"/>
                <a:gd name="f329" fmla="*/ f238 1 f136"/>
                <a:gd name="f330" fmla="*/ f239 1 f135"/>
                <a:gd name="f331" fmla="*/ f240 1 f136"/>
                <a:gd name="f332" fmla="*/ f241 1 f135"/>
                <a:gd name="f333" fmla="*/ f242 1 f135"/>
                <a:gd name="f334" fmla="*/ f243 1 f136"/>
                <a:gd name="f335" fmla="*/ f244 1 f135"/>
                <a:gd name="f336" fmla="*/ f245 1 f136"/>
                <a:gd name="f337" fmla="*/ f246 1 f135"/>
                <a:gd name="f338" fmla="*/ f247 1 f136"/>
                <a:gd name="f339" fmla="*/ f248 1 f135"/>
                <a:gd name="f340" fmla="*/ f249 1 f136"/>
                <a:gd name="f341" fmla="*/ f250 1 f136"/>
                <a:gd name="f342" fmla="*/ f251 1 f135"/>
                <a:gd name="f343" fmla="*/ f252 1 f136"/>
                <a:gd name="f344" fmla="*/ f253 1 f135"/>
                <a:gd name="f345" fmla="*/ f254 1 f136"/>
                <a:gd name="f346" fmla="*/ f255 1 f135"/>
                <a:gd name="f347" fmla="*/ f256 1 f136"/>
                <a:gd name="f348" fmla="*/ f257 1 f136"/>
                <a:gd name="f349" fmla="*/ f258 1 f135"/>
                <a:gd name="f350" fmla="*/ f259 1 f136"/>
                <a:gd name="f351" fmla="*/ f260 1 f135"/>
                <a:gd name="f352" fmla="*/ f261 1 f136"/>
                <a:gd name="f353" fmla="*/ f262 1 f135"/>
                <a:gd name="f354" fmla="*/ f263 1 f136"/>
                <a:gd name="f355" fmla="*/ f264 1 f135"/>
                <a:gd name="f356" fmla="*/ f265 1 f135"/>
                <a:gd name="f357" fmla="*/ f266 1 f136"/>
                <a:gd name="f358" fmla="*/ f267 1 f135"/>
                <a:gd name="f359" fmla="*/ f268 1 f135"/>
                <a:gd name="f360" fmla="*/ f269 1 f136"/>
                <a:gd name="f361" fmla="*/ f270 1 f135"/>
                <a:gd name="f362" fmla="*/ f271 1 f136"/>
                <a:gd name="f363" fmla="*/ f272 1 f136"/>
                <a:gd name="f364" fmla="*/ f273 1 f135"/>
                <a:gd name="f365" fmla="*/ f274 1 f135"/>
                <a:gd name="f366" fmla="*/ f275 1 f136"/>
                <a:gd name="f367" fmla="*/ f276 1 f135"/>
                <a:gd name="f368" fmla="*/ f277 1 f135"/>
                <a:gd name="f369" fmla="*/ f278 1 f135"/>
                <a:gd name="f370" fmla="*/ f279 1 f135"/>
                <a:gd name="f371" fmla="*/ f280 1 f136"/>
                <a:gd name="f372" fmla="*/ f281 1 f135"/>
                <a:gd name="f373" fmla="*/ f282 1 f135"/>
                <a:gd name="f374" fmla="*/ f283 1 f135"/>
                <a:gd name="f375" fmla="*/ f284 1 f136"/>
                <a:gd name="f376" fmla="*/ f285 1 f135"/>
                <a:gd name="f377" fmla="*/ f286 1 f136"/>
                <a:gd name="f378" fmla="*/ f287 1 f136"/>
                <a:gd name="f379" fmla="*/ f288 1 f135"/>
                <a:gd name="f380" fmla="*/ f289 1 f135"/>
                <a:gd name="f381" fmla="*/ f290 1 f136"/>
                <a:gd name="f382" fmla="*/ f291 1 f136"/>
                <a:gd name="f383" fmla="*/ f292 1 f135"/>
                <a:gd name="f384" fmla="*/ f293 1 f136"/>
                <a:gd name="f385" fmla="*/ f294 1 f135"/>
                <a:gd name="f386" fmla="*/ f295 1 f136"/>
                <a:gd name="f387" fmla="*/ f296 1 f136"/>
                <a:gd name="f388" fmla="*/ f297 1 f135"/>
                <a:gd name="f389" fmla="*/ f298 1 f136"/>
                <a:gd name="f390" fmla="*/ f299 1 f136"/>
                <a:gd name="f391" fmla="*/ f300 1 f135"/>
                <a:gd name="f392" fmla="*/ f301 1 f136"/>
                <a:gd name="f393" fmla="*/ f302 1 f135"/>
                <a:gd name="f394" fmla="*/ f303 1 f136"/>
                <a:gd name="f395" fmla="*/ f304 1 f135"/>
                <a:gd name="f396" fmla="*/ f305 1 f136"/>
                <a:gd name="f397" fmla="*/ f306 1 f136"/>
                <a:gd name="f398" fmla="*/ f307 1 f135"/>
                <a:gd name="f399" fmla="*/ f308 1 f135"/>
                <a:gd name="f400" fmla="*/ f309 1 f136"/>
                <a:gd name="f401" fmla="*/ f310 1 f135"/>
                <a:gd name="f402" fmla="*/ f311 1 f136"/>
                <a:gd name="f403" fmla="*/ f312 1 f136"/>
                <a:gd name="f404" fmla="*/ f313 1 f135"/>
                <a:gd name="f405" fmla="*/ f314 1 f136"/>
                <a:gd name="f406" fmla="*/ f316 1 f135"/>
                <a:gd name="f407" fmla="*/ f315 1 f136"/>
                <a:gd name="f408" fmla="*/ f317 1 f136"/>
                <a:gd name="f409" fmla="*/ f376 f130 1"/>
                <a:gd name="f410" fmla="*/ f406 f130 1"/>
                <a:gd name="f411" fmla="*/ f408 f131 1"/>
                <a:gd name="f412" fmla="*/ f407 f131 1"/>
                <a:gd name="f413" fmla="*/ f319 f130 1"/>
                <a:gd name="f414" fmla="*/ f320 f131 1"/>
                <a:gd name="f415" fmla="*/ f321 f130 1"/>
                <a:gd name="f416" fmla="*/ f322 f131 1"/>
                <a:gd name="f417" fmla="*/ f323 f130 1"/>
                <a:gd name="f418" fmla="*/ f324 f130 1"/>
                <a:gd name="f419" fmla="*/ f325 f130 1"/>
                <a:gd name="f420" fmla="*/ f326 f131 1"/>
                <a:gd name="f421" fmla="*/ f327 f130 1"/>
                <a:gd name="f422" fmla="*/ f328 f130 1"/>
                <a:gd name="f423" fmla="*/ f329 f131 1"/>
                <a:gd name="f424" fmla="*/ f330 f130 1"/>
                <a:gd name="f425" fmla="*/ f331 f131 1"/>
                <a:gd name="f426" fmla="*/ f332 f130 1"/>
                <a:gd name="f427" fmla="*/ f333 f130 1"/>
                <a:gd name="f428" fmla="*/ f334 f131 1"/>
                <a:gd name="f429" fmla="*/ f335 f130 1"/>
                <a:gd name="f430" fmla="*/ f336 f131 1"/>
                <a:gd name="f431" fmla="*/ f337 f130 1"/>
                <a:gd name="f432" fmla="*/ f338 f131 1"/>
                <a:gd name="f433" fmla="*/ f339 f130 1"/>
                <a:gd name="f434" fmla="*/ f340 f131 1"/>
                <a:gd name="f435" fmla="*/ f341 f131 1"/>
                <a:gd name="f436" fmla="*/ f342 f130 1"/>
                <a:gd name="f437" fmla="*/ f343 f131 1"/>
                <a:gd name="f438" fmla="*/ f344 f130 1"/>
                <a:gd name="f439" fmla="*/ f345 f131 1"/>
                <a:gd name="f440" fmla="*/ f346 f130 1"/>
                <a:gd name="f441" fmla="*/ f347 f131 1"/>
                <a:gd name="f442" fmla="*/ f348 f131 1"/>
                <a:gd name="f443" fmla="*/ f349 f130 1"/>
                <a:gd name="f444" fmla="*/ f350 f131 1"/>
                <a:gd name="f445" fmla="*/ f351 f130 1"/>
                <a:gd name="f446" fmla="*/ f352 f131 1"/>
                <a:gd name="f447" fmla="*/ f353 f130 1"/>
                <a:gd name="f448" fmla="*/ f354 f131 1"/>
                <a:gd name="f449" fmla="*/ f355 f130 1"/>
                <a:gd name="f450" fmla="*/ f356 f130 1"/>
                <a:gd name="f451" fmla="*/ f357 f131 1"/>
                <a:gd name="f452" fmla="*/ f358 f130 1"/>
                <a:gd name="f453" fmla="*/ f359 f130 1"/>
                <a:gd name="f454" fmla="*/ f360 f131 1"/>
                <a:gd name="f455" fmla="*/ f361 f130 1"/>
                <a:gd name="f456" fmla="*/ f362 f131 1"/>
                <a:gd name="f457" fmla="*/ f363 f131 1"/>
                <a:gd name="f458" fmla="*/ f364 f130 1"/>
                <a:gd name="f459" fmla="*/ f365 f130 1"/>
                <a:gd name="f460" fmla="*/ f366 f131 1"/>
                <a:gd name="f461" fmla="*/ f367 f130 1"/>
                <a:gd name="f462" fmla="*/ f368 f130 1"/>
                <a:gd name="f463" fmla="*/ f369 f130 1"/>
                <a:gd name="f464" fmla="*/ f370 f130 1"/>
                <a:gd name="f465" fmla="*/ f371 f131 1"/>
                <a:gd name="f466" fmla="*/ f372 f130 1"/>
                <a:gd name="f467" fmla="*/ f373 f130 1"/>
                <a:gd name="f468" fmla="*/ f374 f130 1"/>
                <a:gd name="f469" fmla="*/ f375 f131 1"/>
                <a:gd name="f470" fmla="*/ f377 f131 1"/>
                <a:gd name="f471" fmla="*/ f378 f131 1"/>
                <a:gd name="f472" fmla="*/ f379 f130 1"/>
                <a:gd name="f473" fmla="*/ f380 f130 1"/>
                <a:gd name="f474" fmla="*/ f381 f131 1"/>
                <a:gd name="f475" fmla="*/ f382 f131 1"/>
                <a:gd name="f476" fmla="*/ f383 f130 1"/>
                <a:gd name="f477" fmla="*/ f384 f131 1"/>
                <a:gd name="f478" fmla="*/ f385 f130 1"/>
                <a:gd name="f479" fmla="*/ f386 f131 1"/>
                <a:gd name="f480" fmla="*/ f387 f131 1"/>
                <a:gd name="f481" fmla="*/ f388 f130 1"/>
                <a:gd name="f482" fmla="*/ f389 f131 1"/>
                <a:gd name="f483" fmla="*/ f390 f131 1"/>
                <a:gd name="f484" fmla="*/ f391 f130 1"/>
                <a:gd name="f485" fmla="*/ f392 f131 1"/>
                <a:gd name="f486" fmla="*/ f393 f130 1"/>
                <a:gd name="f487" fmla="*/ f394 f131 1"/>
                <a:gd name="f488" fmla="*/ f395 f130 1"/>
                <a:gd name="f489" fmla="*/ f396 f131 1"/>
                <a:gd name="f490" fmla="*/ f397 f131 1"/>
                <a:gd name="f491" fmla="*/ f398 f130 1"/>
                <a:gd name="f492" fmla="*/ f399 f130 1"/>
                <a:gd name="f493" fmla="*/ f400 f131 1"/>
                <a:gd name="f494" fmla="*/ f401 f130 1"/>
                <a:gd name="f495" fmla="*/ f402 f131 1"/>
                <a:gd name="f496" fmla="*/ f403 f131 1"/>
                <a:gd name="f497" fmla="*/ f404 f130 1"/>
                <a:gd name="f498" fmla="*/ f405 f1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18">
                  <a:pos x="f413" y="f414"/>
                </a:cxn>
                <a:cxn ang="f318">
                  <a:pos x="f415" y="f416"/>
                </a:cxn>
                <a:cxn ang="f318">
                  <a:pos x="f417" y="f416"/>
                </a:cxn>
                <a:cxn ang="f318">
                  <a:pos x="f418" y="f414"/>
                </a:cxn>
                <a:cxn ang="f318">
                  <a:pos x="f419" y="f420"/>
                </a:cxn>
                <a:cxn ang="f318">
                  <a:pos x="f421" y="f420"/>
                </a:cxn>
                <a:cxn ang="f318">
                  <a:pos x="f422" y="f423"/>
                </a:cxn>
                <a:cxn ang="f318">
                  <a:pos x="f424" y="f425"/>
                </a:cxn>
                <a:cxn ang="f318">
                  <a:pos x="f426" y="f425"/>
                </a:cxn>
                <a:cxn ang="f318">
                  <a:pos x="f427" y="f428"/>
                </a:cxn>
                <a:cxn ang="f318">
                  <a:pos x="f429" y="f430"/>
                </a:cxn>
                <a:cxn ang="f318">
                  <a:pos x="f431" y="f432"/>
                </a:cxn>
                <a:cxn ang="f318">
                  <a:pos x="f431" y="f432"/>
                </a:cxn>
                <a:cxn ang="f318">
                  <a:pos x="f433" y="f434"/>
                </a:cxn>
                <a:cxn ang="f318">
                  <a:pos x="f433" y="f435"/>
                </a:cxn>
                <a:cxn ang="f318">
                  <a:pos x="f436" y="f437"/>
                </a:cxn>
                <a:cxn ang="f318">
                  <a:pos x="f438" y="f439"/>
                </a:cxn>
                <a:cxn ang="f318">
                  <a:pos x="f440" y="f441"/>
                </a:cxn>
                <a:cxn ang="f318">
                  <a:pos x="f427" y="f442"/>
                </a:cxn>
                <a:cxn ang="f318">
                  <a:pos x="f443" y="f444"/>
                </a:cxn>
                <a:cxn ang="f318">
                  <a:pos x="f445" y="f446"/>
                </a:cxn>
                <a:cxn ang="f318">
                  <a:pos x="f447" y="f448"/>
                </a:cxn>
                <a:cxn ang="f318">
                  <a:pos x="f449" y="f448"/>
                </a:cxn>
                <a:cxn ang="f318">
                  <a:pos x="f450" y="f451"/>
                </a:cxn>
                <a:cxn ang="f318">
                  <a:pos x="f450" y="f451"/>
                </a:cxn>
                <a:cxn ang="f318">
                  <a:pos x="f452" y="f451"/>
                </a:cxn>
                <a:cxn ang="f318">
                  <a:pos x="f453" y="f454"/>
                </a:cxn>
                <a:cxn ang="f318">
                  <a:pos x="f455" y="f456"/>
                </a:cxn>
                <a:cxn ang="f318">
                  <a:pos x="f413" y="f457"/>
                </a:cxn>
                <a:cxn ang="f318">
                  <a:pos x="f458" y="f444"/>
                </a:cxn>
                <a:cxn ang="f318">
                  <a:pos x="f459" y="f460"/>
                </a:cxn>
                <a:cxn ang="f318">
                  <a:pos x="f461" y="f442"/>
                </a:cxn>
                <a:cxn ang="f318">
                  <a:pos x="f462" y="f442"/>
                </a:cxn>
                <a:cxn ang="f318">
                  <a:pos x="f463" y="f444"/>
                </a:cxn>
                <a:cxn ang="f318">
                  <a:pos x="f464" y="f465"/>
                </a:cxn>
                <a:cxn ang="f318">
                  <a:pos x="f466" y="f446"/>
                </a:cxn>
                <a:cxn ang="f318">
                  <a:pos x="f467" y="f465"/>
                </a:cxn>
                <a:cxn ang="f318">
                  <a:pos x="f468" y="f469"/>
                </a:cxn>
                <a:cxn ang="f318">
                  <a:pos x="f409" y="f470"/>
                </a:cxn>
                <a:cxn ang="f318">
                  <a:pos x="f409" y="f471"/>
                </a:cxn>
                <a:cxn ang="f318">
                  <a:pos x="f472" y="f435"/>
                </a:cxn>
                <a:cxn ang="f318">
                  <a:pos x="f473" y="f474"/>
                </a:cxn>
                <a:cxn ang="f318">
                  <a:pos x="f467" y="f475"/>
                </a:cxn>
                <a:cxn ang="f318">
                  <a:pos x="f476" y="f477"/>
                </a:cxn>
                <a:cxn ang="f318">
                  <a:pos x="f478" y="f479"/>
                </a:cxn>
                <a:cxn ang="f318">
                  <a:pos x="f478" y="f480"/>
                </a:cxn>
                <a:cxn ang="f318">
                  <a:pos x="f481" y="f482"/>
                </a:cxn>
                <a:cxn ang="f318">
                  <a:pos x="f478" y="f425"/>
                </a:cxn>
                <a:cxn ang="f318">
                  <a:pos x="f466" y="f483"/>
                </a:cxn>
                <a:cxn ang="f318">
                  <a:pos x="f484" y="f485"/>
                </a:cxn>
                <a:cxn ang="f318">
                  <a:pos x="f486" y="f487"/>
                </a:cxn>
                <a:cxn ang="f318">
                  <a:pos x="f488" y="f489"/>
                </a:cxn>
                <a:cxn ang="f318">
                  <a:pos x="f463" y="f490"/>
                </a:cxn>
                <a:cxn ang="f318">
                  <a:pos x="f491" y="f490"/>
                </a:cxn>
                <a:cxn ang="f318">
                  <a:pos x="f492" y="f493"/>
                </a:cxn>
                <a:cxn ang="f318">
                  <a:pos x="f494" y="f495"/>
                </a:cxn>
                <a:cxn ang="f318">
                  <a:pos x="f458" y="f496"/>
                </a:cxn>
                <a:cxn ang="f318">
                  <a:pos x="f497" y="f498"/>
                </a:cxn>
                <a:cxn ang="f318">
                  <a:pos x="f413" y="f414"/>
                </a:cxn>
                <a:cxn ang="f318">
                  <a:pos x="f413" y="f414"/>
                </a:cxn>
              </a:cxnLst>
              <a:rect l="f409" t="f412" r="f410" b="f411"/>
              <a:pathLst>
                <a:path w="371" h="335">
                  <a:moveTo>
                    <a:pt x="f8" y="f9"/>
                  </a:moveTo>
                  <a:lnTo>
                    <a:pt x="f10" y="f11"/>
                  </a:lnTo>
                  <a:lnTo>
                    <a:pt x="f8" y="f9"/>
                  </a:lnTo>
                  <a:lnTo>
                    <a:pt x="f2" y="f9"/>
                  </a:lnTo>
                  <a:lnTo>
                    <a:pt x="f12" y="f9"/>
                  </a:lnTo>
                  <a:lnTo>
                    <a:pt x="f13" y="f9"/>
                  </a:lnTo>
                  <a:lnTo>
                    <a:pt x="f14" y="f11"/>
                  </a:lnTo>
                  <a:lnTo>
                    <a:pt x="f15" y="f11"/>
                  </a:lnTo>
                  <a:lnTo>
                    <a:pt x="f16" y="f17"/>
                  </a:lnTo>
                  <a:lnTo>
                    <a:pt x="f18" y="f17"/>
                  </a:lnTo>
                  <a:lnTo>
                    <a:pt x="f19" y="f9"/>
                  </a:lnTo>
                  <a:lnTo>
                    <a:pt x="f20" y="f17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28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7" y="f36"/>
                  </a:lnTo>
                  <a:lnTo>
                    <a:pt x="f37" y="f38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43" y="f44"/>
                  </a:lnTo>
                  <a:lnTo>
                    <a:pt x="f6" y="f45"/>
                  </a:lnTo>
                  <a:lnTo>
                    <a:pt x="f6" y="f46"/>
                  </a:lnTo>
                  <a:lnTo>
                    <a:pt x="f6" y="f13"/>
                  </a:lnTo>
                  <a:lnTo>
                    <a:pt x="f47" y="f13"/>
                  </a:lnTo>
                  <a:lnTo>
                    <a:pt x="f48" y="f14"/>
                  </a:lnTo>
                  <a:lnTo>
                    <a:pt x="f49" y="f50"/>
                  </a:lnTo>
                  <a:lnTo>
                    <a:pt x="f39" y="f51"/>
                  </a:lnTo>
                  <a:lnTo>
                    <a:pt x="f52" y="f53"/>
                  </a:lnTo>
                  <a:lnTo>
                    <a:pt x="f52" y="f54"/>
                  </a:lnTo>
                  <a:lnTo>
                    <a:pt x="f55" y="f56"/>
                  </a:lnTo>
                  <a:lnTo>
                    <a:pt x="f34" y="f20"/>
                  </a:lnTo>
                  <a:lnTo>
                    <a:pt x="f57" y="f58"/>
                  </a:lnTo>
                  <a:lnTo>
                    <a:pt x="f57" y="f59"/>
                  </a:lnTo>
                  <a:lnTo>
                    <a:pt x="f57" y="f60"/>
                  </a:lnTo>
                  <a:lnTo>
                    <a:pt x="f61" y="f62"/>
                  </a:lnTo>
                  <a:lnTo>
                    <a:pt x="f63" y="f32"/>
                  </a:lnTo>
                  <a:lnTo>
                    <a:pt x="f64" y="f55"/>
                  </a:lnTo>
                  <a:lnTo>
                    <a:pt x="f20" y="f55"/>
                  </a:lnTo>
                  <a:lnTo>
                    <a:pt x="f54" y="f55"/>
                  </a:lnTo>
                  <a:lnTo>
                    <a:pt x="f18" y="f7"/>
                  </a:lnTo>
                  <a:lnTo>
                    <a:pt x="f65" y="f7"/>
                  </a:lnTo>
                  <a:lnTo>
                    <a:pt x="f66" y="f7"/>
                  </a:lnTo>
                  <a:lnTo>
                    <a:pt x="f65" y="f7"/>
                  </a:lnTo>
                  <a:lnTo>
                    <a:pt x="f66" y="f7"/>
                  </a:lnTo>
                  <a:lnTo>
                    <a:pt x="f67" y="f7"/>
                  </a:lnTo>
                  <a:lnTo>
                    <a:pt x="f68" y="f55"/>
                  </a:lnTo>
                  <a:lnTo>
                    <a:pt x="f45" y="f32"/>
                  </a:lnTo>
                  <a:lnTo>
                    <a:pt x="f69" y="f29"/>
                  </a:lnTo>
                  <a:lnTo>
                    <a:pt x="f8" y="f29"/>
                  </a:lnTo>
                  <a:lnTo>
                    <a:pt x="f10" y="f62"/>
                  </a:lnTo>
                  <a:lnTo>
                    <a:pt x="f10" y="f70"/>
                  </a:lnTo>
                  <a:lnTo>
                    <a:pt x="f71" y="f59"/>
                  </a:lnTo>
                  <a:lnTo>
                    <a:pt x="f72" y="f59"/>
                  </a:lnTo>
                  <a:lnTo>
                    <a:pt x="f73" y="f58"/>
                  </a:lnTo>
                  <a:lnTo>
                    <a:pt x="f74" y="f75"/>
                  </a:lnTo>
                  <a:lnTo>
                    <a:pt x="f76" y="f75"/>
                  </a:lnTo>
                  <a:lnTo>
                    <a:pt x="f77" y="f20"/>
                  </a:lnTo>
                  <a:lnTo>
                    <a:pt x="f35" y="f20"/>
                  </a:lnTo>
                  <a:lnTo>
                    <a:pt x="f78" y="f20"/>
                  </a:lnTo>
                  <a:lnTo>
                    <a:pt x="f78" y="f58"/>
                  </a:lnTo>
                  <a:lnTo>
                    <a:pt x="f79" y="f59"/>
                  </a:lnTo>
                  <a:lnTo>
                    <a:pt x="f80" y="f70"/>
                  </a:lnTo>
                  <a:lnTo>
                    <a:pt x="f81" y="f60"/>
                  </a:lnTo>
                  <a:lnTo>
                    <a:pt x="f82" y="f62"/>
                  </a:lnTo>
                  <a:lnTo>
                    <a:pt x="f83" y="f62"/>
                  </a:lnTo>
                  <a:lnTo>
                    <a:pt x="f9" y="f62"/>
                  </a:lnTo>
                  <a:lnTo>
                    <a:pt x="f84" y="f60"/>
                  </a:lnTo>
                  <a:lnTo>
                    <a:pt x="f85" y="f59"/>
                  </a:lnTo>
                  <a:lnTo>
                    <a:pt x="f86" y="f64"/>
                  </a:lnTo>
                  <a:lnTo>
                    <a:pt x="f87" y="f25"/>
                  </a:lnTo>
                  <a:lnTo>
                    <a:pt x="f5" y="f88"/>
                  </a:lnTo>
                  <a:lnTo>
                    <a:pt x="f5" y="f89"/>
                  </a:lnTo>
                  <a:lnTo>
                    <a:pt x="f5" y="f65"/>
                  </a:lnTo>
                  <a:lnTo>
                    <a:pt x="f5" y="f14"/>
                  </a:lnTo>
                  <a:lnTo>
                    <a:pt x="f87" y="f13"/>
                  </a:lnTo>
                  <a:lnTo>
                    <a:pt x="f86" y="f46"/>
                  </a:lnTo>
                  <a:lnTo>
                    <a:pt x="f85" y="f90"/>
                  </a:lnTo>
                  <a:lnTo>
                    <a:pt x="f85" y="f91"/>
                  </a:lnTo>
                  <a:lnTo>
                    <a:pt x="f84" y="f2"/>
                  </a:lnTo>
                  <a:lnTo>
                    <a:pt x="f9" y="f92"/>
                  </a:lnTo>
                  <a:lnTo>
                    <a:pt x="f9" y="f93"/>
                  </a:lnTo>
                  <a:lnTo>
                    <a:pt x="f94" y="f95"/>
                  </a:lnTo>
                  <a:lnTo>
                    <a:pt x="f94" y="f96"/>
                  </a:lnTo>
                  <a:lnTo>
                    <a:pt x="f94" y="f97"/>
                  </a:lnTo>
                  <a:lnTo>
                    <a:pt x="f94" y="f98"/>
                  </a:lnTo>
                  <a:lnTo>
                    <a:pt x="f99" y="f100"/>
                  </a:lnTo>
                  <a:lnTo>
                    <a:pt x="f101" y="f102"/>
                  </a:lnTo>
                  <a:lnTo>
                    <a:pt x="f103" y="f28"/>
                  </a:lnTo>
                  <a:lnTo>
                    <a:pt x="f83" y="f79"/>
                  </a:lnTo>
                  <a:lnTo>
                    <a:pt x="f83" y="f104"/>
                  </a:lnTo>
                  <a:lnTo>
                    <a:pt x="f105" y="f106"/>
                  </a:lnTo>
                  <a:lnTo>
                    <a:pt x="f107" y="f107"/>
                  </a:lnTo>
                  <a:lnTo>
                    <a:pt x="f108" y="f109"/>
                  </a:lnTo>
                  <a:lnTo>
                    <a:pt x="f104" y="f103"/>
                  </a:lnTo>
                  <a:lnTo>
                    <a:pt x="f110" y="f111"/>
                  </a:lnTo>
                  <a:lnTo>
                    <a:pt x="f112" y="f113"/>
                  </a:lnTo>
                  <a:lnTo>
                    <a:pt x="f26" y="f86"/>
                  </a:lnTo>
                  <a:lnTo>
                    <a:pt x="f79" y="f114"/>
                  </a:lnTo>
                  <a:lnTo>
                    <a:pt x="f115" y="f116"/>
                  </a:lnTo>
                  <a:lnTo>
                    <a:pt x="f117" y="f118"/>
                  </a:lnTo>
                  <a:lnTo>
                    <a:pt x="f119" y="f120"/>
                  </a:lnTo>
                  <a:lnTo>
                    <a:pt x="f121" y="f87"/>
                  </a:lnTo>
                  <a:lnTo>
                    <a:pt x="f40" y="f5"/>
                  </a:lnTo>
                  <a:lnTo>
                    <a:pt x="f122" y="f123"/>
                  </a:lnTo>
                  <a:lnTo>
                    <a:pt x="f122" y="f124"/>
                  </a:lnTo>
                  <a:lnTo>
                    <a:pt x="f72" y="f125"/>
                  </a:lnTo>
                  <a:lnTo>
                    <a:pt x="f126" y="f127"/>
                  </a:lnTo>
                  <a:lnTo>
                    <a:pt x="f128" y="f124"/>
                  </a:lnTo>
                  <a:lnTo>
                    <a:pt x="f44" y="f11"/>
                  </a:lnTo>
                  <a:lnTo>
                    <a:pt x="f10" y="f11"/>
                  </a:lnTo>
                  <a:lnTo>
                    <a:pt x="f8" y="f11"/>
                  </a:lnTo>
                  <a:lnTo>
                    <a:pt x="f44" y="f11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FFF99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16" name="Freeform 123"/>
            <p:cNvSpPr/>
            <p:nvPr/>
          </p:nvSpPr>
          <p:spPr>
            <a:xfrm>
              <a:off x="1477880" y="3533680"/>
              <a:ext cx="388254" cy="38673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00"/>
                <a:gd name="f7" fmla="val 343"/>
                <a:gd name="f8" fmla="val 158"/>
                <a:gd name="f9" fmla="val 331"/>
                <a:gd name="f10" fmla="val 147"/>
                <a:gd name="f11" fmla="val 304"/>
                <a:gd name="f12" fmla="val 125"/>
                <a:gd name="f13" fmla="val 102"/>
                <a:gd name="f14" fmla="val 79"/>
                <a:gd name="f15" fmla="val 292"/>
                <a:gd name="f16" fmla="val 67"/>
                <a:gd name="f17" fmla="val 270"/>
                <a:gd name="f18" fmla="val 248"/>
                <a:gd name="f19" fmla="val 226"/>
                <a:gd name="f20" fmla="val 56"/>
                <a:gd name="f21" fmla="val 203"/>
                <a:gd name="f22" fmla="val 45"/>
                <a:gd name="f23" fmla="val 181"/>
                <a:gd name="f24" fmla="val 22"/>
                <a:gd name="f25" fmla="val 170"/>
                <a:gd name="f26" fmla="val 11"/>
                <a:gd name="f27" fmla="val 124"/>
                <a:gd name="f28" fmla="val 12"/>
                <a:gd name="f29" fmla="val 99"/>
                <a:gd name="f30" fmla="val 68"/>
                <a:gd name="f31" fmla="val 76"/>
                <a:gd name="f32" fmla="val 77"/>
                <a:gd name="f33" fmla="val 111"/>
                <a:gd name="f34" fmla="val 86"/>
                <a:gd name="f35" fmla="val 132"/>
                <a:gd name="f36" fmla="val 95"/>
                <a:gd name="f37" fmla="val 92"/>
                <a:gd name="f38" fmla="val 157"/>
                <a:gd name="f39" fmla="val 46"/>
                <a:gd name="f40" fmla="val 23"/>
                <a:gd name="f41" fmla="val 169"/>
                <a:gd name="f42" fmla="val 186"/>
                <a:gd name="f43" fmla="val 3"/>
                <a:gd name="f44" fmla="val 1"/>
                <a:gd name="f45" fmla="val 21"/>
                <a:gd name="f46" fmla="val 224"/>
                <a:gd name="f47" fmla="val 91"/>
                <a:gd name="f48" fmla="val 112"/>
                <a:gd name="f49" fmla="val 236"/>
                <a:gd name="f50" fmla="val 135"/>
                <a:gd name="f51" fmla="val 246"/>
                <a:gd name="f52" fmla="val 192"/>
                <a:gd name="f53" fmla="val 293"/>
                <a:gd name="f54" fmla="val 315"/>
                <a:gd name="f55" fmla="val 338"/>
                <a:gd name="f56" fmla="val 359"/>
                <a:gd name="f57" fmla="val 396"/>
                <a:gd name="f58" fmla="val 204"/>
                <a:gd name="f59" fmla="val 244"/>
                <a:gd name="f60" fmla="val 398"/>
                <a:gd name="f61" fmla="val 266"/>
                <a:gd name="f62" fmla="val 394"/>
                <a:gd name="f63" fmla="val 282"/>
                <a:gd name="f64" fmla="val 326"/>
                <a:gd name="f65" fmla="val 376"/>
                <a:gd name="f66" fmla="val 340"/>
                <a:gd name="f67" fmla="val 349"/>
                <a:gd name="f68" fmla="val 339"/>
                <a:gd name="f69" fmla="val 327"/>
                <a:gd name="f70" fmla="val 297"/>
                <a:gd name="f71" fmla="val 273"/>
                <a:gd name="f72" fmla="val 330"/>
                <a:gd name="f73" fmla="val 254"/>
                <a:gd name="f74" fmla="val 319"/>
                <a:gd name="f75" fmla="val 223"/>
                <a:gd name="f76" fmla="val 312"/>
                <a:gd name="f77" fmla="val 189"/>
                <a:gd name="f78" fmla="+- 0 0 -90"/>
                <a:gd name="f79" fmla="*/ f3 1 400"/>
                <a:gd name="f80" fmla="*/ f4 1 343"/>
                <a:gd name="f81" fmla="+- f7 0 f5"/>
                <a:gd name="f82" fmla="+- f6 0 f5"/>
                <a:gd name="f83" fmla="*/ f78 f0 1"/>
                <a:gd name="f84" fmla="*/ f82 1 400"/>
                <a:gd name="f85" fmla="*/ f81 1 343"/>
                <a:gd name="f86" fmla="*/ 88 f82 1"/>
                <a:gd name="f87" fmla="*/ 176 f81 1"/>
                <a:gd name="f88" fmla="*/ 83 f82 1"/>
                <a:gd name="f89" fmla="*/ 161 f81 1"/>
                <a:gd name="f90" fmla="*/ 70 f82 1"/>
                <a:gd name="f91" fmla="*/ 57 f82 1"/>
                <a:gd name="f92" fmla="*/ 45 f82 1"/>
                <a:gd name="f93" fmla="*/ 156 f81 1"/>
                <a:gd name="f94" fmla="*/ 37 f82 1"/>
                <a:gd name="f95" fmla="*/ 143 f81 1"/>
                <a:gd name="f96" fmla="*/ 132 f81 1"/>
                <a:gd name="f97" fmla="*/ 120 f81 1"/>
                <a:gd name="f98" fmla="*/ 31 f82 1"/>
                <a:gd name="f99" fmla="*/ 109 f81 1"/>
                <a:gd name="f100" fmla="*/ 26 f82 1"/>
                <a:gd name="f101" fmla="*/ 96 f81 1"/>
                <a:gd name="f102" fmla="*/ 12 f82 1"/>
                <a:gd name="f103" fmla="*/ 91 f81 1"/>
                <a:gd name="f104" fmla="*/ 6 f82 1"/>
                <a:gd name="f105" fmla="*/ 78 f81 1"/>
                <a:gd name="f106" fmla="*/ 66 f81 1"/>
                <a:gd name="f107" fmla="*/ 0 f82 1"/>
                <a:gd name="f108" fmla="*/ 54 f81 1"/>
                <a:gd name="f109" fmla="*/ 7 f82 1"/>
                <a:gd name="f110" fmla="*/ 53 f81 1"/>
                <a:gd name="f111" fmla="*/ 36 f81 1"/>
                <a:gd name="f112" fmla="*/ 43 f82 1"/>
                <a:gd name="f113" fmla="*/ 41 f81 1"/>
                <a:gd name="f114" fmla="*/ 63 f82 1"/>
                <a:gd name="f115" fmla="*/ 46 f81 1"/>
                <a:gd name="f116" fmla="*/ 74 f82 1"/>
                <a:gd name="f117" fmla="*/ 50 f81 1"/>
                <a:gd name="f118" fmla="*/ 49 f81 1"/>
                <a:gd name="f119" fmla="*/ 24 f81 1"/>
                <a:gd name="f120" fmla="*/ 12 f81 1"/>
                <a:gd name="f121" fmla="*/ 95 f82 1"/>
                <a:gd name="f122" fmla="*/ 0 f81 1"/>
                <a:gd name="f123" fmla="*/ 104 f82 1"/>
                <a:gd name="f124" fmla="*/ 2 f81 1"/>
                <a:gd name="f125" fmla="*/ 114 f82 1"/>
                <a:gd name="f126" fmla="*/ 1 f81 1"/>
                <a:gd name="f127" fmla="*/ 11 f81 1"/>
                <a:gd name="f128" fmla="*/ 126 f82 1"/>
                <a:gd name="f129" fmla="*/ 60 f81 1"/>
                <a:gd name="f130" fmla="*/ 133 f82 1"/>
                <a:gd name="f131" fmla="*/ 71 f81 1"/>
                <a:gd name="f132" fmla="*/ 138 f82 1"/>
                <a:gd name="f133" fmla="*/ 83 f81 1"/>
                <a:gd name="f134" fmla="*/ 152 f82 1"/>
                <a:gd name="f135" fmla="*/ 102 f81 1"/>
                <a:gd name="f136" fmla="*/ 165 f82 1"/>
                <a:gd name="f137" fmla="*/ 177 f82 1"/>
                <a:gd name="f138" fmla="*/ 190 f82 1"/>
                <a:gd name="f139" fmla="*/ 201 f82 1"/>
                <a:gd name="f140" fmla="*/ 223 f82 1"/>
                <a:gd name="f141" fmla="*/ 224 f82 1"/>
                <a:gd name="f142" fmla="*/ 130 f81 1"/>
                <a:gd name="f143" fmla="*/ 142 f81 1"/>
                <a:gd name="f144" fmla="*/ 221 f82 1"/>
                <a:gd name="f145" fmla="*/ 151 f81 1"/>
                <a:gd name="f146" fmla="*/ 173 f81 1"/>
                <a:gd name="f147" fmla="*/ 211 f82 1"/>
                <a:gd name="f148" fmla="*/ 182 f81 1"/>
                <a:gd name="f149" fmla="*/ 196 f82 1"/>
                <a:gd name="f150" fmla="*/ 181 f81 1"/>
                <a:gd name="f151" fmla="*/ 184 f82 1"/>
                <a:gd name="f152" fmla="*/ 167 f82 1"/>
                <a:gd name="f153" fmla="*/ 153 f82 1"/>
                <a:gd name="f154" fmla="*/ 175 f81 1"/>
                <a:gd name="f155" fmla="*/ 143 f82 1"/>
                <a:gd name="f156" fmla="*/ 170 f81 1"/>
                <a:gd name="f157" fmla="*/ 125 f82 1"/>
                <a:gd name="f158" fmla="*/ 166 f81 1"/>
                <a:gd name="f159" fmla="*/ 115 f82 1"/>
                <a:gd name="f160" fmla="*/ 106 f82 1"/>
                <a:gd name="f161" fmla="*/ 400 f82 1"/>
                <a:gd name="f162" fmla="*/ 343 f81 1"/>
                <a:gd name="f163" fmla="*/ f83 1 f2"/>
                <a:gd name="f164" fmla="*/ f86 1 400"/>
                <a:gd name="f165" fmla="*/ f87 1 343"/>
                <a:gd name="f166" fmla="*/ f88 1 400"/>
                <a:gd name="f167" fmla="*/ f89 1 343"/>
                <a:gd name="f168" fmla="*/ f90 1 400"/>
                <a:gd name="f169" fmla="*/ f91 1 400"/>
                <a:gd name="f170" fmla="*/ f92 1 400"/>
                <a:gd name="f171" fmla="*/ f93 1 343"/>
                <a:gd name="f172" fmla="*/ f94 1 400"/>
                <a:gd name="f173" fmla="*/ f95 1 343"/>
                <a:gd name="f174" fmla="*/ f96 1 343"/>
                <a:gd name="f175" fmla="*/ f97 1 343"/>
                <a:gd name="f176" fmla="*/ f98 1 400"/>
                <a:gd name="f177" fmla="*/ f99 1 343"/>
                <a:gd name="f178" fmla="*/ f100 1 400"/>
                <a:gd name="f179" fmla="*/ f101 1 343"/>
                <a:gd name="f180" fmla="*/ f102 1 400"/>
                <a:gd name="f181" fmla="*/ f103 1 343"/>
                <a:gd name="f182" fmla="*/ f104 1 400"/>
                <a:gd name="f183" fmla="*/ f105 1 343"/>
                <a:gd name="f184" fmla="*/ f106 1 343"/>
                <a:gd name="f185" fmla="*/ f107 1 400"/>
                <a:gd name="f186" fmla="*/ f108 1 343"/>
                <a:gd name="f187" fmla="*/ f109 1 400"/>
                <a:gd name="f188" fmla="*/ f110 1 343"/>
                <a:gd name="f189" fmla="*/ f111 1 343"/>
                <a:gd name="f190" fmla="*/ f112 1 400"/>
                <a:gd name="f191" fmla="*/ f113 1 343"/>
                <a:gd name="f192" fmla="*/ f114 1 400"/>
                <a:gd name="f193" fmla="*/ f115 1 343"/>
                <a:gd name="f194" fmla="*/ f116 1 400"/>
                <a:gd name="f195" fmla="*/ f117 1 343"/>
                <a:gd name="f196" fmla="*/ f118 1 343"/>
                <a:gd name="f197" fmla="*/ f119 1 343"/>
                <a:gd name="f198" fmla="*/ f120 1 343"/>
                <a:gd name="f199" fmla="*/ f121 1 400"/>
                <a:gd name="f200" fmla="*/ f122 1 343"/>
                <a:gd name="f201" fmla="*/ f123 1 400"/>
                <a:gd name="f202" fmla="*/ f124 1 343"/>
                <a:gd name="f203" fmla="*/ f125 1 400"/>
                <a:gd name="f204" fmla="*/ f126 1 343"/>
                <a:gd name="f205" fmla="*/ f127 1 343"/>
                <a:gd name="f206" fmla="*/ f128 1 400"/>
                <a:gd name="f207" fmla="*/ f129 1 343"/>
                <a:gd name="f208" fmla="*/ f130 1 400"/>
                <a:gd name="f209" fmla="*/ f131 1 343"/>
                <a:gd name="f210" fmla="*/ f132 1 400"/>
                <a:gd name="f211" fmla="*/ f133 1 343"/>
                <a:gd name="f212" fmla="*/ f134 1 400"/>
                <a:gd name="f213" fmla="*/ f135 1 343"/>
                <a:gd name="f214" fmla="*/ f136 1 400"/>
                <a:gd name="f215" fmla="*/ f137 1 400"/>
                <a:gd name="f216" fmla="*/ f138 1 400"/>
                <a:gd name="f217" fmla="*/ f139 1 400"/>
                <a:gd name="f218" fmla="*/ f140 1 400"/>
                <a:gd name="f219" fmla="*/ f141 1 400"/>
                <a:gd name="f220" fmla="*/ f142 1 343"/>
                <a:gd name="f221" fmla="*/ f143 1 343"/>
                <a:gd name="f222" fmla="*/ f144 1 400"/>
                <a:gd name="f223" fmla="*/ f145 1 343"/>
                <a:gd name="f224" fmla="*/ f146 1 343"/>
                <a:gd name="f225" fmla="*/ f147 1 400"/>
                <a:gd name="f226" fmla="*/ f148 1 343"/>
                <a:gd name="f227" fmla="*/ f149 1 400"/>
                <a:gd name="f228" fmla="*/ f150 1 343"/>
                <a:gd name="f229" fmla="*/ f151 1 400"/>
                <a:gd name="f230" fmla="*/ f152 1 400"/>
                <a:gd name="f231" fmla="*/ f153 1 400"/>
                <a:gd name="f232" fmla="*/ f154 1 343"/>
                <a:gd name="f233" fmla="*/ f155 1 400"/>
                <a:gd name="f234" fmla="*/ f156 1 343"/>
                <a:gd name="f235" fmla="*/ f157 1 400"/>
                <a:gd name="f236" fmla="*/ f158 1 343"/>
                <a:gd name="f237" fmla="*/ f159 1 400"/>
                <a:gd name="f238" fmla="*/ f160 1 400"/>
                <a:gd name="f239" fmla="*/ f161 1 400"/>
                <a:gd name="f240" fmla="*/ f162 1 343"/>
                <a:gd name="f241" fmla="+- f163 0 f1"/>
                <a:gd name="f242" fmla="*/ f164 1 f84"/>
                <a:gd name="f243" fmla="*/ f165 1 f85"/>
                <a:gd name="f244" fmla="*/ f166 1 f84"/>
                <a:gd name="f245" fmla="*/ f167 1 f85"/>
                <a:gd name="f246" fmla="*/ f168 1 f84"/>
                <a:gd name="f247" fmla="*/ f169 1 f84"/>
                <a:gd name="f248" fmla="*/ f170 1 f84"/>
                <a:gd name="f249" fmla="*/ f171 1 f85"/>
                <a:gd name="f250" fmla="*/ f172 1 f84"/>
                <a:gd name="f251" fmla="*/ f173 1 f85"/>
                <a:gd name="f252" fmla="*/ f174 1 f85"/>
                <a:gd name="f253" fmla="*/ f175 1 f85"/>
                <a:gd name="f254" fmla="*/ f176 1 f84"/>
                <a:gd name="f255" fmla="*/ f177 1 f85"/>
                <a:gd name="f256" fmla="*/ f178 1 f84"/>
                <a:gd name="f257" fmla="*/ f179 1 f85"/>
                <a:gd name="f258" fmla="*/ f180 1 f84"/>
                <a:gd name="f259" fmla="*/ f181 1 f85"/>
                <a:gd name="f260" fmla="*/ f182 1 f84"/>
                <a:gd name="f261" fmla="*/ f183 1 f85"/>
                <a:gd name="f262" fmla="*/ f184 1 f85"/>
                <a:gd name="f263" fmla="*/ f185 1 f84"/>
                <a:gd name="f264" fmla="*/ f186 1 f85"/>
                <a:gd name="f265" fmla="*/ f187 1 f84"/>
                <a:gd name="f266" fmla="*/ f188 1 f85"/>
                <a:gd name="f267" fmla="*/ f189 1 f85"/>
                <a:gd name="f268" fmla="*/ f190 1 f84"/>
                <a:gd name="f269" fmla="*/ f191 1 f85"/>
                <a:gd name="f270" fmla="*/ f192 1 f84"/>
                <a:gd name="f271" fmla="*/ f193 1 f85"/>
                <a:gd name="f272" fmla="*/ f194 1 f84"/>
                <a:gd name="f273" fmla="*/ f195 1 f85"/>
                <a:gd name="f274" fmla="*/ f196 1 f85"/>
                <a:gd name="f275" fmla="*/ f197 1 f85"/>
                <a:gd name="f276" fmla="*/ f198 1 f85"/>
                <a:gd name="f277" fmla="*/ f199 1 f84"/>
                <a:gd name="f278" fmla="*/ f200 1 f85"/>
                <a:gd name="f279" fmla="*/ f201 1 f84"/>
                <a:gd name="f280" fmla="*/ f202 1 f85"/>
                <a:gd name="f281" fmla="*/ f203 1 f84"/>
                <a:gd name="f282" fmla="*/ f204 1 f85"/>
                <a:gd name="f283" fmla="*/ f205 1 f85"/>
                <a:gd name="f284" fmla="*/ f206 1 f84"/>
                <a:gd name="f285" fmla="*/ f207 1 f85"/>
                <a:gd name="f286" fmla="*/ f208 1 f84"/>
                <a:gd name="f287" fmla="*/ f209 1 f85"/>
                <a:gd name="f288" fmla="*/ f210 1 f84"/>
                <a:gd name="f289" fmla="*/ f211 1 f85"/>
                <a:gd name="f290" fmla="*/ f212 1 f84"/>
                <a:gd name="f291" fmla="*/ f213 1 f85"/>
                <a:gd name="f292" fmla="*/ f214 1 f84"/>
                <a:gd name="f293" fmla="*/ f215 1 f84"/>
                <a:gd name="f294" fmla="*/ f216 1 f84"/>
                <a:gd name="f295" fmla="*/ f217 1 f84"/>
                <a:gd name="f296" fmla="*/ f218 1 f84"/>
                <a:gd name="f297" fmla="*/ f219 1 f84"/>
                <a:gd name="f298" fmla="*/ f220 1 f85"/>
                <a:gd name="f299" fmla="*/ f221 1 f85"/>
                <a:gd name="f300" fmla="*/ f222 1 f84"/>
                <a:gd name="f301" fmla="*/ f223 1 f85"/>
                <a:gd name="f302" fmla="*/ f224 1 f85"/>
                <a:gd name="f303" fmla="*/ f225 1 f84"/>
                <a:gd name="f304" fmla="*/ f226 1 f85"/>
                <a:gd name="f305" fmla="*/ f227 1 f84"/>
                <a:gd name="f306" fmla="*/ f228 1 f85"/>
                <a:gd name="f307" fmla="*/ f229 1 f84"/>
                <a:gd name="f308" fmla="*/ f230 1 f84"/>
                <a:gd name="f309" fmla="*/ f231 1 f84"/>
                <a:gd name="f310" fmla="*/ f232 1 f85"/>
                <a:gd name="f311" fmla="*/ f233 1 f84"/>
                <a:gd name="f312" fmla="*/ f234 1 f85"/>
                <a:gd name="f313" fmla="*/ f235 1 f84"/>
                <a:gd name="f314" fmla="*/ f236 1 f85"/>
                <a:gd name="f315" fmla="*/ f237 1 f84"/>
                <a:gd name="f316" fmla="*/ f238 1 f84"/>
                <a:gd name="f317" fmla="*/ f239 1 f84"/>
                <a:gd name="f318" fmla="*/ f240 1 f85"/>
                <a:gd name="f319" fmla="*/ f263 f79 1"/>
                <a:gd name="f320" fmla="*/ f317 f79 1"/>
                <a:gd name="f321" fmla="*/ f318 f80 1"/>
                <a:gd name="f322" fmla="*/ f278 f80 1"/>
                <a:gd name="f323" fmla="*/ f242 f79 1"/>
                <a:gd name="f324" fmla="*/ f243 f80 1"/>
                <a:gd name="f325" fmla="*/ f244 f79 1"/>
                <a:gd name="f326" fmla="*/ f245 f80 1"/>
                <a:gd name="f327" fmla="*/ f246 f79 1"/>
                <a:gd name="f328" fmla="*/ f247 f79 1"/>
                <a:gd name="f329" fmla="*/ f248 f79 1"/>
                <a:gd name="f330" fmla="*/ f249 f80 1"/>
                <a:gd name="f331" fmla="*/ f250 f79 1"/>
                <a:gd name="f332" fmla="*/ f251 f80 1"/>
                <a:gd name="f333" fmla="*/ f252 f80 1"/>
                <a:gd name="f334" fmla="*/ f253 f80 1"/>
                <a:gd name="f335" fmla="*/ f254 f79 1"/>
                <a:gd name="f336" fmla="*/ f255 f80 1"/>
                <a:gd name="f337" fmla="*/ f256 f79 1"/>
                <a:gd name="f338" fmla="*/ f257 f80 1"/>
                <a:gd name="f339" fmla="*/ f258 f79 1"/>
                <a:gd name="f340" fmla="*/ f259 f80 1"/>
                <a:gd name="f341" fmla="*/ f260 f79 1"/>
                <a:gd name="f342" fmla="*/ f261 f80 1"/>
                <a:gd name="f343" fmla="*/ f262 f80 1"/>
                <a:gd name="f344" fmla="*/ f264 f80 1"/>
                <a:gd name="f345" fmla="*/ f265 f79 1"/>
                <a:gd name="f346" fmla="*/ f266 f80 1"/>
                <a:gd name="f347" fmla="*/ f267 f80 1"/>
                <a:gd name="f348" fmla="*/ f268 f79 1"/>
                <a:gd name="f349" fmla="*/ f269 f80 1"/>
                <a:gd name="f350" fmla="*/ f270 f79 1"/>
                <a:gd name="f351" fmla="*/ f271 f80 1"/>
                <a:gd name="f352" fmla="*/ f272 f79 1"/>
                <a:gd name="f353" fmla="*/ f273 f80 1"/>
                <a:gd name="f354" fmla="*/ f274 f80 1"/>
                <a:gd name="f355" fmla="*/ f275 f80 1"/>
                <a:gd name="f356" fmla="*/ f276 f80 1"/>
                <a:gd name="f357" fmla="*/ f277 f79 1"/>
                <a:gd name="f358" fmla="*/ f279 f79 1"/>
                <a:gd name="f359" fmla="*/ f280 f80 1"/>
                <a:gd name="f360" fmla="*/ f281 f79 1"/>
                <a:gd name="f361" fmla="*/ f282 f80 1"/>
                <a:gd name="f362" fmla="*/ f283 f80 1"/>
                <a:gd name="f363" fmla="*/ f284 f79 1"/>
                <a:gd name="f364" fmla="*/ f285 f80 1"/>
                <a:gd name="f365" fmla="*/ f286 f79 1"/>
                <a:gd name="f366" fmla="*/ f287 f80 1"/>
                <a:gd name="f367" fmla="*/ f288 f79 1"/>
                <a:gd name="f368" fmla="*/ f289 f80 1"/>
                <a:gd name="f369" fmla="*/ f290 f79 1"/>
                <a:gd name="f370" fmla="*/ f291 f80 1"/>
                <a:gd name="f371" fmla="*/ f292 f79 1"/>
                <a:gd name="f372" fmla="*/ f293 f79 1"/>
                <a:gd name="f373" fmla="*/ f294 f79 1"/>
                <a:gd name="f374" fmla="*/ f295 f79 1"/>
                <a:gd name="f375" fmla="*/ f296 f79 1"/>
                <a:gd name="f376" fmla="*/ f297 f79 1"/>
                <a:gd name="f377" fmla="*/ f298 f80 1"/>
                <a:gd name="f378" fmla="*/ f299 f80 1"/>
                <a:gd name="f379" fmla="*/ f300 f79 1"/>
                <a:gd name="f380" fmla="*/ f301 f80 1"/>
                <a:gd name="f381" fmla="*/ f302 f80 1"/>
                <a:gd name="f382" fmla="*/ f303 f79 1"/>
                <a:gd name="f383" fmla="*/ f304 f80 1"/>
                <a:gd name="f384" fmla="*/ f305 f79 1"/>
                <a:gd name="f385" fmla="*/ f306 f80 1"/>
                <a:gd name="f386" fmla="*/ f307 f79 1"/>
                <a:gd name="f387" fmla="*/ f308 f79 1"/>
                <a:gd name="f388" fmla="*/ f309 f79 1"/>
                <a:gd name="f389" fmla="*/ f310 f80 1"/>
                <a:gd name="f390" fmla="*/ f311 f79 1"/>
                <a:gd name="f391" fmla="*/ f312 f80 1"/>
                <a:gd name="f392" fmla="*/ f313 f79 1"/>
                <a:gd name="f393" fmla="*/ f314 f80 1"/>
                <a:gd name="f394" fmla="*/ f315 f79 1"/>
                <a:gd name="f395" fmla="*/ f316 f7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1">
                  <a:pos x="f323" y="f324"/>
                </a:cxn>
                <a:cxn ang="f241">
                  <a:pos x="f325" y="f326"/>
                </a:cxn>
                <a:cxn ang="f241">
                  <a:pos x="f327" y="f326"/>
                </a:cxn>
                <a:cxn ang="f241">
                  <a:pos x="f328" y="f326"/>
                </a:cxn>
                <a:cxn ang="f241">
                  <a:pos x="f329" y="f330"/>
                </a:cxn>
                <a:cxn ang="f241">
                  <a:pos x="f331" y="f332"/>
                </a:cxn>
                <a:cxn ang="f241">
                  <a:pos x="f331" y="f333"/>
                </a:cxn>
                <a:cxn ang="f241">
                  <a:pos x="f331" y="f334"/>
                </a:cxn>
                <a:cxn ang="f241">
                  <a:pos x="f335" y="f336"/>
                </a:cxn>
                <a:cxn ang="f241">
                  <a:pos x="f337" y="f338"/>
                </a:cxn>
                <a:cxn ang="f241">
                  <a:pos x="f339" y="f340"/>
                </a:cxn>
                <a:cxn ang="f241">
                  <a:pos x="f341" y="f342"/>
                </a:cxn>
                <a:cxn ang="f241">
                  <a:pos x="f341" y="f343"/>
                </a:cxn>
                <a:cxn ang="f241">
                  <a:pos x="f319" y="f344"/>
                </a:cxn>
                <a:cxn ang="f241">
                  <a:pos x="f345" y="f346"/>
                </a:cxn>
                <a:cxn ang="f241">
                  <a:pos x="f339" y="f347"/>
                </a:cxn>
                <a:cxn ang="f241">
                  <a:pos x="f337" y="f347"/>
                </a:cxn>
                <a:cxn ang="f241">
                  <a:pos x="f348" y="f349"/>
                </a:cxn>
                <a:cxn ang="f241">
                  <a:pos x="f350" y="f351"/>
                </a:cxn>
                <a:cxn ang="f241">
                  <a:pos x="f352" y="f353"/>
                </a:cxn>
                <a:cxn ang="f241">
                  <a:pos x="f325" y="f354"/>
                </a:cxn>
                <a:cxn ang="f241">
                  <a:pos x="f323" y="f347"/>
                </a:cxn>
                <a:cxn ang="f241">
                  <a:pos x="f323" y="f355"/>
                </a:cxn>
                <a:cxn ang="f241">
                  <a:pos x="f323" y="f356"/>
                </a:cxn>
                <a:cxn ang="f241">
                  <a:pos x="f357" y="f322"/>
                </a:cxn>
                <a:cxn ang="f241">
                  <a:pos x="f358" y="f359"/>
                </a:cxn>
                <a:cxn ang="f241">
                  <a:pos x="f360" y="f361"/>
                </a:cxn>
                <a:cxn ang="f241">
                  <a:pos x="f360" y="f362"/>
                </a:cxn>
                <a:cxn ang="f241">
                  <a:pos x="f363" y="f355"/>
                </a:cxn>
                <a:cxn ang="f241">
                  <a:pos x="f363" y="f347"/>
                </a:cxn>
                <a:cxn ang="f241">
                  <a:pos x="f363" y="f354"/>
                </a:cxn>
                <a:cxn ang="f241">
                  <a:pos x="f363" y="f364"/>
                </a:cxn>
                <a:cxn ang="f241">
                  <a:pos x="f365" y="f366"/>
                </a:cxn>
                <a:cxn ang="f241">
                  <a:pos x="f367" y="f368"/>
                </a:cxn>
                <a:cxn ang="f241">
                  <a:pos x="f369" y="f340"/>
                </a:cxn>
                <a:cxn ang="f241">
                  <a:pos x="f369" y="f370"/>
                </a:cxn>
                <a:cxn ang="f241">
                  <a:pos x="f371" y="f370"/>
                </a:cxn>
                <a:cxn ang="f241">
                  <a:pos x="f372" y="f370"/>
                </a:cxn>
                <a:cxn ang="f241">
                  <a:pos x="f373" y="f370"/>
                </a:cxn>
                <a:cxn ang="f241">
                  <a:pos x="f374" y="f370"/>
                </a:cxn>
                <a:cxn ang="f241">
                  <a:pos x="f375" y="f336"/>
                </a:cxn>
                <a:cxn ang="f241">
                  <a:pos x="f376" y="f377"/>
                </a:cxn>
                <a:cxn ang="f241">
                  <a:pos x="f376" y="f378"/>
                </a:cxn>
                <a:cxn ang="f241">
                  <a:pos x="f379" y="f380"/>
                </a:cxn>
                <a:cxn ang="f241">
                  <a:pos x="f379" y="f326"/>
                </a:cxn>
                <a:cxn ang="f241">
                  <a:pos x="f379" y="f381"/>
                </a:cxn>
                <a:cxn ang="f241">
                  <a:pos x="f382" y="f383"/>
                </a:cxn>
                <a:cxn ang="f241">
                  <a:pos x="f384" y="f385"/>
                </a:cxn>
                <a:cxn ang="f241">
                  <a:pos x="f386" y="f385"/>
                </a:cxn>
                <a:cxn ang="f241">
                  <a:pos x="f387" y="f383"/>
                </a:cxn>
                <a:cxn ang="f241">
                  <a:pos x="f388" y="f389"/>
                </a:cxn>
                <a:cxn ang="f241">
                  <a:pos x="f390" y="f391"/>
                </a:cxn>
                <a:cxn ang="f241">
                  <a:pos x="f392" y="f393"/>
                </a:cxn>
                <a:cxn ang="f241">
                  <a:pos x="f394" y="f324"/>
                </a:cxn>
                <a:cxn ang="f241">
                  <a:pos x="f395" y="f324"/>
                </a:cxn>
                <a:cxn ang="f241">
                  <a:pos x="f323" y="f324"/>
                </a:cxn>
              </a:cxnLst>
              <a:rect l="f319" t="f322" r="f320" b="f321"/>
              <a:pathLst>
                <a:path w="400" h="343">
                  <a:moveTo>
                    <a:pt x="f8" y="f9"/>
                  </a:moveTo>
                  <a:lnTo>
                    <a:pt x="f10" y="f11"/>
                  </a:lnTo>
                  <a:lnTo>
                    <a:pt x="f12" y="f11"/>
                  </a:lnTo>
                  <a:lnTo>
                    <a:pt x="f13" y="f11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6" y="f18"/>
                  </a:lnTo>
                  <a:lnTo>
                    <a:pt x="f16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10"/>
                  </a:lnTo>
                  <a:lnTo>
                    <a:pt x="f26" y="f27"/>
                  </a:lnTo>
                  <a:lnTo>
                    <a:pt x="f5" y="f13"/>
                  </a:lnTo>
                  <a:lnTo>
                    <a:pt x="f28" y="f29"/>
                  </a:lnTo>
                  <a:lnTo>
                    <a:pt x="f24" y="f30"/>
                  </a:lnTo>
                  <a:lnTo>
                    <a:pt x="f22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10" y="f37"/>
                  </a:lnTo>
                  <a:lnTo>
                    <a:pt x="f38" y="f30"/>
                  </a:lnTo>
                  <a:lnTo>
                    <a:pt x="f38" y="f39"/>
                  </a:lnTo>
                  <a:lnTo>
                    <a:pt x="f38" y="f40"/>
                  </a:lnTo>
                  <a:lnTo>
                    <a:pt x="f41" y="f5"/>
                  </a:lnTo>
                  <a:lnTo>
                    <a:pt x="f42" y="f43"/>
                  </a:lnTo>
                  <a:lnTo>
                    <a:pt x="f21" y="f44"/>
                  </a:lnTo>
                  <a:lnTo>
                    <a:pt x="f21" y="f45"/>
                  </a:lnTo>
                  <a:lnTo>
                    <a:pt x="f46" y="f39"/>
                  </a:lnTo>
                  <a:lnTo>
                    <a:pt x="f46" y="f30"/>
                  </a:lnTo>
                  <a:lnTo>
                    <a:pt x="f46" y="f47"/>
                  </a:lnTo>
                  <a:lnTo>
                    <a:pt x="f46" y="f48"/>
                  </a:lnTo>
                  <a:lnTo>
                    <a:pt x="f49" y="f50"/>
                  </a:lnTo>
                  <a:lnTo>
                    <a:pt x="f51" y="f38"/>
                  </a:lnTo>
                  <a:lnTo>
                    <a:pt x="f17" y="f25"/>
                  </a:lnTo>
                  <a:lnTo>
                    <a:pt x="f17" y="f52"/>
                  </a:lnTo>
                  <a:lnTo>
                    <a:pt x="f53" y="f52"/>
                  </a:lnTo>
                  <a:lnTo>
                    <a:pt x="f54" y="f52"/>
                  </a:lnTo>
                  <a:lnTo>
                    <a:pt x="f55" y="f52"/>
                  </a:lnTo>
                  <a:lnTo>
                    <a:pt x="f56" y="f52"/>
                  </a:lnTo>
                  <a:lnTo>
                    <a:pt x="f57" y="f58"/>
                  </a:lnTo>
                  <a:lnTo>
                    <a:pt x="f6" y="f59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62" y="f11"/>
                  </a:lnTo>
                  <a:lnTo>
                    <a:pt x="f62" y="f64"/>
                  </a:lnTo>
                  <a:lnTo>
                    <a:pt x="f65" y="f66"/>
                  </a:lnTo>
                  <a:lnTo>
                    <a:pt x="f67" y="f68"/>
                  </a:lnTo>
                  <a:lnTo>
                    <a:pt x="f69" y="f68"/>
                  </a:lnTo>
                  <a:lnTo>
                    <a:pt x="f70" y="f7"/>
                  </a:lnTo>
                  <a:lnTo>
                    <a:pt x="f71" y="f72"/>
                  </a:lnTo>
                  <a:lnTo>
                    <a:pt x="f73" y="f74"/>
                  </a:lnTo>
                  <a:lnTo>
                    <a:pt x="f75" y="f76"/>
                  </a:lnTo>
                  <a:lnTo>
                    <a:pt x="f58" y="f9"/>
                  </a:lnTo>
                  <a:lnTo>
                    <a:pt x="f77" y="f9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FFF99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17" name="Freeform 124"/>
            <p:cNvSpPr/>
            <p:nvPr/>
          </p:nvSpPr>
          <p:spPr>
            <a:xfrm>
              <a:off x="2627244" y="3665838"/>
              <a:ext cx="368128" cy="592622"/>
            </a:xfrm>
            <a:custGeom>
              <a:avLst/>
              <a:gdLst>
                <a:gd name="f0" fmla="val 10800000"/>
                <a:gd name="f1" fmla="val 5400000"/>
                <a:gd name="f2" fmla="val 360"/>
                <a:gd name="f3" fmla="val 180"/>
                <a:gd name="f4" fmla="val w"/>
                <a:gd name="f5" fmla="val h"/>
                <a:gd name="f6" fmla="val 0"/>
                <a:gd name="f7" fmla="val 377"/>
                <a:gd name="f8" fmla="val 526"/>
                <a:gd name="f9" fmla="val 252"/>
                <a:gd name="f10" fmla="val 242"/>
                <a:gd name="f11" fmla="val 493"/>
                <a:gd name="f12" fmla="val 241"/>
                <a:gd name="f13" fmla="val 472"/>
                <a:gd name="f14" fmla="val 231"/>
                <a:gd name="f15" fmla="val 451"/>
                <a:gd name="f16" fmla="val 207"/>
                <a:gd name="f17" fmla="val 439"/>
                <a:gd name="f18" fmla="val 185"/>
                <a:gd name="f19" fmla="val 427"/>
                <a:gd name="f20" fmla="val 171"/>
                <a:gd name="f21" fmla="val 408"/>
                <a:gd name="f22" fmla="val 151"/>
                <a:gd name="f23" fmla="val 395"/>
                <a:gd name="f24" fmla="val 130"/>
                <a:gd name="f25" fmla="val 118"/>
                <a:gd name="f26" fmla="val 116"/>
                <a:gd name="f27" fmla="val 342"/>
                <a:gd name="f28" fmla="val 112"/>
                <a:gd name="f29" fmla="val 315"/>
                <a:gd name="f30" fmla="val 95"/>
                <a:gd name="f31" fmla="val 303"/>
                <a:gd name="f32" fmla="val 73"/>
                <a:gd name="f33" fmla="val 285"/>
                <a:gd name="f34" fmla="val 61"/>
                <a:gd name="f35" fmla="val 258"/>
                <a:gd name="f36" fmla="val 39"/>
                <a:gd name="f37" fmla="val 257"/>
                <a:gd name="f38" fmla="val 235"/>
                <a:gd name="f39" fmla="val 16"/>
                <a:gd name="f40" fmla="val 224"/>
                <a:gd name="f41" fmla="val 5"/>
                <a:gd name="f42" fmla="val 202"/>
                <a:gd name="f43" fmla="val 156"/>
                <a:gd name="f44" fmla="val 126"/>
                <a:gd name="f45" fmla="val 89"/>
                <a:gd name="f46" fmla="val 6"/>
                <a:gd name="f47" fmla="val 67"/>
                <a:gd name="f48" fmla="val 44"/>
                <a:gd name="f49" fmla="val 23"/>
                <a:gd name="f50" fmla="val 26"/>
                <a:gd name="f51" fmla="val 10"/>
                <a:gd name="f52" fmla="val 50"/>
                <a:gd name="f53" fmla="val 140"/>
                <a:gd name="f54" fmla="val 163"/>
                <a:gd name="f55" fmla="val 253"/>
                <a:gd name="f56" fmla="val 275"/>
                <a:gd name="f57" fmla="val 33"/>
                <a:gd name="f58" fmla="val 55"/>
                <a:gd name="f59" fmla="val 77"/>
                <a:gd name="f60" fmla="val 264"/>
                <a:gd name="f61" fmla="val 100"/>
                <a:gd name="f62" fmla="val 123"/>
                <a:gd name="f63" fmla="val 145"/>
                <a:gd name="f64" fmla="val 168"/>
                <a:gd name="f65" fmla="val 190"/>
                <a:gd name="f66" fmla="val 243"/>
                <a:gd name="f67" fmla="val 212"/>
                <a:gd name="f68" fmla="val 247"/>
                <a:gd name="f69" fmla="val 298"/>
                <a:gd name="f70" fmla="val 310"/>
                <a:gd name="f71" fmla="val 280"/>
                <a:gd name="f72" fmla="val 320"/>
                <a:gd name="f73" fmla="val 325"/>
                <a:gd name="f74" fmla="val 332"/>
                <a:gd name="f75" fmla="val 348"/>
                <a:gd name="f76" fmla="val 355"/>
                <a:gd name="f77" fmla="val 371"/>
                <a:gd name="f78" fmla="val 392"/>
                <a:gd name="f79" fmla="val 414"/>
                <a:gd name="f80" fmla="val 438"/>
                <a:gd name="f81" fmla="val 461"/>
                <a:gd name="f82" fmla="val 286"/>
                <a:gd name="f83" fmla="val 482"/>
                <a:gd name="f84" fmla="val 495"/>
                <a:gd name="f85" fmla="val 517"/>
                <a:gd name="f86" fmla="+- 0 0 -90"/>
                <a:gd name="f87" fmla="*/ f4 1 377"/>
                <a:gd name="f88" fmla="*/ f5 1 526"/>
                <a:gd name="f89" fmla="+- f8 0 f6"/>
                <a:gd name="f90" fmla="+- f7 0 f6"/>
                <a:gd name="f91" fmla="*/ f86 f0 1"/>
                <a:gd name="f92" fmla="*/ f90 1 377"/>
                <a:gd name="f93" fmla="*/ f89 1 526"/>
                <a:gd name="f94" fmla="*/ 136 f90 1"/>
                <a:gd name="f95" fmla="*/ 262 f89 1"/>
                <a:gd name="f96" fmla="*/ 130 f90 1"/>
                <a:gd name="f97" fmla="*/ 240 f89 1"/>
                <a:gd name="f98" fmla="*/ 104 f90 1"/>
                <a:gd name="f99" fmla="*/ 227 f89 1"/>
                <a:gd name="f100" fmla="*/ 85 f90 1"/>
                <a:gd name="f101" fmla="*/ 210 f89 1"/>
                <a:gd name="f102" fmla="*/ 66 f90 1"/>
                <a:gd name="f103" fmla="*/ 191 f89 1"/>
                <a:gd name="f104" fmla="*/ 63 f90 1"/>
                <a:gd name="f105" fmla="*/ 168 f89 1"/>
                <a:gd name="f106" fmla="*/ 40 f90 1"/>
                <a:gd name="f107" fmla="*/ 151 f89 1"/>
                <a:gd name="f108" fmla="*/ 21 f90 1"/>
                <a:gd name="f109" fmla="*/ 136 f89 1"/>
                <a:gd name="f110" fmla="*/ 9 f90 1"/>
                <a:gd name="f111" fmla="*/ 119 f89 1"/>
                <a:gd name="f112" fmla="*/ 2 f90 1"/>
                <a:gd name="f113" fmla="*/ 96 f89 1"/>
                <a:gd name="f114" fmla="*/ 67 f89 1"/>
                <a:gd name="f115" fmla="*/ 47 f89 1"/>
                <a:gd name="f116" fmla="*/ 23 f89 1"/>
                <a:gd name="f117" fmla="*/ 14 f90 1"/>
                <a:gd name="f118" fmla="*/ 5 f89 1"/>
                <a:gd name="f119" fmla="*/ 0 f89 1"/>
                <a:gd name="f120" fmla="*/ 92 f90 1"/>
                <a:gd name="f121" fmla="*/ 116 f90 1"/>
                <a:gd name="f122" fmla="*/ 142 f90 1"/>
                <a:gd name="f123" fmla="*/ 12 f89 1"/>
                <a:gd name="f124" fmla="*/ 154 f90 1"/>
                <a:gd name="f125" fmla="*/ 29 f89 1"/>
                <a:gd name="f126" fmla="*/ 148 f90 1"/>
                <a:gd name="f127" fmla="*/ 53 f89 1"/>
                <a:gd name="f128" fmla="*/ 77 f89 1"/>
                <a:gd name="f129" fmla="*/ 101 f89 1"/>
                <a:gd name="f130" fmla="*/ 113 f89 1"/>
                <a:gd name="f131" fmla="*/ 167 f90 1"/>
                <a:gd name="f132" fmla="*/ 174 f90 1"/>
                <a:gd name="f133" fmla="*/ 160 f89 1"/>
                <a:gd name="f134" fmla="*/ 186 f90 1"/>
                <a:gd name="f135" fmla="*/ 185 f89 1"/>
                <a:gd name="f136" fmla="*/ 212 f90 1"/>
                <a:gd name="f137" fmla="*/ 208 f89 1"/>
                <a:gd name="f138" fmla="*/ 180 f90 1"/>
                <a:gd name="f139" fmla="*/ 233 f89 1"/>
                <a:gd name="f140" fmla="*/ 161 f90 1"/>
                <a:gd name="f141" fmla="*/ 256 f89 1"/>
                <a:gd name="f142" fmla="*/ 275 f89 1"/>
                <a:gd name="f143" fmla="*/ 0 f90 1"/>
                <a:gd name="f144" fmla="*/ 377 f90 1"/>
                <a:gd name="f145" fmla="*/ 526 f89 1"/>
                <a:gd name="f146" fmla="*/ f91 1 f3"/>
                <a:gd name="f147" fmla="*/ f94 1 377"/>
                <a:gd name="f148" fmla="*/ f95 1 526"/>
                <a:gd name="f149" fmla="*/ f96 1 377"/>
                <a:gd name="f150" fmla="*/ f97 1 526"/>
                <a:gd name="f151" fmla="*/ f98 1 377"/>
                <a:gd name="f152" fmla="*/ f99 1 526"/>
                <a:gd name="f153" fmla="*/ f100 1 377"/>
                <a:gd name="f154" fmla="*/ f101 1 526"/>
                <a:gd name="f155" fmla="*/ f102 1 377"/>
                <a:gd name="f156" fmla="*/ f103 1 526"/>
                <a:gd name="f157" fmla="*/ f104 1 377"/>
                <a:gd name="f158" fmla="*/ f105 1 526"/>
                <a:gd name="f159" fmla="*/ f106 1 377"/>
                <a:gd name="f160" fmla="*/ f107 1 526"/>
                <a:gd name="f161" fmla="*/ f108 1 377"/>
                <a:gd name="f162" fmla="*/ f109 1 526"/>
                <a:gd name="f163" fmla="*/ f110 1 377"/>
                <a:gd name="f164" fmla="*/ f111 1 526"/>
                <a:gd name="f165" fmla="*/ f112 1 377"/>
                <a:gd name="f166" fmla="*/ f113 1 526"/>
                <a:gd name="f167" fmla="*/ f114 1 526"/>
                <a:gd name="f168" fmla="*/ f115 1 526"/>
                <a:gd name="f169" fmla="*/ f116 1 526"/>
                <a:gd name="f170" fmla="*/ f117 1 377"/>
                <a:gd name="f171" fmla="*/ f118 1 526"/>
                <a:gd name="f172" fmla="*/ f119 1 526"/>
                <a:gd name="f173" fmla="*/ f120 1 377"/>
                <a:gd name="f174" fmla="*/ f121 1 377"/>
                <a:gd name="f175" fmla="*/ f122 1 377"/>
                <a:gd name="f176" fmla="*/ f123 1 526"/>
                <a:gd name="f177" fmla="*/ f124 1 377"/>
                <a:gd name="f178" fmla="*/ f125 1 526"/>
                <a:gd name="f179" fmla="*/ f126 1 377"/>
                <a:gd name="f180" fmla="*/ f127 1 526"/>
                <a:gd name="f181" fmla="*/ f128 1 526"/>
                <a:gd name="f182" fmla="*/ f129 1 526"/>
                <a:gd name="f183" fmla="*/ f130 1 526"/>
                <a:gd name="f184" fmla="*/ f131 1 377"/>
                <a:gd name="f185" fmla="*/ f132 1 377"/>
                <a:gd name="f186" fmla="*/ f133 1 526"/>
                <a:gd name="f187" fmla="*/ f134 1 377"/>
                <a:gd name="f188" fmla="*/ f135 1 526"/>
                <a:gd name="f189" fmla="*/ f136 1 377"/>
                <a:gd name="f190" fmla="*/ f137 1 526"/>
                <a:gd name="f191" fmla="*/ f138 1 377"/>
                <a:gd name="f192" fmla="*/ f139 1 526"/>
                <a:gd name="f193" fmla="*/ f140 1 377"/>
                <a:gd name="f194" fmla="*/ f141 1 526"/>
                <a:gd name="f195" fmla="*/ f142 1 526"/>
                <a:gd name="f196" fmla="*/ f143 1 377"/>
                <a:gd name="f197" fmla="*/ f144 1 377"/>
                <a:gd name="f198" fmla="*/ f145 1 526"/>
                <a:gd name="f199" fmla="+- f146 0 f1"/>
                <a:gd name="f200" fmla="*/ f147 1 f92"/>
                <a:gd name="f201" fmla="*/ f148 1 f93"/>
                <a:gd name="f202" fmla="*/ f149 1 f92"/>
                <a:gd name="f203" fmla="*/ f150 1 f93"/>
                <a:gd name="f204" fmla="*/ f151 1 f92"/>
                <a:gd name="f205" fmla="*/ f152 1 f93"/>
                <a:gd name="f206" fmla="*/ f153 1 f92"/>
                <a:gd name="f207" fmla="*/ f154 1 f93"/>
                <a:gd name="f208" fmla="*/ f155 1 f92"/>
                <a:gd name="f209" fmla="*/ f156 1 f93"/>
                <a:gd name="f210" fmla="*/ f157 1 f92"/>
                <a:gd name="f211" fmla="*/ f158 1 f93"/>
                <a:gd name="f212" fmla="*/ f159 1 f92"/>
                <a:gd name="f213" fmla="*/ f160 1 f93"/>
                <a:gd name="f214" fmla="*/ f161 1 f92"/>
                <a:gd name="f215" fmla="*/ f162 1 f93"/>
                <a:gd name="f216" fmla="*/ f163 1 f92"/>
                <a:gd name="f217" fmla="*/ f164 1 f93"/>
                <a:gd name="f218" fmla="*/ f165 1 f92"/>
                <a:gd name="f219" fmla="*/ f166 1 f93"/>
                <a:gd name="f220" fmla="*/ f167 1 f93"/>
                <a:gd name="f221" fmla="*/ f168 1 f93"/>
                <a:gd name="f222" fmla="*/ f169 1 f93"/>
                <a:gd name="f223" fmla="*/ f170 1 f92"/>
                <a:gd name="f224" fmla="*/ f171 1 f93"/>
                <a:gd name="f225" fmla="*/ f172 1 f93"/>
                <a:gd name="f226" fmla="*/ f173 1 f92"/>
                <a:gd name="f227" fmla="*/ f174 1 f92"/>
                <a:gd name="f228" fmla="*/ f175 1 f92"/>
                <a:gd name="f229" fmla="*/ f176 1 f93"/>
                <a:gd name="f230" fmla="*/ f177 1 f92"/>
                <a:gd name="f231" fmla="*/ f178 1 f93"/>
                <a:gd name="f232" fmla="*/ f179 1 f92"/>
                <a:gd name="f233" fmla="*/ f180 1 f93"/>
                <a:gd name="f234" fmla="*/ f181 1 f93"/>
                <a:gd name="f235" fmla="*/ f182 1 f93"/>
                <a:gd name="f236" fmla="*/ f183 1 f93"/>
                <a:gd name="f237" fmla="*/ f184 1 f92"/>
                <a:gd name="f238" fmla="*/ f185 1 f92"/>
                <a:gd name="f239" fmla="*/ f186 1 f93"/>
                <a:gd name="f240" fmla="*/ f187 1 f92"/>
                <a:gd name="f241" fmla="*/ f188 1 f93"/>
                <a:gd name="f242" fmla="*/ f189 1 f92"/>
                <a:gd name="f243" fmla="*/ f190 1 f93"/>
                <a:gd name="f244" fmla="*/ f191 1 f92"/>
                <a:gd name="f245" fmla="*/ f192 1 f93"/>
                <a:gd name="f246" fmla="*/ f193 1 f92"/>
                <a:gd name="f247" fmla="*/ f194 1 f93"/>
                <a:gd name="f248" fmla="*/ f195 1 f93"/>
                <a:gd name="f249" fmla="*/ f196 1 f92"/>
                <a:gd name="f250" fmla="*/ f197 1 f92"/>
                <a:gd name="f251" fmla="*/ f198 1 f93"/>
                <a:gd name="f252" fmla="*/ f249 f87 1"/>
                <a:gd name="f253" fmla="*/ f250 f87 1"/>
                <a:gd name="f254" fmla="*/ f251 f88 1"/>
                <a:gd name="f255" fmla="*/ f225 f88 1"/>
                <a:gd name="f256" fmla="*/ f200 f87 1"/>
                <a:gd name="f257" fmla="*/ f201 f88 1"/>
                <a:gd name="f258" fmla="*/ f202 f87 1"/>
                <a:gd name="f259" fmla="*/ f203 f88 1"/>
                <a:gd name="f260" fmla="*/ f204 f87 1"/>
                <a:gd name="f261" fmla="*/ f205 f88 1"/>
                <a:gd name="f262" fmla="*/ f206 f87 1"/>
                <a:gd name="f263" fmla="*/ f207 f88 1"/>
                <a:gd name="f264" fmla="*/ f208 f87 1"/>
                <a:gd name="f265" fmla="*/ f209 f88 1"/>
                <a:gd name="f266" fmla="*/ f210 f87 1"/>
                <a:gd name="f267" fmla="*/ f211 f88 1"/>
                <a:gd name="f268" fmla="*/ f212 f87 1"/>
                <a:gd name="f269" fmla="*/ f213 f88 1"/>
                <a:gd name="f270" fmla="*/ f214 f87 1"/>
                <a:gd name="f271" fmla="*/ f215 f88 1"/>
                <a:gd name="f272" fmla="*/ f216 f87 1"/>
                <a:gd name="f273" fmla="*/ f217 f88 1"/>
                <a:gd name="f274" fmla="*/ f218 f87 1"/>
                <a:gd name="f275" fmla="*/ f219 f88 1"/>
                <a:gd name="f276" fmla="*/ f220 f88 1"/>
                <a:gd name="f277" fmla="*/ f221 f88 1"/>
                <a:gd name="f278" fmla="*/ f222 f88 1"/>
                <a:gd name="f279" fmla="*/ f223 f87 1"/>
                <a:gd name="f280" fmla="*/ f224 f88 1"/>
                <a:gd name="f281" fmla="*/ f226 f87 1"/>
                <a:gd name="f282" fmla="*/ f227 f87 1"/>
                <a:gd name="f283" fmla="*/ f228 f87 1"/>
                <a:gd name="f284" fmla="*/ f229 f88 1"/>
                <a:gd name="f285" fmla="*/ f230 f87 1"/>
                <a:gd name="f286" fmla="*/ f231 f88 1"/>
                <a:gd name="f287" fmla="*/ f232 f87 1"/>
                <a:gd name="f288" fmla="*/ f233 f88 1"/>
                <a:gd name="f289" fmla="*/ f234 f88 1"/>
                <a:gd name="f290" fmla="*/ f235 f88 1"/>
                <a:gd name="f291" fmla="*/ f236 f88 1"/>
                <a:gd name="f292" fmla="*/ f237 f87 1"/>
                <a:gd name="f293" fmla="*/ f238 f87 1"/>
                <a:gd name="f294" fmla="*/ f239 f88 1"/>
                <a:gd name="f295" fmla="*/ f240 f87 1"/>
                <a:gd name="f296" fmla="*/ f241 f88 1"/>
                <a:gd name="f297" fmla="*/ f242 f87 1"/>
                <a:gd name="f298" fmla="*/ f243 f88 1"/>
                <a:gd name="f299" fmla="*/ f244 f87 1"/>
                <a:gd name="f300" fmla="*/ f245 f88 1"/>
                <a:gd name="f301" fmla="*/ f246 f87 1"/>
                <a:gd name="f302" fmla="*/ f247 f88 1"/>
                <a:gd name="f303" fmla="*/ f248 f8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99">
                  <a:pos x="f256" y="f257"/>
                </a:cxn>
                <a:cxn ang="f199">
                  <a:pos x="f258" y="f259"/>
                </a:cxn>
                <a:cxn ang="f199">
                  <a:pos x="f260" y="f261"/>
                </a:cxn>
                <a:cxn ang="f199">
                  <a:pos x="f262" y="f263"/>
                </a:cxn>
                <a:cxn ang="f199">
                  <a:pos x="f264" y="f265"/>
                </a:cxn>
                <a:cxn ang="f199">
                  <a:pos x="f266" y="f267"/>
                </a:cxn>
                <a:cxn ang="f199">
                  <a:pos x="f268" y="f269"/>
                </a:cxn>
                <a:cxn ang="f199">
                  <a:pos x="f270" y="f271"/>
                </a:cxn>
                <a:cxn ang="f199">
                  <a:pos x="f272" y="f273"/>
                </a:cxn>
                <a:cxn ang="f199">
                  <a:pos x="f274" y="f275"/>
                </a:cxn>
                <a:cxn ang="f199">
                  <a:pos x="f274" y="f276"/>
                </a:cxn>
                <a:cxn ang="f199">
                  <a:pos x="f274" y="f277"/>
                </a:cxn>
                <a:cxn ang="f199">
                  <a:pos x="f274" y="f278"/>
                </a:cxn>
                <a:cxn ang="f199">
                  <a:pos x="f279" y="f280"/>
                </a:cxn>
                <a:cxn ang="f199">
                  <a:pos x="f268" y="f280"/>
                </a:cxn>
                <a:cxn ang="f199">
                  <a:pos x="f264" y="f255"/>
                </a:cxn>
                <a:cxn ang="f199">
                  <a:pos x="f281" y="f255"/>
                </a:cxn>
                <a:cxn ang="f199">
                  <a:pos x="f282" y="f255"/>
                </a:cxn>
                <a:cxn ang="f199">
                  <a:pos x="f283" y="f284"/>
                </a:cxn>
                <a:cxn ang="f199">
                  <a:pos x="f285" y="f286"/>
                </a:cxn>
                <a:cxn ang="f199">
                  <a:pos x="f287" y="f288"/>
                </a:cxn>
                <a:cxn ang="f199">
                  <a:pos x="f258" y="f289"/>
                </a:cxn>
                <a:cxn ang="f199">
                  <a:pos x="f258" y="f290"/>
                </a:cxn>
                <a:cxn ang="f199">
                  <a:pos x="f287" y="f291"/>
                </a:cxn>
                <a:cxn ang="f199">
                  <a:pos x="f292" y="f271"/>
                </a:cxn>
                <a:cxn ang="f199">
                  <a:pos x="f293" y="f294"/>
                </a:cxn>
                <a:cxn ang="f199">
                  <a:pos x="f295" y="f296"/>
                </a:cxn>
                <a:cxn ang="f199">
                  <a:pos x="f297" y="f296"/>
                </a:cxn>
                <a:cxn ang="f199">
                  <a:pos x="f297" y="f298"/>
                </a:cxn>
                <a:cxn ang="f199">
                  <a:pos x="f295" y="f298"/>
                </a:cxn>
                <a:cxn ang="f199">
                  <a:pos x="f299" y="f300"/>
                </a:cxn>
                <a:cxn ang="f199">
                  <a:pos x="f301" y="f302"/>
                </a:cxn>
                <a:cxn ang="f199">
                  <a:pos x="f287" y="f303"/>
                </a:cxn>
              </a:cxnLst>
              <a:rect l="f252" t="f255" r="f253" b="f254"/>
              <a:pathLst>
                <a:path w="377" h="526">
                  <a:moveTo>
                    <a:pt x="f9" y="f8"/>
                  </a:move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3"/>
                  </a:lnTo>
                  <a:lnTo>
                    <a:pt x="f25" y="f2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6" y="f38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41" y="f3"/>
                  </a:lnTo>
                  <a:lnTo>
                    <a:pt x="f6" y="f43"/>
                  </a:lnTo>
                  <a:lnTo>
                    <a:pt x="f41" y="f44"/>
                  </a:lnTo>
                  <a:lnTo>
                    <a:pt x="f41" y="f28"/>
                  </a:lnTo>
                  <a:lnTo>
                    <a:pt x="f41" y="f45"/>
                  </a:lnTo>
                  <a:lnTo>
                    <a:pt x="f46" y="f47"/>
                  </a:lnTo>
                  <a:lnTo>
                    <a:pt x="f41" y="f48"/>
                  </a:lnTo>
                  <a:lnTo>
                    <a:pt x="f41" y="f49"/>
                  </a:lnTo>
                  <a:lnTo>
                    <a:pt x="f50" y="f51"/>
                  </a:lnTo>
                  <a:lnTo>
                    <a:pt x="f52" y="f51"/>
                  </a:lnTo>
                  <a:lnTo>
                    <a:pt x="f32" y="f51"/>
                  </a:lnTo>
                  <a:lnTo>
                    <a:pt x="f30" y="f6"/>
                  </a:lnTo>
                  <a:lnTo>
                    <a:pt x="f25" y="f6"/>
                  </a:lnTo>
                  <a:lnTo>
                    <a:pt x="f53" y="f6"/>
                  </a:lnTo>
                  <a:lnTo>
                    <a:pt x="f54" y="f6"/>
                  </a:lnTo>
                  <a:lnTo>
                    <a:pt x="f18" y="f6"/>
                  </a:lnTo>
                  <a:lnTo>
                    <a:pt x="f16" y="f6"/>
                  </a:lnTo>
                  <a:lnTo>
                    <a:pt x="f14" y="f51"/>
                  </a:lnTo>
                  <a:lnTo>
                    <a:pt x="f55" y="f49"/>
                  </a:lnTo>
                  <a:lnTo>
                    <a:pt x="f56" y="f57"/>
                  </a:lnTo>
                  <a:lnTo>
                    <a:pt x="f56" y="f58"/>
                  </a:lnTo>
                  <a:lnTo>
                    <a:pt x="f56" y="f59"/>
                  </a:lnTo>
                  <a:lnTo>
                    <a:pt x="f60" y="f61"/>
                  </a:lnTo>
                  <a:lnTo>
                    <a:pt x="f55" y="f62"/>
                  </a:lnTo>
                  <a:lnTo>
                    <a:pt x="f14" y="f63"/>
                  </a:lnTo>
                  <a:lnTo>
                    <a:pt x="f14" y="f64"/>
                  </a:lnTo>
                  <a:lnTo>
                    <a:pt x="f14" y="f65"/>
                  </a:lnTo>
                  <a:lnTo>
                    <a:pt x="f66" y="f67"/>
                  </a:lnTo>
                  <a:lnTo>
                    <a:pt x="f60" y="f67"/>
                  </a:lnTo>
                  <a:lnTo>
                    <a:pt x="f56" y="f68"/>
                  </a:lnTo>
                  <a:lnTo>
                    <a:pt x="f69" y="f37"/>
                  </a:lnTo>
                  <a:lnTo>
                    <a:pt x="f70" y="f71"/>
                  </a:lnTo>
                  <a:lnTo>
                    <a:pt x="f70" y="f31"/>
                  </a:lnTo>
                  <a:lnTo>
                    <a:pt x="f72" y="f73"/>
                  </a:lnTo>
                  <a:lnTo>
                    <a:pt x="f74" y="f75"/>
                  </a:lnTo>
                  <a:lnTo>
                    <a:pt x="f76" y="f75"/>
                  </a:lnTo>
                  <a:lnTo>
                    <a:pt x="f7" y="f75"/>
                  </a:lnTo>
                  <a:lnTo>
                    <a:pt x="f7" y="f77"/>
                  </a:lnTo>
                  <a:lnTo>
                    <a:pt x="f7" y="f78"/>
                  </a:lnTo>
                  <a:lnTo>
                    <a:pt x="f76" y="f78"/>
                  </a:lnTo>
                  <a:lnTo>
                    <a:pt x="f74" y="f78"/>
                  </a:lnTo>
                  <a:lnTo>
                    <a:pt x="f74" y="f79"/>
                  </a:lnTo>
                  <a:lnTo>
                    <a:pt x="f72" y="f80"/>
                  </a:lnTo>
                  <a:lnTo>
                    <a:pt x="f69" y="f81"/>
                  </a:lnTo>
                  <a:lnTo>
                    <a:pt x="f82" y="f83"/>
                  </a:lnTo>
                  <a:lnTo>
                    <a:pt x="f60" y="f84"/>
                  </a:lnTo>
                  <a:lnTo>
                    <a:pt x="f60" y="f85"/>
                  </a:lnTo>
                  <a:lnTo>
                    <a:pt x="f9" y="f8"/>
                  </a:lnTo>
                  <a:close/>
                </a:path>
              </a:pathLst>
            </a:custGeom>
            <a:solidFill>
              <a:srgbClr val="FFFF99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18" name="Freeform 125"/>
            <p:cNvSpPr/>
            <p:nvPr/>
          </p:nvSpPr>
          <p:spPr>
            <a:xfrm>
              <a:off x="2437854" y="2984190"/>
              <a:ext cx="493602" cy="72200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05"/>
                <a:gd name="f7" fmla="val 643"/>
                <a:gd name="f8" fmla="val 191"/>
                <a:gd name="f9" fmla="val 634"/>
                <a:gd name="f10" fmla="val 184"/>
                <a:gd name="f11" fmla="val 638"/>
                <a:gd name="f12" fmla="val 641"/>
                <a:gd name="f13" fmla="val 177"/>
                <a:gd name="f14" fmla="val 170"/>
                <a:gd name="f15" fmla="val 620"/>
                <a:gd name="f16" fmla="val 158"/>
                <a:gd name="f17" fmla="val 598"/>
                <a:gd name="f18" fmla="val 159"/>
                <a:gd name="f19" fmla="val 581"/>
                <a:gd name="f20" fmla="val 562"/>
                <a:gd name="f21" fmla="val 550"/>
                <a:gd name="f22" fmla="val 143"/>
                <a:gd name="f23" fmla="val 535"/>
                <a:gd name="f24" fmla="val 117"/>
                <a:gd name="f25" fmla="val 537"/>
                <a:gd name="f26" fmla="val 85"/>
                <a:gd name="f27" fmla="val 511"/>
                <a:gd name="f28" fmla="val 64"/>
                <a:gd name="f29" fmla="val 499"/>
                <a:gd name="f30" fmla="val 485"/>
                <a:gd name="f31" fmla="val 473"/>
                <a:gd name="f32" fmla="val 462"/>
                <a:gd name="f33" fmla="val 449"/>
                <a:gd name="f34" fmla="val 62"/>
                <a:gd name="f35" fmla="val 428"/>
                <a:gd name="f36" fmla="val 41"/>
                <a:gd name="f37" fmla="val 409"/>
                <a:gd name="f38" fmla="val 389"/>
                <a:gd name="f39" fmla="val 39"/>
                <a:gd name="f40" fmla="val 359"/>
                <a:gd name="f41" fmla="val 35"/>
                <a:gd name="f42" fmla="val 346"/>
                <a:gd name="f43" fmla="val 3"/>
                <a:gd name="f44" fmla="val 337"/>
                <a:gd name="f45" fmla="val 1"/>
                <a:gd name="f46" fmla="val 306"/>
                <a:gd name="f47" fmla="val 295"/>
                <a:gd name="f48" fmla="val 15"/>
                <a:gd name="f49" fmla="val 286"/>
                <a:gd name="f50" fmla="val 57"/>
                <a:gd name="f51" fmla="val 282"/>
                <a:gd name="f52" fmla="val 270"/>
                <a:gd name="f53" fmla="val 99"/>
                <a:gd name="f54" fmla="val 239"/>
                <a:gd name="f55" fmla="val 206"/>
                <a:gd name="f56" fmla="val 98"/>
                <a:gd name="f57" fmla="val 120"/>
                <a:gd name="f58" fmla="val 145"/>
                <a:gd name="f59" fmla="val 189"/>
                <a:gd name="f60" fmla="val 142"/>
                <a:gd name="f61" fmla="val 186"/>
                <a:gd name="f62" fmla="val 137"/>
                <a:gd name="f63" fmla="val 188"/>
                <a:gd name="f64" fmla="val 113"/>
                <a:gd name="f65" fmla="val 190"/>
                <a:gd name="f66" fmla="val 112"/>
                <a:gd name="f67" fmla="val 233"/>
                <a:gd name="f68" fmla="val 89"/>
                <a:gd name="f69" fmla="val 68"/>
                <a:gd name="f70" fmla="val 249"/>
                <a:gd name="f71" fmla="val 264"/>
                <a:gd name="f72" fmla="val 285"/>
                <a:gd name="f73" fmla="val 69"/>
                <a:gd name="f74" fmla="val 310"/>
                <a:gd name="f75" fmla="val 331"/>
                <a:gd name="f76" fmla="val 356"/>
                <a:gd name="f77" fmla="val 66"/>
                <a:gd name="f78" fmla="val 375"/>
                <a:gd name="f79" fmla="val 391"/>
                <a:gd name="f80" fmla="val 390"/>
                <a:gd name="f81" fmla="val 34"/>
                <a:gd name="f82" fmla="val 7"/>
                <a:gd name="f83" fmla="val 446"/>
                <a:gd name="f84" fmla="val 491"/>
                <a:gd name="f85" fmla="val 488"/>
                <a:gd name="f86" fmla="val 480"/>
                <a:gd name="f87" fmla="val 56"/>
                <a:gd name="f88" fmla="val 492"/>
                <a:gd name="f89" fmla="val 78"/>
                <a:gd name="f90" fmla="val 493"/>
                <a:gd name="f91" fmla="val 135"/>
                <a:gd name="f92" fmla="val 497"/>
                <a:gd name="f93" fmla="val 152"/>
                <a:gd name="f94" fmla="val 176"/>
                <a:gd name="f95" fmla="val 220"/>
                <a:gd name="f96" fmla="val 248"/>
                <a:gd name="f97" fmla="val 253"/>
                <a:gd name="f98" fmla="val 468"/>
                <a:gd name="f99" fmla="val 437"/>
                <a:gd name="f100" fmla="val 436"/>
                <a:gd name="f101" fmla="val 304"/>
                <a:gd name="f102" fmla="val 412"/>
                <a:gd name="f103" fmla="val 316"/>
                <a:gd name="f104" fmla="val 349"/>
                <a:gd name="f105" fmla="val 383"/>
                <a:gd name="f106" fmla="val 404"/>
                <a:gd name="f107" fmla="val 450"/>
                <a:gd name="f108" fmla="val 463"/>
                <a:gd name="f109" fmla="val 448"/>
                <a:gd name="f110" fmla="val 484"/>
                <a:gd name="f111" fmla="val 508"/>
                <a:gd name="f112" fmla="val 518"/>
                <a:gd name="f113" fmla="val 368"/>
                <a:gd name="f114" fmla="val 353"/>
                <a:gd name="f115" fmla="val 513"/>
                <a:gd name="f116" fmla="val 509"/>
                <a:gd name="f117" fmla="val 288"/>
                <a:gd name="f118" fmla="val 549"/>
                <a:gd name="f119" fmla="val 298"/>
                <a:gd name="f120" fmla="val 569"/>
                <a:gd name="f121" fmla="val 293"/>
                <a:gd name="f122" fmla="val 590"/>
                <a:gd name="f123" fmla="val 278"/>
                <a:gd name="f124" fmla="val 608"/>
                <a:gd name="f125" fmla="val 267"/>
                <a:gd name="f126" fmla="val 616"/>
                <a:gd name="f127" fmla="val 244"/>
                <a:gd name="f128" fmla="+- 0 0 -90"/>
                <a:gd name="f129" fmla="*/ f3 1 505"/>
                <a:gd name="f130" fmla="*/ f4 1 643"/>
                <a:gd name="f131" fmla="+- f7 0 f5"/>
                <a:gd name="f132" fmla="+- f6 0 f5"/>
                <a:gd name="f133" fmla="*/ f128 f0 1"/>
                <a:gd name="f134" fmla="*/ f132 1 505"/>
                <a:gd name="f135" fmla="*/ f131 1 643"/>
                <a:gd name="f136" fmla="*/ 104 f132 1"/>
                <a:gd name="f137" fmla="*/ 337 f131 1"/>
                <a:gd name="f138" fmla="*/ 100 f132 1"/>
                <a:gd name="f139" fmla="*/ 340 f131 1"/>
                <a:gd name="f140" fmla="*/ 88 f132 1"/>
                <a:gd name="f141" fmla="*/ 316 f131 1"/>
                <a:gd name="f142" fmla="*/ 89 f132 1"/>
                <a:gd name="f143" fmla="*/ 297 f131 1"/>
                <a:gd name="f144" fmla="*/ 80 f132 1"/>
                <a:gd name="f145" fmla="*/ 283 f131 1"/>
                <a:gd name="f146" fmla="*/ 48 f132 1"/>
                <a:gd name="f147" fmla="*/ 36 f132 1"/>
                <a:gd name="f148" fmla="*/ 264 f131 1"/>
                <a:gd name="f149" fmla="*/ 251 f131 1"/>
                <a:gd name="f150" fmla="*/ 238 f131 1"/>
                <a:gd name="f151" fmla="*/ 23 f132 1"/>
                <a:gd name="f152" fmla="*/ 217 f131 1"/>
                <a:gd name="f153" fmla="*/ 21 f132 1"/>
                <a:gd name="f154" fmla="*/ 190 f131 1"/>
                <a:gd name="f155" fmla="*/ 2 f132 1"/>
                <a:gd name="f156" fmla="*/ 179 f131 1"/>
                <a:gd name="f157" fmla="*/ 0 f132 1"/>
                <a:gd name="f158" fmla="*/ 156 f131 1"/>
                <a:gd name="f159" fmla="*/ 151 f131 1"/>
                <a:gd name="f160" fmla="*/ 142 f131 1"/>
                <a:gd name="f161" fmla="*/ 56 f132 1"/>
                <a:gd name="f162" fmla="*/ 109 f131 1"/>
                <a:gd name="f163" fmla="*/ 68 f132 1"/>
                <a:gd name="f164" fmla="*/ 95 f131 1"/>
                <a:gd name="f165" fmla="*/ 84 f131 1"/>
                <a:gd name="f166" fmla="*/ 106 f132 1"/>
                <a:gd name="f167" fmla="*/ 60 f131 1"/>
                <a:gd name="f168" fmla="*/ 131 f132 1"/>
                <a:gd name="f169" fmla="*/ 47 f131 1"/>
                <a:gd name="f170" fmla="*/ 140 f132 1"/>
                <a:gd name="f171" fmla="*/ 36 f131 1"/>
                <a:gd name="f172" fmla="*/ 160 f132 1"/>
                <a:gd name="f173" fmla="*/ 186 f132 1"/>
                <a:gd name="f174" fmla="*/ 211 f132 1"/>
                <a:gd name="f175" fmla="*/ 35 f131 1"/>
                <a:gd name="f176" fmla="*/ 220 f132 1"/>
                <a:gd name="f177" fmla="*/ 18 f131 1"/>
                <a:gd name="f178" fmla="*/ 240 f132 1"/>
                <a:gd name="f179" fmla="*/ 0 f131 1"/>
                <a:gd name="f180" fmla="*/ 276 f132 1"/>
                <a:gd name="f181" fmla="*/ 270 f132 1"/>
                <a:gd name="f182" fmla="*/ 29 f131 1"/>
                <a:gd name="f183" fmla="*/ 280 f132 1"/>
                <a:gd name="f184" fmla="*/ 80 f131 1"/>
                <a:gd name="f185" fmla="*/ 116 f131 1"/>
                <a:gd name="f186" fmla="*/ 284 f132 1"/>
                <a:gd name="f187" fmla="*/ 134 f131 1"/>
                <a:gd name="f188" fmla="*/ 263 f132 1"/>
                <a:gd name="f189" fmla="*/ 149 f131 1"/>
                <a:gd name="f190" fmla="*/ 245 f132 1"/>
                <a:gd name="f191" fmla="*/ 161 f131 1"/>
                <a:gd name="f192" fmla="*/ 232 f132 1"/>
                <a:gd name="f193" fmla="*/ 184 f131 1"/>
                <a:gd name="f194" fmla="*/ 213 f131 1"/>
                <a:gd name="f195" fmla="*/ 254 f132 1"/>
                <a:gd name="f196" fmla="*/ 244 f131 1"/>
                <a:gd name="f197" fmla="*/ 268 f131 1"/>
                <a:gd name="f198" fmla="*/ 207 f132 1"/>
                <a:gd name="f199" fmla="*/ 274 f131 1"/>
                <a:gd name="f200" fmla="*/ 163 f132 1"/>
                <a:gd name="f201" fmla="*/ 290 f131 1"/>
                <a:gd name="f202" fmla="*/ 165 f132 1"/>
                <a:gd name="f203" fmla="*/ 312 f131 1"/>
                <a:gd name="f204" fmla="*/ 150 f132 1"/>
                <a:gd name="f205" fmla="*/ 326 f131 1"/>
                <a:gd name="f206" fmla="*/ 124 f132 1"/>
                <a:gd name="f207" fmla="*/ 505 f132 1"/>
                <a:gd name="f208" fmla="*/ 643 f131 1"/>
                <a:gd name="f209" fmla="*/ f133 1 f2"/>
                <a:gd name="f210" fmla="*/ f136 1 505"/>
                <a:gd name="f211" fmla="*/ f137 1 643"/>
                <a:gd name="f212" fmla="*/ f138 1 505"/>
                <a:gd name="f213" fmla="*/ f139 1 643"/>
                <a:gd name="f214" fmla="*/ f140 1 505"/>
                <a:gd name="f215" fmla="*/ f141 1 643"/>
                <a:gd name="f216" fmla="*/ f142 1 505"/>
                <a:gd name="f217" fmla="*/ f143 1 643"/>
                <a:gd name="f218" fmla="*/ f144 1 505"/>
                <a:gd name="f219" fmla="*/ f145 1 643"/>
                <a:gd name="f220" fmla="*/ f146 1 505"/>
                <a:gd name="f221" fmla="*/ f147 1 505"/>
                <a:gd name="f222" fmla="*/ f148 1 643"/>
                <a:gd name="f223" fmla="*/ f149 1 643"/>
                <a:gd name="f224" fmla="*/ f150 1 643"/>
                <a:gd name="f225" fmla="*/ f151 1 505"/>
                <a:gd name="f226" fmla="*/ f152 1 643"/>
                <a:gd name="f227" fmla="*/ f153 1 505"/>
                <a:gd name="f228" fmla="*/ f154 1 643"/>
                <a:gd name="f229" fmla="*/ f155 1 505"/>
                <a:gd name="f230" fmla="*/ f156 1 643"/>
                <a:gd name="f231" fmla="*/ f157 1 505"/>
                <a:gd name="f232" fmla="*/ f158 1 643"/>
                <a:gd name="f233" fmla="*/ f159 1 643"/>
                <a:gd name="f234" fmla="*/ f160 1 643"/>
                <a:gd name="f235" fmla="*/ f161 1 505"/>
                <a:gd name="f236" fmla="*/ f162 1 643"/>
                <a:gd name="f237" fmla="*/ f163 1 505"/>
                <a:gd name="f238" fmla="*/ f164 1 643"/>
                <a:gd name="f239" fmla="*/ f165 1 643"/>
                <a:gd name="f240" fmla="*/ f166 1 505"/>
                <a:gd name="f241" fmla="*/ f167 1 643"/>
                <a:gd name="f242" fmla="*/ f168 1 505"/>
                <a:gd name="f243" fmla="*/ f169 1 643"/>
                <a:gd name="f244" fmla="*/ f170 1 505"/>
                <a:gd name="f245" fmla="*/ f171 1 643"/>
                <a:gd name="f246" fmla="*/ f172 1 505"/>
                <a:gd name="f247" fmla="*/ f173 1 505"/>
                <a:gd name="f248" fmla="*/ f174 1 505"/>
                <a:gd name="f249" fmla="*/ f175 1 643"/>
                <a:gd name="f250" fmla="*/ f176 1 505"/>
                <a:gd name="f251" fmla="*/ f177 1 643"/>
                <a:gd name="f252" fmla="*/ f178 1 505"/>
                <a:gd name="f253" fmla="*/ f179 1 643"/>
                <a:gd name="f254" fmla="*/ f180 1 505"/>
                <a:gd name="f255" fmla="*/ f181 1 505"/>
                <a:gd name="f256" fmla="*/ f182 1 643"/>
                <a:gd name="f257" fmla="*/ f183 1 505"/>
                <a:gd name="f258" fmla="*/ f184 1 643"/>
                <a:gd name="f259" fmla="*/ f185 1 643"/>
                <a:gd name="f260" fmla="*/ f186 1 505"/>
                <a:gd name="f261" fmla="*/ f187 1 643"/>
                <a:gd name="f262" fmla="*/ f188 1 505"/>
                <a:gd name="f263" fmla="*/ f189 1 643"/>
                <a:gd name="f264" fmla="*/ f190 1 505"/>
                <a:gd name="f265" fmla="*/ f191 1 643"/>
                <a:gd name="f266" fmla="*/ f192 1 505"/>
                <a:gd name="f267" fmla="*/ f193 1 643"/>
                <a:gd name="f268" fmla="*/ f194 1 643"/>
                <a:gd name="f269" fmla="*/ f195 1 505"/>
                <a:gd name="f270" fmla="*/ f196 1 643"/>
                <a:gd name="f271" fmla="*/ f197 1 643"/>
                <a:gd name="f272" fmla="*/ f198 1 505"/>
                <a:gd name="f273" fmla="*/ f199 1 643"/>
                <a:gd name="f274" fmla="*/ f200 1 505"/>
                <a:gd name="f275" fmla="*/ f201 1 643"/>
                <a:gd name="f276" fmla="*/ f202 1 505"/>
                <a:gd name="f277" fmla="*/ f203 1 643"/>
                <a:gd name="f278" fmla="*/ f204 1 505"/>
                <a:gd name="f279" fmla="*/ f205 1 643"/>
                <a:gd name="f280" fmla="*/ f206 1 505"/>
                <a:gd name="f281" fmla="*/ f207 1 505"/>
                <a:gd name="f282" fmla="*/ f208 1 643"/>
                <a:gd name="f283" fmla="+- f209 0 f1"/>
                <a:gd name="f284" fmla="*/ f210 1 f134"/>
                <a:gd name="f285" fmla="*/ f211 1 f135"/>
                <a:gd name="f286" fmla="*/ f212 1 f134"/>
                <a:gd name="f287" fmla="*/ f213 1 f135"/>
                <a:gd name="f288" fmla="*/ f214 1 f134"/>
                <a:gd name="f289" fmla="*/ f215 1 f135"/>
                <a:gd name="f290" fmla="*/ f216 1 f134"/>
                <a:gd name="f291" fmla="*/ f217 1 f135"/>
                <a:gd name="f292" fmla="*/ f218 1 f134"/>
                <a:gd name="f293" fmla="*/ f219 1 f135"/>
                <a:gd name="f294" fmla="*/ f220 1 f134"/>
                <a:gd name="f295" fmla="*/ f221 1 f134"/>
                <a:gd name="f296" fmla="*/ f222 1 f135"/>
                <a:gd name="f297" fmla="*/ f223 1 f135"/>
                <a:gd name="f298" fmla="*/ f224 1 f135"/>
                <a:gd name="f299" fmla="*/ f225 1 f134"/>
                <a:gd name="f300" fmla="*/ f226 1 f135"/>
                <a:gd name="f301" fmla="*/ f227 1 f134"/>
                <a:gd name="f302" fmla="*/ f228 1 f135"/>
                <a:gd name="f303" fmla="*/ f229 1 f134"/>
                <a:gd name="f304" fmla="*/ f230 1 f135"/>
                <a:gd name="f305" fmla="*/ f231 1 f134"/>
                <a:gd name="f306" fmla="*/ f232 1 f135"/>
                <a:gd name="f307" fmla="*/ f233 1 f135"/>
                <a:gd name="f308" fmla="*/ f234 1 f135"/>
                <a:gd name="f309" fmla="*/ f235 1 f134"/>
                <a:gd name="f310" fmla="*/ f236 1 f135"/>
                <a:gd name="f311" fmla="*/ f237 1 f134"/>
                <a:gd name="f312" fmla="*/ f238 1 f135"/>
                <a:gd name="f313" fmla="*/ f239 1 f135"/>
                <a:gd name="f314" fmla="*/ f240 1 f134"/>
                <a:gd name="f315" fmla="*/ f241 1 f135"/>
                <a:gd name="f316" fmla="*/ f242 1 f134"/>
                <a:gd name="f317" fmla="*/ f243 1 f135"/>
                <a:gd name="f318" fmla="*/ f244 1 f134"/>
                <a:gd name="f319" fmla="*/ f245 1 f135"/>
                <a:gd name="f320" fmla="*/ f246 1 f134"/>
                <a:gd name="f321" fmla="*/ f247 1 f134"/>
                <a:gd name="f322" fmla="*/ f248 1 f134"/>
                <a:gd name="f323" fmla="*/ f249 1 f135"/>
                <a:gd name="f324" fmla="*/ f250 1 f134"/>
                <a:gd name="f325" fmla="*/ f251 1 f135"/>
                <a:gd name="f326" fmla="*/ f252 1 f134"/>
                <a:gd name="f327" fmla="*/ f253 1 f135"/>
                <a:gd name="f328" fmla="*/ f254 1 f134"/>
                <a:gd name="f329" fmla="*/ f255 1 f134"/>
                <a:gd name="f330" fmla="*/ f256 1 f135"/>
                <a:gd name="f331" fmla="*/ f257 1 f134"/>
                <a:gd name="f332" fmla="*/ f258 1 f135"/>
                <a:gd name="f333" fmla="*/ f259 1 f135"/>
                <a:gd name="f334" fmla="*/ f260 1 f134"/>
                <a:gd name="f335" fmla="*/ f261 1 f135"/>
                <a:gd name="f336" fmla="*/ f262 1 f134"/>
                <a:gd name="f337" fmla="*/ f263 1 f135"/>
                <a:gd name="f338" fmla="*/ f264 1 f134"/>
                <a:gd name="f339" fmla="*/ f265 1 f135"/>
                <a:gd name="f340" fmla="*/ f266 1 f134"/>
                <a:gd name="f341" fmla="*/ f267 1 f135"/>
                <a:gd name="f342" fmla="*/ f268 1 f135"/>
                <a:gd name="f343" fmla="*/ f269 1 f134"/>
                <a:gd name="f344" fmla="*/ f270 1 f135"/>
                <a:gd name="f345" fmla="*/ f271 1 f135"/>
                <a:gd name="f346" fmla="*/ f272 1 f134"/>
                <a:gd name="f347" fmla="*/ f273 1 f135"/>
                <a:gd name="f348" fmla="*/ f274 1 f134"/>
                <a:gd name="f349" fmla="*/ f275 1 f135"/>
                <a:gd name="f350" fmla="*/ f276 1 f134"/>
                <a:gd name="f351" fmla="*/ f277 1 f135"/>
                <a:gd name="f352" fmla="*/ f278 1 f134"/>
                <a:gd name="f353" fmla="*/ f279 1 f135"/>
                <a:gd name="f354" fmla="*/ f280 1 f134"/>
                <a:gd name="f355" fmla="*/ f281 1 f134"/>
                <a:gd name="f356" fmla="*/ f282 1 f135"/>
                <a:gd name="f357" fmla="*/ f305 f129 1"/>
                <a:gd name="f358" fmla="*/ f355 f129 1"/>
                <a:gd name="f359" fmla="*/ f356 f130 1"/>
                <a:gd name="f360" fmla="*/ f327 f130 1"/>
                <a:gd name="f361" fmla="*/ f284 f129 1"/>
                <a:gd name="f362" fmla="*/ f285 f130 1"/>
                <a:gd name="f363" fmla="*/ f286 f129 1"/>
                <a:gd name="f364" fmla="*/ f287 f130 1"/>
                <a:gd name="f365" fmla="*/ f288 f129 1"/>
                <a:gd name="f366" fmla="*/ f289 f130 1"/>
                <a:gd name="f367" fmla="*/ f290 f129 1"/>
                <a:gd name="f368" fmla="*/ f291 f130 1"/>
                <a:gd name="f369" fmla="*/ f292 f129 1"/>
                <a:gd name="f370" fmla="*/ f293 f130 1"/>
                <a:gd name="f371" fmla="*/ f294 f129 1"/>
                <a:gd name="f372" fmla="*/ f295 f129 1"/>
                <a:gd name="f373" fmla="*/ f296 f130 1"/>
                <a:gd name="f374" fmla="*/ f297 f130 1"/>
                <a:gd name="f375" fmla="*/ f298 f130 1"/>
                <a:gd name="f376" fmla="*/ f299 f129 1"/>
                <a:gd name="f377" fmla="*/ f300 f130 1"/>
                <a:gd name="f378" fmla="*/ f301 f129 1"/>
                <a:gd name="f379" fmla="*/ f302 f130 1"/>
                <a:gd name="f380" fmla="*/ f303 f129 1"/>
                <a:gd name="f381" fmla="*/ f304 f130 1"/>
                <a:gd name="f382" fmla="*/ f306 f130 1"/>
                <a:gd name="f383" fmla="*/ f307 f130 1"/>
                <a:gd name="f384" fmla="*/ f308 f130 1"/>
                <a:gd name="f385" fmla="*/ f309 f129 1"/>
                <a:gd name="f386" fmla="*/ f310 f130 1"/>
                <a:gd name="f387" fmla="*/ f311 f129 1"/>
                <a:gd name="f388" fmla="*/ f312 f130 1"/>
                <a:gd name="f389" fmla="*/ f313 f130 1"/>
                <a:gd name="f390" fmla="*/ f314 f129 1"/>
                <a:gd name="f391" fmla="*/ f315 f130 1"/>
                <a:gd name="f392" fmla="*/ f316 f129 1"/>
                <a:gd name="f393" fmla="*/ f317 f130 1"/>
                <a:gd name="f394" fmla="*/ f318 f129 1"/>
                <a:gd name="f395" fmla="*/ f319 f130 1"/>
                <a:gd name="f396" fmla="*/ f320 f129 1"/>
                <a:gd name="f397" fmla="*/ f321 f129 1"/>
                <a:gd name="f398" fmla="*/ f322 f129 1"/>
                <a:gd name="f399" fmla="*/ f323 f130 1"/>
                <a:gd name="f400" fmla="*/ f324 f129 1"/>
                <a:gd name="f401" fmla="*/ f325 f130 1"/>
                <a:gd name="f402" fmla="*/ f326 f129 1"/>
                <a:gd name="f403" fmla="*/ f328 f129 1"/>
                <a:gd name="f404" fmla="*/ f329 f129 1"/>
                <a:gd name="f405" fmla="*/ f330 f130 1"/>
                <a:gd name="f406" fmla="*/ f331 f129 1"/>
                <a:gd name="f407" fmla="*/ f332 f130 1"/>
                <a:gd name="f408" fmla="*/ f333 f130 1"/>
                <a:gd name="f409" fmla="*/ f334 f129 1"/>
                <a:gd name="f410" fmla="*/ f335 f130 1"/>
                <a:gd name="f411" fmla="*/ f336 f129 1"/>
                <a:gd name="f412" fmla="*/ f337 f130 1"/>
                <a:gd name="f413" fmla="*/ f338 f129 1"/>
                <a:gd name="f414" fmla="*/ f339 f130 1"/>
                <a:gd name="f415" fmla="*/ f340 f129 1"/>
                <a:gd name="f416" fmla="*/ f341 f130 1"/>
                <a:gd name="f417" fmla="*/ f342 f130 1"/>
                <a:gd name="f418" fmla="*/ f343 f129 1"/>
                <a:gd name="f419" fmla="*/ f344 f130 1"/>
                <a:gd name="f420" fmla="*/ f345 f130 1"/>
                <a:gd name="f421" fmla="*/ f346 f129 1"/>
                <a:gd name="f422" fmla="*/ f347 f130 1"/>
                <a:gd name="f423" fmla="*/ f348 f129 1"/>
                <a:gd name="f424" fmla="*/ f349 f130 1"/>
                <a:gd name="f425" fmla="*/ f350 f129 1"/>
                <a:gd name="f426" fmla="*/ f351 f130 1"/>
                <a:gd name="f427" fmla="*/ f352 f129 1"/>
                <a:gd name="f428" fmla="*/ f353 f130 1"/>
                <a:gd name="f429" fmla="*/ f354 f1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3">
                  <a:pos x="f361" y="f362"/>
                </a:cxn>
                <a:cxn ang="f283">
                  <a:pos x="f363" y="f364"/>
                </a:cxn>
                <a:cxn ang="f283">
                  <a:pos x="f365" y="f366"/>
                </a:cxn>
                <a:cxn ang="f283">
                  <a:pos x="f367" y="f368"/>
                </a:cxn>
                <a:cxn ang="f283">
                  <a:pos x="f369" y="f370"/>
                </a:cxn>
                <a:cxn ang="f283">
                  <a:pos x="f371" y="f370"/>
                </a:cxn>
                <a:cxn ang="f283">
                  <a:pos x="f372" y="f373"/>
                </a:cxn>
                <a:cxn ang="f283">
                  <a:pos x="f372" y="f374"/>
                </a:cxn>
                <a:cxn ang="f283">
                  <a:pos x="f372" y="f375"/>
                </a:cxn>
                <a:cxn ang="f283">
                  <a:pos x="f376" y="f377"/>
                </a:cxn>
                <a:cxn ang="f283">
                  <a:pos x="f378" y="f379"/>
                </a:cxn>
                <a:cxn ang="f283">
                  <a:pos x="f380" y="f381"/>
                </a:cxn>
                <a:cxn ang="f283">
                  <a:pos x="f357" y="f382"/>
                </a:cxn>
                <a:cxn ang="f283">
                  <a:pos x="f378" y="f383"/>
                </a:cxn>
                <a:cxn ang="f283">
                  <a:pos x="f371" y="f384"/>
                </a:cxn>
                <a:cxn ang="f283">
                  <a:pos x="f385" y="f386"/>
                </a:cxn>
                <a:cxn ang="f283">
                  <a:pos x="f387" y="f388"/>
                </a:cxn>
                <a:cxn ang="f283">
                  <a:pos x="f369" y="f389"/>
                </a:cxn>
                <a:cxn ang="f283">
                  <a:pos x="f390" y="f391"/>
                </a:cxn>
                <a:cxn ang="f283">
                  <a:pos x="f392" y="f393"/>
                </a:cxn>
                <a:cxn ang="f283">
                  <a:pos x="f394" y="f395"/>
                </a:cxn>
                <a:cxn ang="f283">
                  <a:pos x="f396" y="f395"/>
                </a:cxn>
                <a:cxn ang="f283">
                  <a:pos x="f397" y="f395"/>
                </a:cxn>
                <a:cxn ang="f283">
                  <a:pos x="f398" y="f399"/>
                </a:cxn>
                <a:cxn ang="f283">
                  <a:pos x="f400" y="f401"/>
                </a:cxn>
                <a:cxn ang="f283">
                  <a:pos x="f402" y="f360"/>
                </a:cxn>
                <a:cxn ang="f283">
                  <a:pos x="f403" y="f360"/>
                </a:cxn>
                <a:cxn ang="f283">
                  <a:pos x="f404" y="f405"/>
                </a:cxn>
                <a:cxn ang="f283">
                  <a:pos x="f403" y="f391"/>
                </a:cxn>
                <a:cxn ang="f283">
                  <a:pos x="f406" y="f407"/>
                </a:cxn>
                <a:cxn ang="f283">
                  <a:pos x="f403" y="f408"/>
                </a:cxn>
                <a:cxn ang="f283">
                  <a:pos x="f409" y="f410"/>
                </a:cxn>
                <a:cxn ang="f283">
                  <a:pos x="f411" y="f412"/>
                </a:cxn>
                <a:cxn ang="f283">
                  <a:pos x="f413" y="f414"/>
                </a:cxn>
                <a:cxn ang="f283">
                  <a:pos x="f415" y="f416"/>
                </a:cxn>
                <a:cxn ang="f283">
                  <a:pos x="f415" y="f417"/>
                </a:cxn>
                <a:cxn ang="f283">
                  <a:pos x="f418" y="f419"/>
                </a:cxn>
                <a:cxn ang="f283">
                  <a:pos x="f415" y="f420"/>
                </a:cxn>
                <a:cxn ang="f283">
                  <a:pos x="f421" y="f422"/>
                </a:cxn>
                <a:cxn ang="f283">
                  <a:pos x="f397" y="f422"/>
                </a:cxn>
                <a:cxn ang="f283">
                  <a:pos x="f423" y="f424"/>
                </a:cxn>
                <a:cxn ang="f283">
                  <a:pos x="f425" y="f426"/>
                </a:cxn>
                <a:cxn ang="f283">
                  <a:pos x="f427" y="f428"/>
                </a:cxn>
                <a:cxn ang="f283">
                  <a:pos x="f429" y="f428"/>
                </a:cxn>
              </a:cxnLst>
              <a:rect l="f357" t="f360" r="f358" b="f359"/>
              <a:pathLst>
                <a:path w="505" h="643">
                  <a:moveTo>
                    <a:pt x="f8" y="f9"/>
                  </a:moveTo>
                  <a:lnTo>
                    <a:pt x="f10" y="f11"/>
                  </a:lnTo>
                  <a:lnTo>
                    <a:pt x="f2" y="f12"/>
                  </a:lnTo>
                  <a:lnTo>
                    <a:pt x="f13" y="f7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18" y="f20"/>
                  </a:lnTo>
                  <a:lnTo>
                    <a:pt x="f18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3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28" y="f30"/>
                  </a:lnTo>
                  <a:lnTo>
                    <a:pt x="f28" y="f31"/>
                  </a:lnTo>
                  <a:lnTo>
                    <a:pt x="f28" y="f32"/>
                  </a:lnTo>
                  <a:lnTo>
                    <a:pt x="f28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6" y="f38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43" y="f44"/>
                  </a:lnTo>
                  <a:lnTo>
                    <a:pt x="f45" y="f46"/>
                  </a:lnTo>
                  <a:lnTo>
                    <a:pt x="f5" y="f47"/>
                  </a:lnTo>
                  <a:lnTo>
                    <a:pt x="f48" y="f49"/>
                  </a:lnTo>
                  <a:lnTo>
                    <a:pt x="f39" y="f49"/>
                  </a:lnTo>
                  <a:lnTo>
                    <a:pt x="f50" y="f51"/>
                  </a:lnTo>
                  <a:lnTo>
                    <a:pt x="f26" y="f52"/>
                  </a:lnTo>
                  <a:lnTo>
                    <a:pt x="f53" y="f54"/>
                  </a:lnTo>
                  <a:lnTo>
                    <a:pt x="f53" y="f55"/>
                  </a:lnTo>
                  <a:lnTo>
                    <a:pt x="f56" y="f8"/>
                  </a:lnTo>
                  <a:lnTo>
                    <a:pt x="f57" y="f2"/>
                  </a:lnTo>
                  <a:lnTo>
                    <a:pt x="f58" y="f59"/>
                  </a:lnTo>
                  <a:lnTo>
                    <a:pt x="f60" y="f18"/>
                  </a:lnTo>
                  <a:lnTo>
                    <a:pt x="f61" y="f62"/>
                  </a:lnTo>
                  <a:lnTo>
                    <a:pt x="f63" y="f64"/>
                  </a:lnTo>
                  <a:lnTo>
                    <a:pt x="f65" y="f66"/>
                  </a:lnTo>
                  <a:lnTo>
                    <a:pt x="f67" y="f68"/>
                  </a:lnTo>
                  <a:lnTo>
                    <a:pt x="f67" y="f69"/>
                  </a:lnTo>
                  <a:lnTo>
                    <a:pt x="f70" y="f69"/>
                  </a:lnTo>
                  <a:lnTo>
                    <a:pt x="f71" y="f69"/>
                  </a:lnTo>
                  <a:lnTo>
                    <a:pt x="f72" y="f73"/>
                  </a:lnTo>
                  <a:lnTo>
                    <a:pt x="f74" y="f73"/>
                  </a:lnTo>
                  <a:lnTo>
                    <a:pt x="f75" y="f73"/>
                  </a:lnTo>
                  <a:lnTo>
                    <a:pt x="f76" y="f77"/>
                  </a:lnTo>
                  <a:lnTo>
                    <a:pt x="f78" y="f77"/>
                  </a:lnTo>
                  <a:lnTo>
                    <a:pt x="f79" y="f69"/>
                  </a:lnTo>
                  <a:lnTo>
                    <a:pt x="f80" y="f81"/>
                  </a:lnTo>
                  <a:lnTo>
                    <a:pt x="f80" y="f82"/>
                  </a:lnTo>
                  <a:lnTo>
                    <a:pt x="f35" y="f5"/>
                  </a:lnTo>
                  <a:lnTo>
                    <a:pt x="f83" y="f45"/>
                  </a:lnTo>
                  <a:lnTo>
                    <a:pt x="f84" y="f5"/>
                  </a:lnTo>
                  <a:lnTo>
                    <a:pt x="f85" y="f41"/>
                  </a:lnTo>
                  <a:lnTo>
                    <a:pt x="f86" y="f87"/>
                  </a:lnTo>
                  <a:lnTo>
                    <a:pt x="f88" y="f89"/>
                  </a:lnTo>
                  <a:lnTo>
                    <a:pt x="f84" y="f64"/>
                  </a:lnTo>
                  <a:lnTo>
                    <a:pt x="f90" y="f91"/>
                  </a:lnTo>
                  <a:lnTo>
                    <a:pt x="f92" y="f93"/>
                  </a:lnTo>
                  <a:lnTo>
                    <a:pt x="f92" y="f94"/>
                  </a:lnTo>
                  <a:lnTo>
                    <a:pt x="f84" y="f95"/>
                  </a:lnTo>
                  <a:lnTo>
                    <a:pt x="f84" y="f96"/>
                  </a:lnTo>
                  <a:lnTo>
                    <a:pt x="f6" y="f97"/>
                  </a:lnTo>
                  <a:lnTo>
                    <a:pt x="f92" y="f49"/>
                  </a:lnTo>
                  <a:lnTo>
                    <a:pt x="f98" y="f51"/>
                  </a:lnTo>
                  <a:lnTo>
                    <a:pt x="f99" y="f51"/>
                  </a:lnTo>
                  <a:lnTo>
                    <a:pt x="f100" y="f101"/>
                  </a:lnTo>
                  <a:lnTo>
                    <a:pt x="f102" y="f103"/>
                  </a:lnTo>
                  <a:lnTo>
                    <a:pt x="f102" y="f104"/>
                  </a:lnTo>
                  <a:lnTo>
                    <a:pt x="f102" y="f105"/>
                  </a:lnTo>
                  <a:lnTo>
                    <a:pt x="f102" y="f106"/>
                  </a:lnTo>
                  <a:lnTo>
                    <a:pt x="f102" y="f35"/>
                  </a:lnTo>
                  <a:lnTo>
                    <a:pt x="f107" y="f108"/>
                  </a:lnTo>
                  <a:lnTo>
                    <a:pt x="f109" y="f110"/>
                  </a:lnTo>
                  <a:lnTo>
                    <a:pt x="f102" y="f111"/>
                  </a:lnTo>
                  <a:lnTo>
                    <a:pt x="f80" y="f112"/>
                  </a:lnTo>
                  <a:lnTo>
                    <a:pt x="f113" y="f112"/>
                  </a:lnTo>
                  <a:lnTo>
                    <a:pt x="f114" y="f115"/>
                  </a:lnTo>
                  <a:lnTo>
                    <a:pt x="f75" y="f112"/>
                  </a:lnTo>
                  <a:lnTo>
                    <a:pt x="f74" y="f116"/>
                  </a:lnTo>
                  <a:lnTo>
                    <a:pt x="f117" y="f118"/>
                  </a:lnTo>
                  <a:lnTo>
                    <a:pt x="f119" y="f120"/>
                  </a:lnTo>
                  <a:lnTo>
                    <a:pt x="f121" y="f122"/>
                  </a:lnTo>
                  <a:lnTo>
                    <a:pt x="f123" y="f124"/>
                  </a:lnTo>
                  <a:lnTo>
                    <a:pt x="f125" y="f126"/>
                  </a:lnTo>
                  <a:lnTo>
                    <a:pt x="f127" y="f126"/>
                  </a:lnTo>
                  <a:lnTo>
                    <a:pt x="f95" y="f126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FFF99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19" name="Freeform 126"/>
            <p:cNvSpPr/>
            <p:nvPr/>
          </p:nvSpPr>
          <p:spPr>
            <a:xfrm>
              <a:off x="1075425" y="4603464"/>
              <a:ext cx="410739" cy="50498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20"/>
                <a:gd name="f7" fmla="val 448"/>
                <a:gd name="f8" fmla="val 322"/>
                <a:gd name="f9" fmla="val 371"/>
                <a:gd name="f10" fmla="val 330"/>
                <a:gd name="f11" fmla="val 354"/>
                <a:gd name="f12" fmla="val 344"/>
                <a:gd name="f13" fmla="val 341"/>
                <a:gd name="f14" fmla="val 339"/>
                <a:gd name="f15" fmla="val 347"/>
                <a:gd name="f16" fmla="val 336"/>
                <a:gd name="f17" fmla="val 362"/>
                <a:gd name="f18" fmla="val 320"/>
                <a:gd name="f19" fmla="val 380"/>
                <a:gd name="f20" fmla="val 397"/>
                <a:gd name="f21" fmla="val 313"/>
                <a:gd name="f22" fmla="val 415"/>
                <a:gd name="f23" fmla="val 304"/>
                <a:gd name="f24" fmla="val 431"/>
                <a:gd name="f25" fmla="val 287"/>
                <a:gd name="f26" fmla="val 439"/>
                <a:gd name="f27" fmla="val 271"/>
                <a:gd name="f28" fmla="val 236"/>
                <a:gd name="f29" fmla="val 203"/>
                <a:gd name="f30" fmla="val 185"/>
                <a:gd name="f31" fmla="val 151"/>
                <a:gd name="f32" fmla="val 143"/>
                <a:gd name="f33" fmla="val 137"/>
                <a:gd name="f34" fmla="val 127"/>
                <a:gd name="f35" fmla="val 363"/>
                <a:gd name="f36" fmla="val 119"/>
                <a:gd name="f37" fmla="val 101"/>
                <a:gd name="f38" fmla="val 338"/>
                <a:gd name="f39" fmla="val 85"/>
                <a:gd name="f40" fmla="val 68"/>
                <a:gd name="f41" fmla="val 51"/>
                <a:gd name="f42" fmla="val 34"/>
                <a:gd name="f43" fmla="val 355"/>
                <a:gd name="f44" fmla="val 17"/>
                <a:gd name="f45" fmla="val 295"/>
                <a:gd name="f46" fmla="val 8"/>
                <a:gd name="f47" fmla="val 280"/>
                <a:gd name="f48" fmla="val 254"/>
                <a:gd name="f49" fmla="val 26"/>
                <a:gd name="f50" fmla="val 220"/>
                <a:gd name="f51" fmla="val 42"/>
                <a:gd name="f52" fmla="val 169"/>
                <a:gd name="f53" fmla="val 60"/>
                <a:gd name="f54" fmla="val 153"/>
                <a:gd name="f55" fmla="val 76"/>
                <a:gd name="f56" fmla="val 102"/>
                <a:gd name="f57" fmla="val 111"/>
                <a:gd name="f58" fmla="val 161"/>
                <a:gd name="f59" fmla="val 10"/>
                <a:gd name="f60" fmla="val 243"/>
                <a:gd name="f61" fmla="val 19"/>
                <a:gd name="f62" fmla="val 246"/>
                <a:gd name="f63" fmla="val 25"/>
                <a:gd name="f64" fmla="val 262"/>
                <a:gd name="f65" fmla="val 269"/>
                <a:gd name="f66" fmla="val 83"/>
                <a:gd name="f67" fmla="val 88"/>
                <a:gd name="f68" fmla="val 274"/>
                <a:gd name="f69" fmla="val 104"/>
                <a:gd name="f70" fmla="val 283"/>
                <a:gd name="f71" fmla="val 122"/>
                <a:gd name="f72" fmla="val 292"/>
                <a:gd name="f73" fmla="val 138"/>
                <a:gd name="f74" fmla="val 294"/>
                <a:gd name="f75" fmla="val 155"/>
                <a:gd name="f76" fmla="val 178"/>
                <a:gd name="f77" fmla="val 183"/>
                <a:gd name="f78" fmla="val 346"/>
                <a:gd name="f79" fmla="val 189"/>
                <a:gd name="f80" fmla="val 200"/>
                <a:gd name="f81" fmla="val 361"/>
                <a:gd name="f82" fmla="val 211"/>
                <a:gd name="f83" fmla="val 228"/>
                <a:gd name="f84" fmla="val 263"/>
                <a:gd name="f85" fmla="val 391"/>
                <a:gd name="f86" fmla="val 282"/>
                <a:gd name="f87" fmla="val 396"/>
                <a:gd name="f88" fmla="val 410"/>
                <a:gd name="f89" fmla="val 303"/>
                <a:gd name="f90" fmla="val 414"/>
                <a:gd name="f91" fmla="val 310"/>
                <a:gd name="f92" fmla="+- 0 0 -90"/>
                <a:gd name="f93" fmla="*/ f3 1 420"/>
                <a:gd name="f94" fmla="*/ f4 1 448"/>
                <a:gd name="f95" fmla="+- f7 0 f5"/>
                <a:gd name="f96" fmla="+- f6 0 f5"/>
                <a:gd name="f97" fmla="*/ f92 f0 1"/>
                <a:gd name="f98" fmla="*/ f96 1 420"/>
                <a:gd name="f99" fmla="*/ f95 1 448"/>
                <a:gd name="f100" fmla="*/ 210 f96 1"/>
                <a:gd name="f101" fmla="*/ 175 f95 1"/>
                <a:gd name="f102" fmla="*/ 194 f96 1"/>
                <a:gd name="f103" fmla="*/ 182 f95 1"/>
                <a:gd name="f104" fmla="*/ 190 f96 1"/>
                <a:gd name="f105" fmla="*/ 192 f95 1"/>
                <a:gd name="f106" fmla="*/ 180 f96 1"/>
                <a:gd name="f107" fmla="*/ 211 f95 1"/>
                <a:gd name="f108" fmla="*/ 171 f96 1"/>
                <a:gd name="f109" fmla="*/ 229 f95 1"/>
                <a:gd name="f110" fmla="*/ 153 f96 1"/>
                <a:gd name="f111" fmla="*/ 238 f95 1"/>
                <a:gd name="f112" fmla="*/ 115 f96 1"/>
                <a:gd name="f113" fmla="*/ 85 f96 1"/>
                <a:gd name="f114" fmla="*/ 77 f96 1"/>
                <a:gd name="f115" fmla="*/ 72 f96 1"/>
                <a:gd name="f116" fmla="*/ 193 f95 1"/>
                <a:gd name="f117" fmla="*/ 57 f96 1"/>
                <a:gd name="f118" fmla="*/ 180 f95 1"/>
                <a:gd name="f119" fmla="*/ 38 f96 1"/>
                <a:gd name="f120" fmla="*/ 19 f96 1"/>
                <a:gd name="f121" fmla="*/ 189 f95 1"/>
                <a:gd name="f122" fmla="*/ 0 f96 1"/>
                <a:gd name="f123" fmla="*/ 157 f95 1"/>
                <a:gd name="f124" fmla="*/ 10 f96 1"/>
                <a:gd name="f125" fmla="*/ 135 f95 1"/>
                <a:gd name="f126" fmla="*/ 117 f95 1"/>
                <a:gd name="f127" fmla="*/ 24 f96 1"/>
                <a:gd name="f128" fmla="*/ 99 f95 1"/>
                <a:gd name="f129" fmla="*/ 34 f96 1"/>
                <a:gd name="f130" fmla="*/ 81 f95 1"/>
                <a:gd name="f131" fmla="*/ 48 f96 1"/>
                <a:gd name="f132" fmla="*/ 63 f95 1"/>
                <a:gd name="f133" fmla="*/ 63 f96 1"/>
                <a:gd name="f134" fmla="*/ 45 f95 1"/>
                <a:gd name="f135" fmla="*/ 27 f95 1"/>
                <a:gd name="f136" fmla="*/ 91 f96 1"/>
                <a:gd name="f137" fmla="*/ 19 f95 1"/>
                <a:gd name="f138" fmla="*/ 104 f96 1"/>
                <a:gd name="f139" fmla="*/ 9 f95 1"/>
                <a:gd name="f140" fmla="*/ 124 f96 1"/>
                <a:gd name="f141" fmla="*/ 0 f95 1"/>
                <a:gd name="f142" fmla="*/ 139 f96 1"/>
                <a:gd name="f143" fmla="*/ 13 f95 1"/>
                <a:gd name="f144" fmla="*/ 147 f96 1"/>
                <a:gd name="f145" fmla="*/ 32 f95 1"/>
                <a:gd name="f146" fmla="*/ 47 f95 1"/>
                <a:gd name="f147" fmla="*/ 159 f96 1"/>
                <a:gd name="f148" fmla="*/ 65 f95 1"/>
                <a:gd name="f149" fmla="*/ 166 f96 1"/>
                <a:gd name="f150" fmla="*/ 83 f95 1"/>
                <a:gd name="f151" fmla="*/ 95 f95 1"/>
                <a:gd name="f152" fmla="*/ 195 f96 1"/>
                <a:gd name="f153" fmla="*/ 100 f95 1"/>
                <a:gd name="f154" fmla="*/ 203 f96 1"/>
                <a:gd name="f155" fmla="*/ 113 f95 1"/>
                <a:gd name="f156" fmla="*/ 130 f95 1"/>
                <a:gd name="f157" fmla="*/ 214 f96 1"/>
                <a:gd name="f158" fmla="*/ 149 f95 1"/>
                <a:gd name="f159" fmla="*/ 223 f96 1"/>
                <a:gd name="f160" fmla="*/ 156 f95 1"/>
                <a:gd name="f161" fmla="*/ 234 f96 1"/>
                <a:gd name="f162" fmla="*/ 164 f95 1"/>
                <a:gd name="f163" fmla="*/ 420 f96 1"/>
                <a:gd name="f164" fmla="*/ 448 f95 1"/>
                <a:gd name="f165" fmla="*/ f97 1 f2"/>
                <a:gd name="f166" fmla="*/ f100 1 420"/>
                <a:gd name="f167" fmla="*/ f101 1 448"/>
                <a:gd name="f168" fmla="*/ f102 1 420"/>
                <a:gd name="f169" fmla="*/ f103 1 448"/>
                <a:gd name="f170" fmla="*/ f104 1 420"/>
                <a:gd name="f171" fmla="*/ f105 1 448"/>
                <a:gd name="f172" fmla="*/ f106 1 420"/>
                <a:gd name="f173" fmla="*/ f107 1 448"/>
                <a:gd name="f174" fmla="*/ f108 1 420"/>
                <a:gd name="f175" fmla="*/ f109 1 448"/>
                <a:gd name="f176" fmla="*/ f110 1 420"/>
                <a:gd name="f177" fmla="*/ f111 1 448"/>
                <a:gd name="f178" fmla="*/ f112 1 420"/>
                <a:gd name="f179" fmla="*/ f113 1 420"/>
                <a:gd name="f180" fmla="*/ f114 1 420"/>
                <a:gd name="f181" fmla="*/ f115 1 420"/>
                <a:gd name="f182" fmla="*/ f116 1 448"/>
                <a:gd name="f183" fmla="*/ f117 1 420"/>
                <a:gd name="f184" fmla="*/ f118 1 448"/>
                <a:gd name="f185" fmla="*/ f119 1 420"/>
                <a:gd name="f186" fmla="*/ f120 1 420"/>
                <a:gd name="f187" fmla="*/ f121 1 448"/>
                <a:gd name="f188" fmla="*/ f122 1 420"/>
                <a:gd name="f189" fmla="*/ f123 1 448"/>
                <a:gd name="f190" fmla="*/ f124 1 420"/>
                <a:gd name="f191" fmla="*/ f125 1 448"/>
                <a:gd name="f192" fmla="*/ f126 1 448"/>
                <a:gd name="f193" fmla="*/ f127 1 420"/>
                <a:gd name="f194" fmla="*/ f128 1 448"/>
                <a:gd name="f195" fmla="*/ f129 1 420"/>
                <a:gd name="f196" fmla="*/ f130 1 448"/>
                <a:gd name="f197" fmla="*/ f131 1 420"/>
                <a:gd name="f198" fmla="*/ f132 1 448"/>
                <a:gd name="f199" fmla="*/ f133 1 420"/>
                <a:gd name="f200" fmla="*/ f134 1 448"/>
                <a:gd name="f201" fmla="*/ f135 1 448"/>
                <a:gd name="f202" fmla="*/ f136 1 420"/>
                <a:gd name="f203" fmla="*/ f137 1 448"/>
                <a:gd name="f204" fmla="*/ f138 1 420"/>
                <a:gd name="f205" fmla="*/ f139 1 448"/>
                <a:gd name="f206" fmla="*/ f140 1 420"/>
                <a:gd name="f207" fmla="*/ f141 1 448"/>
                <a:gd name="f208" fmla="*/ f142 1 420"/>
                <a:gd name="f209" fmla="*/ f143 1 448"/>
                <a:gd name="f210" fmla="*/ f144 1 420"/>
                <a:gd name="f211" fmla="*/ f145 1 448"/>
                <a:gd name="f212" fmla="*/ f146 1 448"/>
                <a:gd name="f213" fmla="*/ f147 1 420"/>
                <a:gd name="f214" fmla="*/ f148 1 448"/>
                <a:gd name="f215" fmla="*/ f149 1 420"/>
                <a:gd name="f216" fmla="*/ f150 1 448"/>
                <a:gd name="f217" fmla="*/ f151 1 448"/>
                <a:gd name="f218" fmla="*/ f152 1 420"/>
                <a:gd name="f219" fmla="*/ f153 1 448"/>
                <a:gd name="f220" fmla="*/ f154 1 420"/>
                <a:gd name="f221" fmla="*/ f155 1 448"/>
                <a:gd name="f222" fmla="*/ f156 1 448"/>
                <a:gd name="f223" fmla="*/ f157 1 420"/>
                <a:gd name="f224" fmla="*/ f158 1 448"/>
                <a:gd name="f225" fmla="*/ f159 1 420"/>
                <a:gd name="f226" fmla="*/ f160 1 448"/>
                <a:gd name="f227" fmla="*/ f161 1 420"/>
                <a:gd name="f228" fmla="*/ f162 1 448"/>
                <a:gd name="f229" fmla="*/ f163 1 420"/>
                <a:gd name="f230" fmla="*/ f164 1 448"/>
                <a:gd name="f231" fmla="+- f165 0 f1"/>
                <a:gd name="f232" fmla="*/ f166 1 f98"/>
                <a:gd name="f233" fmla="*/ f167 1 f99"/>
                <a:gd name="f234" fmla="*/ f168 1 f98"/>
                <a:gd name="f235" fmla="*/ f169 1 f99"/>
                <a:gd name="f236" fmla="*/ f170 1 f98"/>
                <a:gd name="f237" fmla="*/ f171 1 f99"/>
                <a:gd name="f238" fmla="*/ f172 1 f98"/>
                <a:gd name="f239" fmla="*/ f173 1 f99"/>
                <a:gd name="f240" fmla="*/ f174 1 f98"/>
                <a:gd name="f241" fmla="*/ f175 1 f99"/>
                <a:gd name="f242" fmla="*/ f176 1 f98"/>
                <a:gd name="f243" fmla="*/ f177 1 f99"/>
                <a:gd name="f244" fmla="*/ f178 1 f98"/>
                <a:gd name="f245" fmla="*/ f179 1 f98"/>
                <a:gd name="f246" fmla="*/ f180 1 f98"/>
                <a:gd name="f247" fmla="*/ f181 1 f98"/>
                <a:gd name="f248" fmla="*/ f182 1 f99"/>
                <a:gd name="f249" fmla="*/ f183 1 f98"/>
                <a:gd name="f250" fmla="*/ f184 1 f99"/>
                <a:gd name="f251" fmla="*/ f185 1 f98"/>
                <a:gd name="f252" fmla="*/ f186 1 f98"/>
                <a:gd name="f253" fmla="*/ f187 1 f99"/>
                <a:gd name="f254" fmla="*/ f188 1 f98"/>
                <a:gd name="f255" fmla="*/ f189 1 f99"/>
                <a:gd name="f256" fmla="*/ f190 1 f98"/>
                <a:gd name="f257" fmla="*/ f191 1 f99"/>
                <a:gd name="f258" fmla="*/ f192 1 f99"/>
                <a:gd name="f259" fmla="*/ f193 1 f98"/>
                <a:gd name="f260" fmla="*/ f194 1 f99"/>
                <a:gd name="f261" fmla="*/ f195 1 f98"/>
                <a:gd name="f262" fmla="*/ f196 1 f99"/>
                <a:gd name="f263" fmla="*/ f197 1 f98"/>
                <a:gd name="f264" fmla="*/ f198 1 f99"/>
                <a:gd name="f265" fmla="*/ f199 1 f98"/>
                <a:gd name="f266" fmla="*/ f200 1 f99"/>
                <a:gd name="f267" fmla="*/ f201 1 f99"/>
                <a:gd name="f268" fmla="*/ f202 1 f98"/>
                <a:gd name="f269" fmla="*/ f203 1 f99"/>
                <a:gd name="f270" fmla="*/ f204 1 f98"/>
                <a:gd name="f271" fmla="*/ f205 1 f99"/>
                <a:gd name="f272" fmla="*/ f206 1 f98"/>
                <a:gd name="f273" fmla="*/ f207 1 f99"/>
                <a:gd name="f274" fmla="*/ f208 1 f98"/>
                <a:gd name="f275" fmla="*/ f209 1 f99"/>
                <a:gd name="f276" fmla="*/ f210 1 f98"/>
                <a:gd name="f277" fmla="*/ f211 1 f99"/>
                <a:gd name="f278" fmla="*/ f212 1 f99"/>
                <a:gd name="f279" fmla="*/ f213 1 f98"/>
                <a:gd name="f280" fmla="*/ f214 1 f99"/>
                <a:gd name="f281" fmla="*/ f215 1 f98"/>
                <a:gd name="f282" fmla="*/ f216 1 f99"/>
                <a:gd name="f283" fmla="*/ f217 1 f99"/>
                <a:gd name="f284" fmla="*/ f218 1 f98"/>
                <a:gd name="f285" fmla="*/ f219 1 f99"/>
                <a:gd name="f286" fmla="*/ f220 1 f98"/>
                <a:gd name="f287" fmla="*/ f221 1 f99"/>
                <a:gd name="f288" fmla="*/ f222 1 f99"/>
                <a:gd name="f289" fmla="*/ f223 1 f98"/>
                <a:gd name="f290" fmla="*/ f224 1 f99"/>
                <a:gd name="f291" fmla="*/ f225 1 f98"/>
                <a:gd name="f292" fmla="*/ f226 1 f99"/>
                <a:gd name="f293" fmla="*/ f227 1 f98"/>
                <a:gd name="f294" fmla="*/ f228 1 f99"/>
                <a:gd name="f295" fmla="*/ f229 1 f98"/>
                <a:gd name="f296" fmla="*/ f230 1 f99"/>
                <a:gd name="f297" fmla="*/ f254 f93 1"/>
                <a:gd name="f298" fmla="*/ f295 f93 1"/>
                <a:gd name="f299" fmla="*/ f296 f94 1"/>
                <a:gd name="f300" fmla="*/ f273 f94 1"/>
                <a:gd name="f301" fmla="*/ f232 f93 1"/>
                <a:gd name="f302" fmla="*/ f233 f94 1"/>
                <a:gd name="f303" fmla="*/ f234 f93 1"/>
                <a:gd name="f304" fmla="*/ f235 f94 1"/>
                <a:gd name="f305" fmla="*/ f236 f93 1"/>
                <a:gd name="f306" fmla="*/ f237 f94 1"/>
                <a:gd name="f307" fmla="*/ f238 f93 1"/>
                <a:gd name="f308" fmla="*/ f239 f94 1"/>
                <a:gd name="f309" fmla="*/ f240 f93 1"/>
                <a:gd name="f310" fmla="*/ f241 f94 1"/>
                <a:gd name="f311" fmla="*/ f242 f93 1"/>
                <a:gd name="f312" fmla="*/ f243 f94 1"/>
                <a:gd name="f313" fmla="*/ f244 f93 1"/>
                <a:gd name="f314" fmla="*/ f245 f93 1"/>
                <a:gd name="f315" fmla="*/ f246 f93 1"/>
                <a:gd name="f316" fmla="*/ f247 f93 1"/>
                <a:gd name="f317" fmla="*/ f248 f94 1"/>
                <a:gd name="f318" fmla="*/ f249 f93 1"/>
                <a:gd name="f319" fmla="*/ f250 f94 1"/>
                <a:gd name="f320" fmla="*/ f251 f93 1"/>
                <a:gd name="f321" fmla="*/ f252 f93 1"/>
                <a:gd name="f322" fmla="*/ f253 f94 1"/>
                <a:gd name="f323" fmla="*/ f255 f94 1"/>
                <a:gd name="f324" fmla="*/ f256 f93 1"/>
                <a:gd name="f325" fmla="*/ f257 f94 1"/>
                <a:gd name="f326" fmla="*/ f258 f94 1"/>
                <a:gd name="f327" fmla="*/ f259 f93 1"/>
                <a:gd name="f328" fmla="*/ f260 f94 1"/>
                <a:gd name="f329" fmla="*/ f261 f93 1"/>
                <a:gd name="f330" fmla="*/ f262 f94 1"/>
                <a:gd name="f331" fmla="*/ f263 f93 1"/>
                <a:gd name="f332" fmla="*/ f264 f94 1"/>
                <a:gd name="f333" fmla="*/ f265 f93 1"/>
                <a:gd name="f334" fmla="*/ f266 f94 1"/>
                <a:gd name="f335" fmla="*/ f267 f94 1"/>
                <a:gd name="f336" fmla="*/ f268 f93 1"/>
                <a:gd name="f337" fmla="*/ f269 f94 1"/>
                <a:gd name="f338" fmla="*/ f270 f93 1"/>
                <a:gd name="f339" fmla="*/ f271 f94 1"/>
                <a:gd name="f340" fmla="*/ f272 f93 1"/>
                <a:gd name="f341" fmla="*/ f274 f93 1"/>
                <a:gd name="f342" fmla="*/ f275 f94 1"/>
                <a:gd name="f343" fmla="*/ f276 f93 1"/>
                <a:gd name="f344" fmla="*/ f277 f94 1"/>
                <a:gd name="f345" fmla="*/ f278 f94 1"/>
                <a:gd name="f346" fmla="*/ f279 f93 1"/>
                <a:gd name="f347" fmla="*/ f280 f94 1"/>
                <a:gd name="f348" fmla="*/ f281 f93 1"/>
                <a:gd name="f349" fmla="*/ f282 f94 1"/>
                <a:gd name="f350" fmla="*/ f283 f94 1"/>
                <a:gd name="f351" fmla="*/ f284 f93 1"/>
                <a:gd name="f352" fmla="*/ f285 f94 1"/>
                <a:gd name="f353" fmla="*/ f286 f93 1"/>
                <a:gd name="f354" fmla="*/ f287 f94 1"/>
                <a:gd name="f355" fmla="*/ f288 f94 1"/>
                <a:gd name="f356" fmla="*/ f289 f93 1"/>
                <a:gd name="f357" fmla="*/ f290 f94 1"/>
                <a:gd name="f358" fmla="*/ f291 f93 1"/>
                <a:gd name="f359" fmla="*/ f292 f94 1"/>
                <a:gd name="f360" fmla="*/ f293 f93 1"/>
                <a:gd name="f361" fmla="*/ f294 f9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1">
                  <a:pos x="f301" y="f302"/>
                </a:cxn>
                <a:cxn ang="f231">
                  <a:pos x="f303" y="f304"/>
                </a:cxn>
                <a:cxn ang="f231">
                  <a:pos x="f305" y="f306"/>
                </a:cxn>
                <a:cxn ang="f231">
                  <a:pos x="f307" y="f308"/>
                </a:cxn>
                <a:cxn ang="f231">
                  <a:pos x="f309" y="f310"/>
                </a:cxn>
                <a:cxn ang="f231">
                  <a:pos x="f311" y="f312"/>
                </a:cxn>
                <a:cxn ang="f231">
                  <a:pos x="f313" y="f312"/>
                </a:cxn>
                <a:cxn ang="f231">
                  <a:pos x="f314" y="f312"/>
                </a:cxn>
                <a:cxn ang="f231">
                  <a:pos x="f314" y="f310"/>
                </a:cxn>
                <a:cxn ang="f231">
                  <a:pos x="f315" y="f308"/>
                </a:cxn>
                <a:cxn ang="f231">
                  <a:pos x="f316" y="f317"/>
                </a:cxn>
                <a:cxn ang="f231">
                  <a:pos x="f318" y="f319"/>
                </a:cxn>
                <a:cxn ang="f231">
                  <a:pos x="f320" y="f319"/>
                </a:cxn>
                <a:cxn ang="f231">
                  <a:pos x="f321" y="f322"/>
                </a:cxn>
                <a:cxn ang="f231">
                  <a:pos x="f297" y="f317"/>
                </a:cxn>
                <a:cxn ang="f231">
                  <a:pos x="f297" y="f302"/>
                </a:cxn>
                <a:cxn ang="f231">
                  <a:pos x="f297" y="f323"/>
                </a:cxn>
                <a:cxn ang="f231">
                  <a:pos x="f324" y="f325"/>
                </a:cxn>
                <a:cxn ang="f231">
                  <a:pos x="f321" y="f326"/>
                </a:cxn>
                <a:cxn ang="f231">
                  <a:pos x="f327" y="f328"/>
                </a:cxn>
                <a:cxn ang="f231">
                  <a:pos x="f329" y="f330"/>
                </a:cxn>
                <a:cxn ang="f231">
                  <a:pos x="f331" y="f332"/>
                </a:cxn>
                <a:cxn ang="f231">
                  <a:pos x="f333" y="f334"/>
                </a:cxn>
                <a:cxn ang="f231">
                  <a:pos x="f316" y="f335"/>
                </a:cxn>
                <a:cxn ang="f231">
                  <a:pos x="f336" y="f337"/>
                </a:cxn>
                <a:cxn ang="f231">
                  <a:pos x="f338" y="f339"/>
                </a:cxn>
                <a:cxn ang="f231">
                  <a:pos x="f340" y="f300"/>
                </a:cxn>
                <a:cxn ang="f231">
                  <a:pos x="f341" y="f342"/>
                </a:cxn>
                <a:cxn ang="f231">
                  <a:pos x="f343" y="f344"/>
                </a:cxn>
                <a:cxn ang="f231">
                  <a:pos x="f311" y="f345"/>
                </a:cxn>
                <a:cxn ang="f231">
                  <a:pos x="f346" y="f347"/>
                </a:cxn>
                <a:cxn ang="f231">
                  <a:pos x="f348" y="f349"/>
                </a:cxn>
                <a:cxn ang="f231">
                  <a:pos x="f307" y="f350"/>
                </a:cxn>
                <a:cxn ang="f231">
                  <a:pos x="f351" y="f352"/>
                </a:cxn>
                <a:cxn ang="f231">
                  <a:pos x="f353" y="f354"/>
                </a:cxn>
                <a:cxn ang="f231">
                  <a:pos x="f301" y="f355"/>
                </a:cxn>
                <a:cxn ang="f231">
                  <a:pos x="f356" y="f357"/>
                </a:cxn>
                <a:cxn ang="f231">
                  <a:pos x="f358" y="f359"/>
                </a:cxn>
                <a:cxn ang="f231">
                  <a:pos x="f360" y="f361"/>
                </a:cxn>
              </a:cxnLst>
              <a:rect l="f297" t="f300" r="f298" b="f299"/>
              <a:pathLst>
                <a:path w="420" h="448">
                  <a:moveTo>
                    <a:pt x="f6" y="f8"/>
                  </a:moveTo>
                  <a:lnTo>
                    <a:pt x="f9" y="f10"/>
                  </a:lnTo>
                  <a:lnTo>
                    <a:pt x="f11" y="f10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18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7"/>
                  </a:lnTo>
                  <a:lnTo>
                    <a:pt x="f28" y="f7"/>
                  </a:lnTo>
                  <a:lnTo>
                    <a:pt x="f29" y="f7"/>
                  </a:lnTo>
                  <a:lnTo>
                    <a:pt x="f30" y="f7"/>
                  </a:lnTo>
                  <a:lnTo>
                    <a:pt x="f31" y="f7"/>
                  </a:lnTo>
                  <a:lnTo>
                    <a:pt x="f31" y="f24"/>
                  </a:lnTo>
                  <a:lnTo>
                    <a:pt x="f32" y="f22"/>
                  </a:lnTo>
                  <a:lnTo>
                    <a:pt x="f33" y="f20"/>
                  </a:lnTo>
                  <a:lnTo>
                    <a:pt x="f33" y="f19"/>
                  </a:lnTo>
                  <a:lnTo>
                    <a:pt x="f34" y="f35"/>
                  </a:lnTo>
                  <a:lnTo>
                    <a:pt x="f36" y="f15"/>
                  </a:lnTo>
                  <a:lnTo>
                    <a:pt x="f37" y="f38"/>
                  </a:lnTo>
                  <a:lnTo>
                    <a:pt x="f39" y="f38"/>
                  </a:lnTo>
                  <a:lnTo>
                    <a:pt x="f40" y="f38"/>
                  </a:lnTo>
                  <a:lnTo>
                    <a:pt x="f41" y="f15"/>
                  </a:lnTo>
                  <a:lnTo>
                    <a:pt x="f42" y="f43"/>
                  </a:lnTo>
                  <a:lnTo>
                    <a:pt x="f44" y="f35"/>
                  </a:lnTo>
                  <a:lnTo>
                    <a:pt x="f5" y="f35"/>
                  </a:lnTo>
                  <a:lnTo>
                    <a:pt x="f5" y="f15"/>
                  </a:lnTo>
                  <a:lnTo>
                    <a:pt x="f5" y="f10"/>
                  </a:lnTo>
                  <a:lnTo>
                    <a:pt x="f5" y="f21"/>
                  </a:lnTo>
                  <a:lnTo>
                    <a:pt x="f5" y="f45"/>
                  </a:lnTo>
                  <a:lnTo>
                    <a:pt x="f46" y="f47"/>
                  </a:lnTo>
                  <a:lnTo>
                    <a:pt x="f44" y="f48"/>
                  </a:lnTo>
                  <a:lnTo>
                    <a:pt x="f49" y="f28"/>
                  </a:lnTo>
                  <a:lnTo>
                    <a:pt x="f42" y="f50"/>
                  </a:lnTo>
                  <a:lnTo>
                    <a:pt x="f51" y="f29"/>
                  </a:lnTo>
                  <a:lnTo>
                    <a:pt x="f51" y="f30"/>
                  </a:lnTo>
                  <a:lnTo>
                    <a:pt x="f41" y="f52"/>
                  </a:lnTo>
                  <a:lnTo>
                    <a:pt x="f53" y="f54"/>
                  </a:lnTo>
                  <a:lnTo>
                    <a:pt x="f55" y="f33"/>
                  </a:lnTo>
                  <a:lnTo>
                    <a:pt x="f39" y="f36"/>
                  </a:lnTo>
                  <a:lnTo>
                    <a:pt x="f37" y="f56"/>
                  </a:lnTo>
                  <a:lnTo>
                    <a:pt x="f57" y="f39"/>
                  </a:lnTo>
                  <a:lnTo>
                    <a:pt x="f36" y="f40"/>
                  </a:lnTo>
                  <a:lnTo>
                    <a:pt x="f34" y="f41"/>
                  </a:lnTo>
                  <a:lnTo>
                    <a:pt x="f32" y="f51"/>
                  </a:lnTo>
                  <a:lnTo>
                    <a:pt x="f58" y="f42"/>
                  </a:lnTo>
                  <a:lnTo>
                    <a:pt x="f52" y="f44"/>
                  </a:lnTo>
                  <a:lnTo>
                    <a:pt x="f30" y="f44"/>
                  </a:lnTo>
                  <a:lnTo>
                    <a:pt x="f29" y="f59"/>
                  </a:lnTo>
                  <a:lnTo>
                    <a:pt x="f50" y="f5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48" y="f51"/>
                  </a:lnTo>
                  <a:lnTo>
                    <a:pt x="f64" y="f53"/>
                  </a:lnTo>
                  <a:lnTo>
                    <a:pt x="f65" y="f66"/>
                  </a:lnTo>
                  <a:lnTo>
                    <a:pt x="f27" y="f67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72" y="f73"/>
                  </a:lnTo>
                  <a:lnTo>
                    <a:pt x="f74" y="f75"/>
                  </a:lnTo>
                  <a:lnTo>
                    <a:pt x="f23" y="f76"/>
                  </a:lnTo>
                  <a:lnTo>
                    <a:pt x="f18" y="f76"/>
                  </a:lnTo>
                  <a:lnTo>
                    <a:pt x="f16" y="f77"/>
                  </a:lnTo>
                  <a:lnTo>
                    <a:pt x="f78" y="f79"/>
                  </a:lnTo>
                  <a:lnTo>
                    <a:pt x="f43" y="f80"/>
                  </a:lnTo>
                  <a:lnTo>
                    <a:pt x="f81" y="f82"/>
                  </a:lnTo>
                  <a:lnTo>
                    <a:pt x="f9" y="f83"/>
                  </a:lnTo>
                  <a:lnTo>
                    <a:pt x="f9" y="f62"/>
                  </a:lnTo>
                  <a:lnTo>
                    <a:pt x="f19" y="f84"/>
                  </a:lnTo>
                  <a:lnTo>
                    <a:pt x="f19" y="f47"/>
                  </a:lnTo>
                  <a:lnTo>
                    <a:pt x="f85" y="f86"/>
                  </a:lnTo>
                  <a:lnTo>
                    <a:pt x="f87" y="f74"/>
                  </a:lnTo>
                  <a:lnTo>
                    <a:pt x="f88" y="f89"/>
                  </a:lnTo>
                  <a:lnTo>
                    <a:pt x="f90" y="f91"/>
                  </a:lnTo>
                  <a:lnTo>
                    <a:pt x="f6" y="f8"/>
                  </a:lnTo>
                  <a:close/>
                </a:path>
              </a:pathLst>
            </a:custGeom>
            <a:solidFill>
              <a:srgbClr val="FFFF99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20" name="Freeform 127"/>
            <p:cNvSpPr/>
            <p:nvPr/>
          </p:nvSpPr>
          <p:spPr>
            <a:xfrm>
              <a:off x="2296991" y="4689719"/>
              <a:ext cx="324328" cy="36447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32"/>
                <a:gd name="f7" fmla="val 323"/>
                <a:gd name="f8" fmla="val 65"/>
                <a:gd name="f9" fmla="val 130"/>
                <a:gd name="f10" fmla="val 76"/>
                <a:gd name="f11" fmla="val 122"/>
                <a:gd name="f12" fmla="val 90"/>
                <a:gd name="f13" fmla="val 98"/>
                <a:gd name="f14" fmla="val 97"/>
                <a:gd name="f15" fmla="val 121"/>
                <a:gd name="f16" fmla="val 61"/>
                <a:gd name="f17" fmla="val 120"/>
                <a:gd name="f18" fmla="val 36"/>
                <a:gd name="f19" fmla="val 12"/>
                <a:gd name="f20" fmla="val 144"/>
                <a:gd name="f21" fmla="val 32"/>
                <a:gd name="f22" fmla="val 188"/>
                <a:gd name="f23" fmla="val 31"/>
                <a:gd name="f24" fmla="val 209"/>
                <a:gd name="f25" fmla="val 19"/>
                <a:gd name="f26" fmla="val 226"/>
                <a:gd name="f27" fmla="val 21"/>
                <a:gd name="f28" fmla="val 252"/>
                <a:gd name="f29" fmla="val 274"/>
                <a:gd name="f30" fmla="val 9"/>
                <a:gd name="f31" fmla="val 279"/>
                <a:gd name="f32" fmla="val 29"/>
                <a:gd name="f33" fmla="val 304"/>
                <a:gd name="f34" fmla="val 328"/>
                <a:gd name="f35" fmla="val 50"/>
                <a:gd name="f36" fmla="val 84"/>
                <a:gd name="f37" fmla="val 107"/>
                <a:gd name="f38" fmla="val 129"/>
                <a:gd name="f39" fmla="val 309"/>
                <a:gd name="f40" fmla="val 140"/>
                <a:gd name="f41" fmla="val 287"/>
                <a:gd name="f42" fmla="val 173"/>
                <a:gd name="f43" fmla="val 280"/>
                <a:gd name="f44" fmla="val 191"/>
                <a:gd name="f45" fmla="val 276"/>
                <a:gd name="f46" fmla="val 204"/>
                <a:gd name="f47" fmla="val 281"/>
                <a:gd name="f48" fmla="val 235"/>
                <a:gd name="f49" fmla="val 253"/>
                <a:gd name="f50" fmla="val 229"/>
                <a:gd name="f51" fmla="val 250"/>
                <a:gd name="f52" fmla="val 219"/>
                <a:gd name="f53" fmla="val 275"/>
                <a:gd name="f54" fmla="val 297"/>
                <a:gd name="f55" fmla="val 205"/>
                <a:gd name="f56" fmla="val 192"/>
                <a:gd name="f57" fmla="val 317"/>
                <a:gd name="f58" fmla="val 183"/>
                <a:gd name="f59" fmla="val 311"/>
                <a:gd name="f60" fmla="val 168"/>
                <a:gd name="f61" fmla="val 283"/>
                <a:gd name="f62" fmla="val 152"/>
                <a:gd name="f63" fmla="val 139"/>
                <a:gd name="f64" fmla="val 232"/>
                <a:gd name="f65" fmla="val 111"/>
                <a:gd name="f66" fmla="val 227"/>
                <a:gd name="f67" fmla="val 82"/>
                <a:gd name="f68" fmla="val 207"/>
                <a:gd name="f69" fmla="val 73"/>
                <a:gd name="f70" fmla="val 190"/>
                <a:gd name="f71" fmla="val 46"/>
                <a:gd name="f72" fmla="val 4"/>
                <a:gd name="f73" fmla="val 15"/>
                <a:gd name="f74" fmla="val 151"/>
                <a:gd name="f75" fmla="val 39"/>
                <a:gd name="f76" fmla="val 149"/>
                <a:gd name="f77" fmla="+- 0 0 -90"/>
                <a:gd name="f78" fmla="*/ f3 1 332"/>
                <a:gd name="f79" fmla="*/ f4 1 323"/>
                <a:gd name="f80" fmla="+- f7 0 f5"/>
                <a:gd name="f81" fmla="+- f6 0 f5"/>
                <a:gd name="f82" fmla="*/ f77 f0 1"/>
                <a:gd name="f83" fmla="*/ f81 1 332"/>
                <a:gd name="f84" fmla="*/ f80 1 323"/>
                <a:gd name="f85" fmla="*/ 37 f81 1"/>
                <a:gd name="f86" fmla="*/ 69 f80 1"/>
                <a:gd name="f87" fmla="*/ 43 f81 1"/>
                <a:gd name="f88" fmla="*/ 65 f80 1"/>
                <a:gd name="f89" fmla="*/ 50 f81 1"/>
                <a:gd name="f90" fmla="*/ 52 f80 1"/>
                <a:gd name="f91" fmla="*/ 54 f81 1"/>
                <a:gd name="f92" fmla="*/ 41 f80 1"/>
                <a:gd name="f93" fmla="*/ 69 f81 1"/>
                <a:gd name="f94" fmla="*/ 32 f80 1"/>
                <a:gd name="f95" fmla="*/ 68 f81 1"/>
                <a:gd name="f96" fmla="*/ 19 f80 1"/>
                <a:gd name="f97" fmla="*/ 73 f81 1"/>
                <a:gd name="f98" fmla="*/ 6 f80 1"/>
                <a:gd name="f99" fmla="*/ 81 f81 1"/>
                <a:gd name="f100" fmla="*/ 17 f80 1"/>
                <a:gd name="f101" fmla="*/ 106 f81 1"/>
                <a:gd name="f102" fmla="*/ 16 f80 1"/>
                <a:gd name="f103" fmla="*/ 117 f81 1"/>
                <a:gd name="f104" fmla="*/ 10 f80 1"/>
                <a:gd name="f105" fmla="*/ 127 f81 1"/>
                <a:gd name="f106" fmla="*/ 11 f80 1"/>
                <a:gd name="f107" fmla="*/ 142 f81 1"/>
                <a:gd name="f108" fmla="*/ 0 f80 1"/>
                <a:gd name="f109" fmla="*/ 154 f81 1"/>
                <a:gd name="f110" fmla="*/ 5 f80 1"/>
                <a:gd name="f111" fmla="*/ 157 f81 1"/>
                <a:gd name="f112" fmla="*/ 15 f80 1"/>
                <a:gd name="f113" fmla="*/ 171 f81 1"/>
                <a:gd name="f114" fmla="*/ 185 f81 1"/>
                <a:gd name="f115" fmla="*/ 27 f80 1"/>
                <a:gd name="f116" fmla="*/ 187 f81 1"/>
                <a:gd name="f117" fmla="*/ 45 f80 1"/>
                <a:gd name="f118" fmla="*/ 58 f80 1"/>
                <a:gd name="f119" fmla="*/ 173 f81 1"/>
                <a:gd name="f120" fmla="*/ 75 f80 1"/>
                <a:gd name="f121" fmla="*/ 162 f81 1"/>
                <a:gd name="f122" fmla="*/ 92 f80 1"/>
                <a:gd name="f123" fmla="*/ 158 f81 1"/>
                <a:gd name="f124" fmla="*/ 102 f80 1"/>
                <a:gd name="f125" fmla="*/ 155 f81 1"/>
                <a:gd name="f126" fmla="*/ 109 f80 1"/>
                <a:gd name="f127" fmla="*/ 126 f80 1"/>
                <a:gd name="f128" fmla="*/ 134 f80 1"/>
                <a:gd name="f129" fmla="*/ 129 f81 1"/>
                <a:gd name="f130" fmla="*/ 123 f81 1"/>
                <a:gd name="f131" fmla="*/ 147 f80 1"/>
                <a:gd name="f132" fmla="*/ 158 f80 1"/>
                <a:gd name="f133" fmla="*/ 115 f81 1"/>
                <a:gd name="f134" fmla="*/ 173 f80 1"/>
                <a:gd name="f135" fmla="*/ 107 f81 1"/>
                <a:gd name="f136" fmla="*/ 169 f80 1"/>
                <a:gd name="f137" fmla="*/ 103 f81 1"/>
                <a:gd name="f138" fmla="*/ 165 f80 1"/>
                <a:gd name="f139" fmla="*/ 95 f81 1"/>
                <a:gd name="f140" fmla="*/ 152 f80 1"/>
                <a:gd name="f141" fmla="*/ 85 f81 1"/>
                <a:gd name="f142" fmla="*/ 135 f80 1"/>
                <a:gd name="f143" fmla="*/ 78 f81 1"/>
                <a:gd name="f144" fmla="*/ 123 f80 1"/>
                <a:gd name="f145" fmla="*/ 63 f81 1"/>
                <a:gd name="f146" fmla="*/ 121 f80 1"/>
                <a:gd name="f147" fmla="*/ 46 f81 1"/>
                <a:gd name="f148" fmla="*/ 110 f80 1"/>
                <a:gd name="f149" fmla="*/ 41 f81 1"/>
                <a:gd name="f150" fmla="*/ 101 f80 1"/>
                <a:gd name="f151" fmla="*/ 26 f81 1"/>
                <a:gd name="f152" fmla="*/ 0 f81 1"/>
                <a:gd name="f153" fmla="*/ 103 f80 1"/>
                <a:gd name="f154" fmla="*/ 2 f81 1"/>
                <a:gd name="f155" fmla="*/ 96 f80 1"/>
                <a:gd name="f156" fmla="*/ 8 f81 1"/>
                <a:gd name="f157" fmla="*/ 80 f80 1"/>
                <a:gd name="f158" fmla="*/ 21 f81 1"/>
                <a:gd name="f159" fmla="*/ 79 f80 1"/>
                <a:gd name="f160" fmla="*/ 332 f81 1"/>
                <a:gd name="f161" fmla="*/ 323 f80 1"/>
                <a:gd name="f162" fmla="*/ f82 1 f2"/>
                <a:gd name="f163" fmla="*/ f85 1 332"/>
                <a:gd name="f164" fmla="*/ f86 1 323"/>
                <a:gd name="f165" fmla="*/ f87 1 332"/>
                <a:gd name="f166" fmla="*/ f88 1 323"/>
                <a:gd name="f167" fmla="*/ f89 1 332"/>
                <a:gd name="f168" fmla="*/ f90 1 323"/>
                <a:gd name="f169" fmla="*/ f91 1 332"/>
                <a:gd name="f170" fmla="*/ f92 1 323"/>
                <a:gd name="f171" fmla="*/ f93 1 332"/>
                <a:gd name="f172" fmla="*/ f94 1 323"/>
                <a:gd name="f173" fmla="*/ f95 1 332"/>
                <a:gd name="f174" fmla="*/ f96 1 323"/>
                <a:gd name="f175" fmla="*/ f97 1 332"/>
                <a:gd name="f176" fmla="*/ f98 1 323"/>
                <a:gd name="f177" fmla="*/ f99 1 332"/>
                <a:gd name="f178" fmla="*/ f100 1 323"/>
                <a:gd name="f179" fmla="*/ f101 1 332"/>
                <a:gd name="f180" fmla="*/ f102 1 323"/>
                <a:gd name="f181" fmla="*/ f103 1 332"/>
                <a:gd name="f182" fmla="*/ f104 1 323"/>
                <a:gd name="f183" fmla="*/ f105 1 332"/>
                <a:gd name="f184" fmla="*/ f106 1 323"/>
                <a:gd name="f185" fmla="*/ f107 1 332"/>
                <a:gd name="f186" fmla="*/ f108 1 323"/>
                <a:gd name="f187" fmla="*/ f109 1 332"/>
                <a:gd name="f188" fmla="*/ f110 1 323"/>
                <a:gd name="f189" fmla="*/ f111 1 332"/>
                <a:gd name="f190" fmla="*/ f112 1 323"/>
                <a:gd name="f191" fmla="*/ f113 1 332"/>
                <a:gd name="f192" fmla="*/ f114 1 332"/>
                <a:gd name="f193" fmla="*/ f115 1 323"/>
                <a:gd name="f194" fmla="*/ f116 1 332"/>
                <a:gd name="f195" fmla="*/ f117 1 323"/>
                <a:gd name="f196" fmla="*/ f118 1 323"/>
                <a:gd name="f197" fmla="*/ f119 1 332"/>
                <a:gd name="f198" fmla="*/ f120 1 323"/>
                <a:gd name="f199" fmla="*/ f121 1 332"/>
                <a:gd name="f200" fmla="*/ f122 1 323"/>
                <a:gd name="f201" fmla="*/ f123 1 332"/>
                <a:gd name="f202" fmla="*/ f124 1 323"/>
                <a:gd name="f203" fmla="*/ f125 1 332"/>
                <a:gd name="f204" fmla="*/ f126 1 323"/>
                <a:gd name="f205" fmla="*/ f127 1 323"/>
                <a:gd name="f206" fmla="*/ f128 1 323"/>
                <a:gd name="f207" fmla="*/ f129 1 332"/>
                <a:gd name="f208" fmla="*/ f130 1 332"/>
                <a:gd name="f209" fmla="*/ f131 1 323"/>
                <a:gd name="f210" fmla="*/ f132 1 323"/>
                <a:gd name="f211" fmla="*/ f133 1 332"/>
                <a:gd name="f212" fmla="*/ f134 1 323"/>
                <a:gd name="f213" fmla="*/ f135 1 332"/>
                <a:gd name="f214" fmla="*/ f136 1 323"/>
                <a:gd name="f215" fmla="*/ f137 1 332"/>
                <a:gd name="f216" fmla="*/ f138 1 323"/>
                <a:gd name="f217" fmla="*/ f139 1 332"/>
                <a:gd name="f218" fmla="*/ f140 1 323"/>
                <a:gd name="f219" fmla="*/ f141 1 332"/>
                <a:gd name="f220" fmla="*/ f142 1 323"/>
                <a:gd name="f221" fmla="*/ f143 1 332"/>
                <a:gd name="f222" fmla="*/ f144 1 323"/>
                <a:gd name="f223" fmla="*/ f145 1 332"/>
                <a:gd name="f224" fmla="*/ f146 1 323"/>
                <a:gd name="f225" fmla="*/ f147 1 332"/>
                <a:gd name="f226" fmla="*/ f148 1 323"/>
                <a:gd name="f227" fmla="*/ f149 1 332"/>
                <a:gd name="f228" fmla="*/ f150 1 323"/>
                <a:gd name="f229" fmla="*/ f151 1 332"/>
                <a:gd name="f230" fmla="*/ f152 1 332"/>
                <a:gd name="f231" fmla="*/ f153 1 323"/>
                <a:gd name="f232" fmla="*/ f154 1 332"/>
                <a:gd name="f233" fmla="*/ f155 1 323"/>
                <a:gd name="f234" fmla="*/ f156 1 332"/>
                <a:gd name="f235" fmla="*/ f157 1 323"/>
                <a:gd name="f236" fmla="*/ f158 1 332"/>
                <a:gd name="f237" fmla="*/ f159 1 323"/>
                <a:gd name="f238" fmla="*/ f160 1 332"/>
                <a:gd name="f239" fmla="*/ f161 1 323"/>
                <a:gd name="f240" fmla="+- f162 0 f1"/>
                <a:gd name="f241" fmla="*/ f163 1 f83"/>
                <a:gd name="f242" fmla="*/ f164 1 f84"/>
                <a:gd name="f243" fmla="*/ f165 1 f83"/>
                <a:gd name="f244" fmla="*/ f166 1 f84"/>
                <a:gd name="f245" fmla="*/ f167 1 f83"/>
                <a:gd name="f246" fmla="*/ f168 1 f84"/>
                <a:gd name="f247" fmla="*/ f169 1 f83"/>
                <a:gd name="f248" fmla="*/ f170 1 f84"/>
                <a:gd name="f249" fmla="*/ f171 1 f83"/>
                <a:gd name="f250" fmla="*/ f172 1 f84"/>
                <a:gd name="f251" fmla="*/ f173 1 f83"/>
                <a:gd name="f252" fmla="*/ f174 1 f84"/>
                <a:gd name="f253" fmla="*/ f175 1 f83"/>
                <a:gd name="f254" fmla="*/ f176 1 f84"/>
                <a:gd name="f255" fmla="*/ f177 1 f83"/>
                <a:gd name="f256" fmla="*/ f178 1 f84"/>
                <a:gd name="f257" fmla="*/ f179 1 f83"/>
                <a:gd name="f258" fmla="*/ f180 1 f84"/>
                <a:gd name="f259" fmla="*/ f181 1 f83"/>
                <a:gd name="f260" fmla="*/ f182 1 f84"/>
                <a:gd name="f261" fmla="*/ f183 1 f83"/>
                <a:gd name="f262" fmla="*/ f184 1 f84"/>
                <a:gd name="f263" fmla="*/ f185 1 f83"/>
                <a:gd name="f264" fmla="*/ f186 1 f84"/>
                <a:gd name="f265" fmla="*/ f187 1 f83"/>
                <a:gd name="f266" fmla="*/ f188 1 f84"/>
                <a:gd name="f267" fmla="*/ f189 1 f83"/>
                <a:gd name="f268" fmla="*/ f190 1 f84"/>
                <a:gd name="f269" fmla="*/ f191 1 f83"/>
                <a:gd name="f270" fmla="*/ f192 1 f83"/>
                <a:gd name="f271" fmla="*/ f193 1 f84"/>
                <a:gd name="f272" fmla="*/ f194 1 f83"/>
                <a:gd name="f273" fmla="*/ f195 1 f84"/>
                <a:gd name="f274" fmla="*/ f196 1 f84"/>
                <a:gd name="f275" fmla="*/ f197 1 f83"/>
                <a:gd name="f276" fmla="*/ f198 1 f84"/>
                <a:gd name="f277" fmla="*/ f199 1 f83"/>
                <a:gd name="f278" fmla="*/ f200 1 f84"/>
                <a:gd name="f279" fmla="*/ f201 1 f83"/>
                <a:gd name="f280" fmla="*/ f202 1 f84"/>
                <a:gd name="f281" fmla="*/ f203 1 f83"/>
                <a:gd name="f282" fmla="*/ f204 1 f84"/>
                <a:gd name="f283" fmla="*/ f205 1 f84"/>
                <a:gd name="f284" fmla="*/ f206 1 f84"/>
                <a:gd name="f285" fmla="*/ f207 1 f83"/>
                <a:gd name="f286" fmla="*/ f208 1 f83"/>
                <a:gd name="f287" fmla="*/ f209 1 f84"/>
                <a:gd name="f288" fmla="*/ f210 1 f84"/>
                <a:gd name="f289" fmla="*/ f211 1 f83"/>
                <a:gd name="f290" fmla="*/ f212 1 f84"/>
                <a:gd name="f291" fmla="*/ f213 1 f83"/>
                <a:gd name="f292" fmla="*/ f214 1 f84"/>
                <a:gd name="f293" fmla="*/ f215 1 f83"/>
                <a:gd name="f294" fmla="*/ f216 1 f84"/>
                <a:gd name="f295" fmla="*/ f217 1 f83"/>
                <a:gd name="f296" fmla="*/ f218 1 f84"/>
                <a:gd name="f297" fmla="*/ f219 1 f83"/>
                <a:gd name="f298" fmla="*/ f220 1 f84"/>
                <a:gd name="f299" fmla="*/ f221 1 f83"/>
                <a:gd name="f300" fmla="*/ f222 1 f84"/>
                <a:gd name="f301" fmla="*/ f223 1 f83"/>
                <a:gd name="f302" fmla="*/ f224 1 f84"/>
                <a:gd name="f303" fmla="*/ f225 1 f83"/>
                <a:gd name="f304" fmla="*/ f226 1 f84"/>
                <a:gd name="f305" fmla="*/ f227 1 f83"/>
                <a:gd name="f306" fmla="*/ f228 1 f84"/>
                <a:gd name="f307" fmla="*/ f229 1 f83"/>
                <a:gd name="f308" fmla="*/ f230 1 f83"/>
                <a:gd name="f309" fmla="*/ f231 1 f84"/>
                <a:gd name="f310" fmla="*/ f232 1 f83"/>
                <a:gd name="f311" fmla="*/ f233 1 f84"/>
                <a:gd name="f312" fmla="*/ f234 1 f83"/>
                <a:gd name="f313" fmla="*/ f235 1 f84"/>
                <a:gd name="f314" fmla="*/ f236 1 f83"/>
                <a:gd name="f315" fmla="*/ f237 1 f84"/>
                <a:gd name="f316" fmla="*/ f238 1 f83"/>
                <a:gd name="f317" fmla="*/ f239 1 f84"/>
                <a:gd name="f318" fmla="*/ f308 f78 1"/>
                <a:gd name="f319" fmla="*/ f316 f78 1"/>
                <a:gd name="f320" fmla="*/ f317 f79 1"/>
                <a:gd name="f321" fmla="*/ f264 f79 1"/>
                <a:gd name="f322" fmla="*/ f241 f78 1"/>
                <a:gd name="f323" fmla="*/ f242 f79 1"/>
                <a:gd name="f324" fmla="*/ f243 f78 1"/>
                <a:gd name="f325" fmla="*/ f244 f79 1"/>
                <a:gd name="f326" fmla="*/ f245 f78 1"/>
                <a:gd name="f327" fmla="*/ f246 f79 1"/>
                <a:gd name="f328" fmla="*/ f247 f78 1"/>
                <a:gd name="f329" fmla="*/ f248 f79 1"/>
                <a:gd name="f330" fmla="*/ f249 f78 1"/>
                <a:gd name="f331" fmla="*/ f250 f79 1"/>
                <a:gd name="f332" fmla="*/ f251 f78 1"/>
                <a:gd name="f333" fmla="*/ f252 f79 1"/>
                <a:gd name="f334" fmla="*/ f253 f78 1"/>
                <a:gd name="f335" fmla="*/ f254 f79 1"/>
                <a:gd name="f336" fmla="*/ f255 f78 1"/>
                <a:gd name="f337" fmla="*/ f256 f79 1"/>
                <a:gd name="f338" fmla="*/ f257 f78 1"/>
                <a:gd name="f339" fmla="*/ f258 f79 1"/>
                <a:gd name="f340" fmla="*/ f259 f78 1"/>
                <a:gd name="f341" fmla="*/ f260 f79 1"/>
                <a:gd name="f342" fmla="*/ f261 f78 1"/>
                <a:gd name="f343" fmla="*/ f262 f79 1"/>
                <a:gd name="f344" fmla="*/ f263 f78 1"/>
                <a:gd name="f345" fmla="*/ f265 f78 1"/>
                <a:gd name="f346" fmla="*/ f266 f79 1"/>
                <a:gd name="f347" fmla="*/ f267 f78 1"/>
                <a:gd name="f348" fmla="*/ f268 f79 1"/>
                <a:gd name="f349" fmla="*/ f269 f78 1"/>
                <a:gd name="f350" fmla="*/ f270 f78 1"/>
                <a:gd name="f351" fmla="*/ f271 f79 1"/>
                <a:gd name="f352" fmla="*/ f272 f78 1"/>
                <a:gd name="f353" fmla="*/ f273 f79 1"/>
                <a:gd name="f354" fmla="*/ f274 f79 1"/>
                <a:gd name="f355" fmla="*/ f275 f78 1"/>
                <a:gd name="f356" fmla="*/ f276 f79 1"/>
                <a:gd name="f357" fmla="*/ f277 f78 1"/>
                <a:gd name="f358" fmla="*/ f278 f79 1"/>
                <a:gd name="f359" fmla="*/ f279 f78 1"/>
                <a:gd name="f360" fmla="*/ f280 f79 1"/>
                <a:gd name="f361" fmla="*/ f281 f78 1"/>
                <a:gd name="f362" fmla="*/ f282 f79 1"/>
                <a:gd name="f363" fmla="*/ f283 f79 1"/>
                <a:gd name="f364" fmla="*/ f284 f79 1"/>
                <a:gd name="f365" fmla="*/ f285 f78 1"/>
                <a:gd name="f366" fmla="*/ f286 f78 1"/>
                <a:gd name="f367" fmla="*/ f287 f79 1"/>
                <a:gd name="f368" fmla="*/ f288 f79 1"/>
                <a:gd name="f369" fmla="*/ f289 f78 1"/>
                <a:gd name="f370" fmla="*/ f290 f79 1"/>
                <a:gd name="f371" fmla="*/ f291 f78 1"/>
                <a:gd name="f372" fmla="*/ f292 f79 1"/>
                <a:gd name="f373" fmla="*/ f293 f78 1"/>
                <a:gd name="f374" fmla="*/ f294 f79 1"/>
                <a:gd name="f375" fmla="*/ f295 f78 1"/>
                <a:gd name="f376" fmla="*/ f296 f79 1"/>
                <a:gd name="f377" fmla="*/ f297 f78 1"/>
                <a:gd name="f378" fmla="*/ f298 f79 1"/>
                <a:gd name="f379" fmla="*/ f299 f78 1"/>
                <a:gd name="f380" fmla="*/ f300 f79 1"/>
                <a:gd name="f381" fmla="*/ f301 f78 1"/>
                <a:gd name="f382" fmla="*/ f302 f79 1"/>
                <a:gd name="f383" fmla="*/ f303 f78 1"/>
                <a:gd name="f384" fmla="*/ f304 f79 1"/>
                <a:gd name="f385" fmla="*/ f305 f78 1"/>
                <a:gd name="f386" fmla="*/ f306 f79 1"/>
                <a:gd name="f387" fmla="*/ f307 f78 1"/>
                <a:gd name="f388" fmla="*/ f309 f79 1"/>
                <a:gd name="f389" fmla="*/ f310 f78 1"/>
                <a:gd name="f390" fmla="*/ f311 f79 1"/>
                <a:gd name="f391" fmla="*/ f312 f78 1"/>
                <a:gd name="f392" fmla="*/ f313 f79 1"/>
                <a:gd name="f393" fmla="*/ f314 f78 1"/>
                <a:gd name="f394" fmla="*/ f315 f7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0">
                  <a:pos x="f322" y="f323"/>
                </a:cxn>
                <a:cxn ang="f240">
                  <a:pos x="f324" y="f325"/>
                </a:cxn>
                <a:cxn ang="f240">
                  <a:pos x="f326" y="f327"/>
                </a:cxn>
                <a:cxn ang="f240">
                  <a:pos x="f328" y="f329"/>
                </a:cxn>
                <a:cxn ang="f240">
                  <a:pos x="f330" y="f329"/>
                </a:cxn>
                <a:cxn ang="f240">
                  <a:pos x="f330" y="f331"/>
                </a:cxn>
                <a:cxn ang="f240">
                  <a:pos x="f332" y="f333"/>
                </a:cxn>
                <a:cxn ang="f240">
                  <a:pos x="f334" y="f335"/>
                </a:cxn>
                <a:cxn ang="f240">
                  <a:pos x="f336" y="f337"/>
                </a:cxn>
                <a:cxn ang="f240">
                  <a:pos x="f338" y="f339"/>
                </a:cxn>
                <a:cxn ang="f240">
                  <a:pos x="f340" y="f341"/>
                </a:cxn>
                <a:cxn ang="f240">
                  <a:pos x="f342" y="f343"/>
                </a:cxn>
                <a:cxn ang="f240">
                  <a:pos x="f344" y="f321"/>
                </a:cxn>
                <a:cxn ang="f240">
                  <a:pos x="f345" y="f346"/>
                </a:cxn>
                <a:cxn ang="f240">
                  <a:pos x="f347" y="f348"/>
                </a:cxn>
                <a:cxn ang="f240">
                  <a:pos x="f349" y="f339"/>
                </a:cxn>
                <a:cxn ang="f240">
                  <a:pos x="f350" y="f351"/>
                </a:cxn>
                <a:cxn ang="f240">
                  <a:pos x="f352" y="f331"/>
                </a:cxn>
                <a:cxn ang="f240">
                  <a:pos x="f352" y="f353"/>
                </a:cxn>
                <a:cxn ang="f240">
                  <a:pos x="f352" y="f354"/>
                </a:cxn>
                <a:cxn ang="f240">
                  <a:pos x="f352" y="f323"/>
                </a:cxn>
                <a:cxn ang="f240">
                  <a:pos x="f355" y="f356"/>
                </a:cxn>
                <a:cxn ang="f240">
                  <a:pos x="f357" y="f358"/>
                </a:cxn>
                <a:cxn ang="f240">
                  <a:pos x="f359" y="f360"/>
                </a:cxn>
                <a:cxn ang="f240">
                  <a:pos x="f361" y="f362"/>
                </a:cxn>
                <a:cxn ang="f240">
                  <a:pos x="f359" y="f363"/>
                </a:cxn>
                <a:cxn ang="f240">
                  <a:pos x="f344" y="f364"/>
                </a:cxn>
                <a:cxn ang="f240">
                  <a:pos x="f365" y="f364"/>
                </a:cxn>
                <a:cxn ang="f240">
                  <a:pos x="f366" y="f367"/>
                </a:cxn>
                <a:cxn ang="f240">
                  <a:pos x="f366" y="f368"/>
                </a:cxn>
                <a:cxn ang="f240">
                  <a:pos x="f369" y="f370"/>
                </a:cxn>
                <a:cxn ang="f240">
                  <a:pos x="f371" y="f372"/>
                </a:cxn>
                <a:cxn ang="f240">
                  <a:pos x="f373" y="f374"/>
                </a:cxn>
                <a:cxn ang="f240">
                  <a:pos x="f375" y="f376"/>
                </a:cxn>
                <a:cxn ang="f240">
                  <a:pos x="f377" y="f378"/>
                </a:cxn>
                <a:cxn ang="f240">
                  <a:pos x="f379" y="f380"/>
                </a:cxn>
                <a:cxn ang="f240">
                  <a:pos x="f381" y="f382"/>
                </a:cxn>
                <a:cxn ang="f240">
                  <a:pos x="f383" y="f384"/>
                </a:cxn>
                <a:cxn ang="f240">
                  <a:pos x="f385" y="f386"/>
                </a:cxn>
                <a:cxn ang="f240">
                  <a:pos x="f387" y="f386"/>
                </a:cxn>
                <a:cxn ang="f240">
                  <a:pos x="f318" y="f388"/>
                </a:cxn>
                <a:cxn ang="f240">
                  <a:pos x="f389" y="f390"/>
                </a:cxn>
                <a:cxn ang="f240">
                  <a:pos x="f391" y="f392"/>
                </a:cxn>
                <a:cxn ang="f240">
                  <a:pos x="f393" y="f394"/>
                </a:cxn>
                <a:cxn ang="f240">
                  <a:pos x="f322" y="f323"/>
                </a:cxn>
              </a:cxnLst>
              <a:rect l="f318" t="f321" r="f319" b="f320"/>
              <a:pathLst>
                <a:path w="332" h="323">
                  <a:moveTo>
                    <a:pt x="f8" y="f9"/>
                  </a:moveTo>
                  <a:lnTo>
                    <a:pt x="f10" y="f11"/>
                  </a:lnTo>
                  <a:lnTo>
                    <a:pt x="f12" y="f13"/>
                  </a:lnTo>
                  <a:lnTo>
                    <a:pt x="f14" y="f10"/>
                  </a:lnTo>
                  <a:lnTo>
                    <a:pt x="f15" y="f10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9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5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23"/>
                  </a:lnTo>
                  <a:lnTo>
                    <a:pt x="f34" y="f35"/>
                  </a:lnTo>
                  <a:lnTo>
                    <a:pt x="f6" y="f16"/>
                  </a:lnTo>
                  <a:lnTo>
                    <a:pt x="f6" y="f36"/>
                  </a:lnTo>
                  <a:lnTo>
                    <a:pt x="f6" y="f37"/>
                  </a:lnTo>
                  <a:lnTo>
                    <a:pt x="f6" y="f38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43" y="f44"/>
                  </a:lnTo>
                  <a:lnTo>
                    <a:pt x="f45" y="f46"/>
                  </a:lnTo>
                  <a:lnTo>
                    <a:pt x="f47" y="f48"/>
                  </a:lnTo>
                  <a:lnTo>
                    <a:pt x="f49" y="f28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2" y="f54"/>
                  </a:lnTo>
                  <a:lnTo>
                    <a:pt x="f55" y="f7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49"/>
                  </a:lnTo>
                  <a:lnTo>
                    <a:pt x="f63" y="f64"/>
                  </a:lnTo>
                  <a:lnTo>
                    <a:pt x="f65" y="f66"/>
                  </a:lnTo>
                  <a:lnTo>
                    <a:pt x="f67" y="f68"/>
                  </a:lnTo>
                  <a:lnTo>
                    <a:pt x="f69" y="f70"/>
                  </a:lnTo>
                  <a:lnTo>
                    <a:pt x="f71" y="f70"/>
                  </a:lnTo>
                  <a:lnTo>
                    <a:pt x="f5" y="f56"/>
                  </a:lnTo>
                  <a:lnTo>
                    <a:pt x="f72" y="f2"/>
                  </a:lnTo>
                  <a:lnTo>
                    <a:pt x="f73" y="f74"/>
                  </a:lnTo>
                  <a:lnTo>
                    <a:pt x="f75" y="f76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FFF99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21" name="Freeform 128"/>
            <p:cNvSpPr/>
            <p:nvPr/>
          </p:nvSpPr>
          <p:spPr>
            <a:xfrm>
              <a:off x="1825883" y="3096871"/>
              <a:ext cx="239106" cy="67747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41"/>
                <a:gd name="f7" fmla="val 601"/>
                <a:gd name="f8" fmla="val 33"/>
                <a:gd name="f9" fmla="val 317"/>
                <a:gd name="f10" fmla="val 25"/>
                <a:gd name="f11" fmla="val 303"/>
                <a:gd name="f12" fmla="val 2"/>
                <a:gd name="f13" fmla="val 280"/>
                <a:gd name="f14" fmla="val 257"/>
                <a:gd name="f15" fmla="val 236"/>
                <a:gd name="f16" fmla="val 214"/>
                <a:gd name="f17" fmla="val 191"/>
                <a:gd name="f18" fmla="val 168"/>
                <a:gd name="f19" fmla="val 134"/>
                <a:gd name="f20" fmla="val 38"/>
                <a:gd name="f21" fmla="val 132"/>
                <a:gd name="f22" fmla="val 47"/>
                <a:gd name="f23" fmla="val 116"/>
                <a:gd name="f24" fmla="val 61"/>
                <a:gd name="f25" fmla="val 89"/>
                <a:gd name="f26" fmla="val 70"/>
                <a:gd name="f27" fmla="val 67"/>
                <a:gd name="f28" fmla="val 95"/>
                <a:gd name="f29" fmla="val 56"/>
                <a:gd name="f30" fmla="val 101"/>
                <a:gd name="f31" fmla="val 44"/>
                <a:gd name="f32" fmla="val 129"/>
                <a:gd name="f33" fmla="val 158"/>
                <a:gd name="f34" fmla="val 36"/>
                <a:gd name="f35" fmla="val 171"/>
                <a:gd name="f36" fmla="val 178"/>
                <a:gd name="f37" fmla="val 57"/>
                <a:gd name="f38" fmla="val 184"/>
                <a:gd name="f39" fmla="val 88"/>
                <a:gd name="f40" fmla="val 117"/>
                <a:gd name="f41" fmla="val 200"/>
                <a:gd name="f42" fmla="val 147"/>
                <a:gd name="f43" fmla="val 164"/>
                <a:gd name="f44" fmla="val 182"/>
                <a:gd name="f45" fmla="val 183"/>
                <a:gd name="f46" fmla="val 187"/>
                <a:gd name="f47" fmla="val 210"/>
                <a:gd name="f48" fmla="val 227"/>
                <a:gd name="f49" fmla="val 196"/>
                <a:gd name="f50" fmla="val 269"/>
                <a:gd name="f51" fmla="val 279"/>
                <a:gd name="f52" fmla="val 292"/>
                <a:gd name="f53" fmla="val 313"/>
                <a:gd name="f54" fmla="val 348"/>
                <a:gd name="f55" fmla="val 376"/>
                <a:gd name="f56" fmla="val 166"/>
                <a:gd name="f57" fmla="val 397"/>
                <a:gd name="f58" fmla="val 408"/>
                <a:gd name="f59" fmla="val 416"/>
                <a:gd name="f60" fmla="val 422"/>
                <a:gd name="f61" fmla="val 195"/>
                <a:gd name="f62" fmla="val 445"/>
                <a:gd name="f63" fmla="val 201"/>
                <a:gd name="f64" fmla="val 447"/>
                <a:gd name="f65" fmla="val 454"/>
                <a:gd name="f66" fmla="val 218"/>
                <a:gd name="f67" fmla="val 456"/>
                <a:gd name="f68" fmla="val 228"/>
                <a:gd name="f69" fmla="val 475"/>
                <a:gd name="f70" fmla="val 494"/>
                <a:gd name="f71" fmla="val 501"/>
                <a:gd name="f72" fmla="val 233"/>
                <a:gd name="f73" fmla="val 514"/>
                <a:gd name="f74" fmla="val 534"/>
                <a:gd name="f75" fmla="val 231"/>
                <a:gd name="f76" fmla="val 542"/>
                <a:gd name="f77" fmla="val 219"/>
                <a:gd name="f78" fmla="val 553"/>
                <a:gd name="f79" fmla="val 208"/>
                <a:gd name="f80" fmla="val 566"/>
                <a:gd name="f81" fmla="val 576"/>
                <a:gd name="f82" fmla="val 589"/>
                <a:gd name="f83" fmla="val 192"/>
                <a:gd name="f84" fmla="val 582"/>
                <a:gd name="f85" fmla="val 575"/>
                <a:gd name="f86" fmla="val 188"/>
                <a:gd name="f87" fmla="val 563"/>
                <a:gd name="f88" fmla="val 550"/>
                <a:gd name="f89" fmla="val 179"/>
                <a:gd name="f90" fmla="val 540"/>
                <a:gd name="f91" fmla="val 174"/>
                <a:gd name="f92" fmla="val 529"/>
                <a:gd name="f93" fmla="val 157"/>
                <a:gd name="f94" fmla="val 497"/>
                <a:gd name="f95" fmla="val 146"/>
                <a:gd name="f96" fmla="val 477"/>
                <a:gd name="f97" fmla="val 137"/>
                <a:gd name="f98" fmla="val 466"/>
                <a:gd name="f99" fmla="val 452"/>
                <a:gd name="f100" fmla="val 434"/>
                <a:gd name="f101" fmla="val 103"/>
                <a:gd name="f102" fmla="val 415"/>
                <a:gd name="f103" fmla="val 92"/>
                <a:gd name="f104" fmla="val 401"/>
                <a:gd name="f105" fmla="val 378"/>
                <a:gd name="f106" fmla="val 55"/>
                <a:gd name="f107" fmla="val 357"/>
                <a:gd name="f108" fmla="val 41"/>
                <a:gd name="f109" fmla="val 335"/>
                <a:gd name="f110" fmla="+- 0 0 -90"/>
                <a:gd name="f111" fmla="*/ f3 1 241"/>
                <a:gd name="f112" fmla="*/ f4 1 601"/>
                <a:gd name="f113" fmla="+- f7 0 f5"/>
                <a:gd name="f114" fmla="+- f6 0 f5"/>
                <a:gd name="f115" fmla="*/ f110 f0 1"/>
                <a:gd name="f116" fmla="*/ f114 1 241"/>
                <a:gd name="f117" fmla="*/ f113 1 601"/>
                <a:gd name="f118" fmla="*/ 14 f114 1"/>
                <a:gd name="f119" fmla="*/ 162 f113 1"/>
                <a:gd name="f120" fmla="*/ 2 f114 1"/>
                <a:gd name="f121" fmla="*/ 138 f113 1"/>
                <a:gd name="f122" fmla="*/ 114 f113 1"/>
                <a:gd name="f123" fmla="*/ 89 f113 1"/>
                <a:gd name="f124" fmla="*/ 22 f114 1"/>
                <a:gd name="f125" fmla="*/ 71 f113 1"/>
                <a:gd name="f126" fmla="*/ 35 f114 1"/>
                <a:gd name="f127" fmla="*/ 47 f113 1"/>
                <a:gd name="f128" fmla="*/ 55 f114 1"/>
                <a:gd name="f129" fmla="*/ 30 f113 1"/>
                <a:gd name="f130" fmla="*/ 74 f114 1"/>
                <a:gd name="f131" fmla="*/ 0 f113 1"/>
                <a:gd name="f132" fmla="*/ 98 f114 1"/>
                <a:gd name="f133" fmla="*/ 24 f113 1"/>
                <a:gd name="f134" fmla="*/ 105 f114 1"/>
                <a:gd name="f135" fmla="*/ 115 f114 1"/>
                <a:gd name="f136" fmla="*/ 79 f113 1"/>
                <a:gd name="f137" fmla="*/ 104 f114 1"/>
                <a:gd name="f138" fmla="*/ 98 f113 1"/>
                <a:gd name="f139" fmla="*/ 121 f113 1"/>
                <a:gd name="f140" fmla="*/ 149 f113 1"/>
                <a:gd name="f141" fmla="*/ 167 f113 1"/>
                <a:gd name="f142" fmla="*/ 102 f114 1"/>
                <a:gd name="f143" fmla="*/ 201 f113 1"/>
                <a:gd name="f144" fmla="*/ 95 f114 1"/>
                <a:gd name="f145" fmla="*/ 218 f113 1"/>
                <a:gd name="f146" fmla="*/ 112 f114 1"/>
                <a:gd name="f147" fmla="*/ 227 f113 1"/>
                <a:gd name="f148" fmla="*/ 240 f113 1"/>
                <a:gd name="f149" fmla="*/ 124 f114 1"/>
                <a:gd name="f150" fmla="*/ 244 f113 1"/>
                <a:gd name="f151" fmla="*/ 130 f114 1"/>
                <a:gd name="f152" fmla="*/ 265 f113 1"/>
                <a:gd name="f153" fmla="*/ 133 f114 1"/>
                <a:gd name="f154" fmla="*/ 275 f113 1"/>
                <a:gd name="f155" fmla="*/ 132 f114 1"/>
                <a:gd name="f156" fmla="*/ 290 f113 1"/>
                <a:gd name="f157" fmla="*/ 120 f114 1"/>
                <a:gd name="f158" fmla="*/ 304 f113 1"/>
                <a:gd name="f159" fmla="*/ 111 f114 1"/>
                <a:gd name="f160" fmla="*/ 315 f113 1"/>
                <a:gd name="f161" fmla="*/ 110 f114 1"/>
                <a:gd name="f162" fmla="*/ 312 f113 1"/>
                <a:gd name="f163" fmla="*/ 107 f114 1"/>
                <a:gd name="f164" fmla="*/ 301 f113 1"/>
                <a:gd name="f165" fmla="*/ 103 f114 1"/>
                <a:gd name="f166" fmla="*/ 289 f113 1"/>
                <a:gd name="f167" fmla="*/ 94 f114 1"/>
                <a:gd name="f168" fmla="*/ 83 f114 1"/>
                <a:gd name="f169" fmla="*/ 255 f113 1"/>
                <a:gd name="f170" fmla="*/ 242 f113 1"/>
                <a:gd name="f171" fmla="*/ 59 f114 1"/>
                <a:gd name="f172" fmla="*/ 222 f113 1"/>
                <a:gd name="f173" fmla="*/ 40 f114 1"/>
                <a:gd name="f174" fmla="*/ 202 f113 1"/>
                <a:gd name="f175" fmla="*/ 23 f114 1"/>
                <a:gd name="f176" fmla="*/ 179 f113 1"/>
                <a:gd name="f177" fmla="*/ 0 f114 1"/>
                <a:gd name="f178" fmla="*/ 241 f114 1"/>
                <a:gd name="f179" fmla="*/ 601 f113 1"/>
                <a:gd name="f180" fmla="*/ f115 1 f2"/>
                <a:gd name="f181" fmla="*/ f118 1 241"/>
                <a:gd name="f182" fmla="*/ f119 1 601"/>
                <a:gd name="f183" fmla="*/ f120 1 241"/>
                <a:gd name="f184" fmla="*/ f121 1 601"/>
                <a:gd name="f185" fmla="*/ f122 1 601"/>
                <a:gd name="f186" fmla="*/ f123 1 601"/>
                <a:gd name="f187" fmla="*/ f124 1 241"/>
                <a:gd name="f188" fmla="*/ f125 1 601"/>
                <a:gd name="f189" fmla="*/ f126 1 241"/>
                <a:gd name="f190" fmla="*/ f127 1 601"/>
                <a:gd name="f191" fmla="*/ f128 1 241"/>
                <a:gd name="f192" fmla="*/ f129 1 601"/>
                <a:gd name="f193" fmla="*/ f130 1 241"/>
                <a:gd name="f194" fmla="*/ f131 1 601"/>
                <a:gd name="f195" fmla="*/ f132 1 241"/>
                <a:gd name="f196" fmla="*/ f133 1 601"/>
                <a:gd name="f197" fmla="*/ f134 1 241"/>
                <a:gd name="f198" fmla="*/ f135 1 241"/>
                <a:gd name="f199" fmla="*/ f136 1 601"/>
                <a:gd name="f200" fmla="*/ f137 1 241"/>
                <a:gd name="f201" fmla="*/ f138 1 601"/>
                <a:gd name="f202" fmla="*/ f139 1 601"/>
                <a:gd name="f203" fmla="*/ f140 1 601"/>
                <a:gd name="f204" fmla="*/ f141 1 601"/>
                <a:gd name="f205" fmla="*/ f142 1 241"/>
                <a:gd name="f206" fmla="*/ f143 1 601"/>
                <a:gd name="f207" fmla="*/ f144 1 241"/>
                <a:gd name="f208" fmla="*/ f145 1 601"/>
                <a:gd name="f209" fmla="*/ f146 1 241"/>
                <a:gd name="f210" fmla="*/ f147 1 601"/>
                <a:gd name="f211" fmla="*/ f148 1 601"/>
                <a:gd name="f212" fmla="*/ f149 1 241"/>
                <a:gd name="f213" fmla="*/ f150 1 601"/>
                <a:gd name="f214" fmla="*/ f151 1 241"/>
                <a:gd name="f215" fmla="*/ f152 1 601"/>
                <a:gd name="f216" fmla="*/ f153 1 241"/>
                <a:gd name="f217" fmla="*/ f154 1 601"/>
                <a:gd name="f218" fmla="*/ f155 1 241"/>
                <a:gd name="f219" fmla="*/ f156 1 601"/>
                <a:gd name="f220" fmla="*/ f157 1 241"/>
                <a:gd name="f221" fmla="*/ f158 1 601"/>
                <a:gd name="f222" fmla="*/ f159 1 241"/>
                <a:gd name="f223" fmla="*/ f160 1 601"/>
                <a:gd name="f224" fmla="*/ f161 1 241"/>
                <a:gd name="f225" fmla="*/ f162 1 601"/>
                <a:gd name="f226" fmla="*/ f163 1 241"/>
                <a:gd name="f227" fmla="*/ f164 1 601"/>
                <a:gd name="f228" fmla="*/ f165 1 241"/>
                <a:gd name="f229" fmla="*/ f166 1 601"/>
                <a:gd name="f230" fmla="*/ f167 1 241"/>
                <a:gd name="f231" fmla="*/ f168 1 241"/>
                <a:gd name="f232" fmla="*/ f169 1 601"/>
                <a:gd name="f233" fmla="*/ f170 1 601"/>
                <a:gd name="f234" fmla="*/ f171 1 241"/>
                <a:gd name="f235" fmla="*/ f172 1 601"/>
                <a:gd name="f236" fmla="*/ f173 1 241"/>
                <a:gd name="f237" fmla="*/ f174 1 601"/>
                <a:gd name="f238" fmla="*/ f175 1 241"/>
                <a:gd name="f239" fmla="*/ f176 1 601"/>
                <a:gd name="f240" fmla="*/ f177 1 241"/>
                <a:gd name="f241" fmla="*/ f178 1 241"/>
                <a:gd name="f242" fmla="*/ f179 1 601"/>
                <a:gd name="f243" fmla="+- f180 0 f1"/>
                <a:gd name="f244" fmla="*/ f181 1 f116"/>
                <a:gd name="f245" fmla="*/ f182 1 f117"/>
                <a:gd name="f246" fmla="*/ f183 1 f116"/>
                <a:gd name="f247" fmla="*/ f184 1 f117"/>
                <a:gd name="f248" fmla="*/ f185 1 f117"/>
                <a:gd name="f249" fmla="*/ f186 1 f117"/>
                <a:gd name="f250" fmla="*/ f187 1 f116"/>
                <a:gd name="f251" fmla="*/ f188 1 f117"/>
                <a:gd name="f252" fmla="*/ f189 1 f116"/>
                <a:gd name="f253" fmla="*/ f190 1 f117"/>
                <a:gd name="f254" fmla="*/ f191 1 f116"/>
                <a:gd name="f255" fmla="*/ f192 1 f117"/>
                <a:gd name="f256" fmla="*/ f193 1 f116"/>
                <a:gd name="f257" fmla="*/ f194 1 f117"/>
                <a:gd name="f258" fmla="*/ f195 1 f116"/>
                <a:gd name="f259" fmla="*/ f196 1 f117"/>
                <a:gd name="f260" fmla="*/ f197 1 f116"/>
                <a:gd name="f261" fmla="*/ f198 1 f116"/>
                <a:gd name="f262" fmla="*/ f199 1 f117"/>
                <a:gd name="f263" fmla="*/ f200 1 f116"/>
                <a:gd name="f264" fmla="*/ f201 1 f117"/>
                <a:gd name="f265" fmla="*/ f202 1 f117"/>
                <a:gd name="f266" fmla="*/ f203 1 f117"/>
                <a:gd name="f267" fmla="*/ f204 1 f117"/>
                <a:gd name="f268" fmla="*/ f205 1 f116"/>
                <a:gd name="f269" fmla="*/ f206 1 f117"/>
                <a:gd name="f270" fmla="*/ f207 1 f116"/>
                <a:gd name="f271" fmla="*/ f208 1 f117"/>
                <a:gd name="f272" fmla="*/ f209 1 f116"/>
                <a:gd name="f273" fmla="*/ f210 1 f117"/>
                <a:gd name="f274" fmla="*/ f211 1 f117"/>
                <a:gd name="f275" fmla="*/ f212 1 f116"/>
                <a:gd name="f276" fmla="*/ f213 1 f117"/>
                <a:gd name="f277" fmla="*/ f214 1 f116"/>
                <a:gd name="f278" fmla="*/ f215 1 f117"/>
                <a:gd name="f279" fmla="*/ f216 1 f116"/>
                <a:gd name="f280" fmla="*/ f217 1 f117"/>
                <a:gd name="f281" fmla="*/ f218 1 f116"/>
                <a:gd name="f282" fmla="*/ f219 1 f117"/>
                <a:gd name="f283" fmla="*/ f220 1 f116"/>
                <a:gd name="f284" fmla="*/ f221 1 f117"/>
                <a:gd name="f285" fmla="*/ f222 1 f116"/>
                <a:gd name="f286" fmla="*/ f223 1 f117"/>
                <a:gd name="f287" fmla="*/ f224 1 f116"/>
                <a:gd name="f288" fmla="*/ f225 1 f117"/>
                <a:gd name="f289" fmla="*/ f226 1 f116"/>
                <a:gd name="f290" fmla="*/ f227 1 f117"/>
                <a:gd name="f291" fmla="*/ f228 1 f116"/>
                <a:gd name="f292" fmla="*/ f229 1 f117"/>
                <a:gd name="f293" fmla="*/ f230 1 f116"/>
                <a:gd name="f294" fmla="*/ f231 1 f116"/>
                <a:gd name="f295" fmla="*/ f232 1 f117"/>
                <a:gd name="f296" fmla="*/ f233 1 f117"/>
                <a:gd name="f297" fmla="*/ f234 1 f116"/>
                <a:gd name="f298" fmla="*/ f235 1 f117"/>
                <a:gd name="f299" fmla="*/ f236 1 f116"/>
                <a:gd name="f300" fmla="*/ f237 1 f117"/>
                <a:gd name="f301" fmla="*/ f238 1 f116"/>
                <a:gd name="f302" fmla="*/ f239 1 f117"/>
                <a:gd name="f303" fmla="*/ f240 1 f116"/>
                <a:gd name="f304" fmla="*/ f241 1 f116"/>
                <a:gd name="f305" fmla="*/ f242 1 f117"/>
                <a:gd name="f306" fmla="*/ f303 f111 1"/>
                <a:gd name="f307" fmla="*/ f304 f111 1"/>
                <a:gd name="f308" fmla="*/ f305 f112 1"/>
                <a:gd name="f309" fmla="*/ f257 f112 1"/>
                <a:gd name="f310" fmla="*/ f244 f111 1"/>
                <a:gd name="f311" fmla="*/ f245 f112 1"/>
                <a:gd name="f312" fmla="*/ f246 f111 1"/>
                <a:gd name="f313" fmla="*/ f247 f112 1"/>
                <a:gd name="f314" fmla="*/ f248 f112 1"/>
                <a:gd name="f315" fmla="*/ f249 f112 1"/>
                <a:gd name="f316" fmla="*/ f250 f111 1"/>
                <a:gd name="f317" fmla="*/ f251 f112 1"/>
                <a:gd name="f318" fmla="*/ f252 f111 1"/>
                <a:gd name="f319" fmla="*/ f253 f112 1"/>
                <a:gd name="f320" fmla="*/ f254 f111 1"/>
                <a:gd name="f321" fmla="*/ f255 f112 1"/>
                <a:gd name="f322" fmla="*/ f256 f111 1"/>
                <a:gd name="f323" fmla="*/ f258 f111 1"/>
                <a:gd name="f324" fmla="*/ f259 f112 1"/>
                <a:gd name="f325" fmla="*/ f260 f111 1"/>
                <a:gd name="f326" fmla="*/ f261 f111 1"/>
                <a:gd name="f327" fmla="*/ f262 f112 1"/>
                <a:gd name="f328" fmla="*/ f263 f111 1"/>
                <a:gd name="f329" fmla="*/ f264 f112 1"/>
                <a:gd name="f330" fmla="*/ f265 f112 1"/>
                <a:gd name="f331" fmla="*/ f266 f112 1"/>
                <a:gd name="f332" fmla="*/ f267 f112 1"/>
                <a:gd name="f333" fmla="*/ f268 f111 1"/>
                <a:gd name="f334" fmla="*/ f269 f112 1"/>
                <a:gd name="f335" fmla="*/ f270 f111 1"/>
                <a:gd name="f336" fmla="*/ f271 f112 1"/>
                <a:gd name="f337" fmla="*/ f272 f111 1"/>
                <a:gd name="f338" fmla="*/ f273 f112 1"/>
                <a:gd name="f339" fmla="*/ f274 f112 1"/>
                <a:gd name="f340" fmla="*/ f275 f111 1"/>
                <a:gd name="f341" fmla="*/ f276 f112 1"/>
                <a:gd name="f342" fmla="*/ f277 f111 1"/>
                <a:gd name="f343" fmla="*/ f278 f112 1"/>
                <a:gd name="f344" fmla="*/ f279 f111 1"/>
                <a:gd name="f345" fmla="*/ f280 f112 1"/>
                <a:gd name="f346" fmla="*/ f281 f111 1"/>
                <a:gd name="f347" fmla="*/ f282 f112 1"/>
                <a:gd name="f348" fmla="*/ f283 f111 1"/>
                <a:gd name="f349" fmla="*/ f284 f112 1"/>
                <a:gd name="f350" fmla="*/ f285 f111 1"/>
                <a:gd name="f351" fmla="*/ f286 f112 1"/>
                <a:gd name="f352" fmla="*/ f287 f111 1"/>
                <a:gd name="f353" fmla="*/ f288 f112 1"/>
                <a:gd name="f354" fmla="*/ f289 f111 1"/>
                <a:gd name="f355" fmla="*/ f290 f112 1"/>
                <a:gd name="f356" fmla="*/ f291 f111 1"/>
                <a:gd name="f357" fmla="*/ f292 f112 1"/>
                <a:gd name="f358" fmla="*/ f293 f111 1"/>
                <a:gd name="f359" fmla="*/ f294 f111 1"/>
                <a:gd name="f360" fmla="*/ f295 f112 1"/>
                <a:gd name="f361" fmla="*/ f296 f112 1"/>
                <a:gd name="f362" fmla="*/ f297 f111 1"/>
                <a:gd name="f363" fmla="*/ f298 f112 1"/>
                <a:gd name="f364" fmla="*/ f299 f111 1"/>
                <a:gd name="f365" fmla="*/ f300 f112 1"/>
                <a:gd name="f366" fmla="*/ f301 f111 1"/>
                <a:gd name="f367" fmla="*/ f302 f1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3">
                  <a:pos x="f310" y="f311"/>
                </a:cxn>
                <a:cxn ang="f243">
                  <a:pos x="f312" y="f313"/>
                </a:cxn>
                <a:cxn ang="f243">
                  <a:pos x="f312" y="f314"/>
                </a:cxn>
                <a:cxn ang="f243">
                  <a:pos x="f312" y="f315"/>
                </a:cxn>
                <a:cxn ang="f243">
                  <a:pos x="f316" y="f317"/>
                </a:cxn>
                <a:cxn ang="f243">
                  <a:pos x="f318" y="f319"/>
                </a:cxn>
                <a:cxn ang="f243">
                  <a:pos x="f320" y="f321"/>
                </a:cxn>
                <a:cxn ang="f243">
                  <a:pos x="f322" y="f309"/>
                </a:cxn>
                <a:cxn ang="f243">
                  <a:pos x="f323" y="f324"/>
                </a:cxn>
                <a:cxn ang="f243">
                  <a:pos x="f325" y="f319"/>
                </a:cxn>
                <a:cxn ang="f243">
                  <a:pos x="f326" y="f327"/>
                </a:cxn>
                <a:cxn ang="f243">
                  <a:pos x="f328" y="f329"/>
                </a:cxn>
                <a:cxn ang="f243">
                  <a:pos x="f325" y="f330"/>
                </a:cxn>
                <a:cxn ang="f243">
                  <a:pos x="f328" y="f331"/>
                </a:cxn>
                <a:cxn ang="f243">
                  <a:pos x="f325" y="f332"/>
                </a:cxn>
                <a:cxn ang="f243">
                  <a:pos x="f333" y="f334"/>
                </a:cxn>
                <a:cxn ang="f243">
                  <a:pos x="f335" y="f336"/>
                </a:cxn>
                <a:cxn ang="f243">
                  <a:pos x="f337" y="f338"/>
                </a:cxn>
                <a:cxn ang="f243">
                  <a:pos x="f326" y="f339"/>
                </a:cxn>
                <a:cxn ang="f243">
                  <a:pos x="f340" y="f341"/>
                </a:cxn>
                <a:cxn ang="f243">
                  <a:pos x="f342" y="f343"/>
                </a:cxn>
                <a:cxn ang="f243">
                  <a:pos x="f344" y="f345"/>
                </a:cxn>
                <a:cxn ang="f243">
                  <a:pos x="f346" y="f347"/>
                </a:cxn>
                <a:cxn ang="f243">
                  <a:pos x="f348" y="f349"/>
                </a:cxn>
                <a:cxn ang="f243">
                  <a:pos x="f350" y="f351"/>
                </a:cxn>
                <a:cxn ang="f243">
                  <a:pos x="f352" y="f353"/>
                </a:cxn>
                <a:cxn ang="f243">
                  <a:pos x="f354" y="f355"/>
                </a:cxn>
                <a:cxn ang="f243">
                  <a:pos x="f356" y="f357"/>
                </a:cxn>
                <a:cxn ang="f243">
                  <a:pos x="f358" y="f345"/>
                </a:cxn>
                <a:cxn ang="f243">
                  <a:pos x="f359" y="f360"/>
                </a:cxn>
                <a:cxn ang="f243">
                  <a:pos x="f322" y="f361"/>
                </a:cxn>
                <a:cxn ang="f243">
                  <a:pos x="f362" y="f363"/>
                </a:cxn>
                <a:cxn ang="f243">
                  <a:pos x="f364" y="f365"/>
                </a:cxn>
                <a:cxn ang="f243">
                  <a:pos x="f366" y="f367"/>
                </a:cxn>
              </a:cxnLst>
              <a:rect l="f306" t="f309" r="f307" b="f308"/>
              <a:pathLst>
                <a:path w="241" h="601">
                  <a:moveTo>
                    <a:pt x="f8" y="f9"/>
                  </a:moveTo>
                  <a:lnTo>
                    <a:pt x="f10" y="f11"/>
                  </a:lnTo>
                  <a:lnTo>
                    <a:pt x="f12" y="f13"/>
                  </a:lnTo>
                  <a:lnTo>
                    <a:pt x="f12" y="f14"/>
                  </a:lnTo>
                  <a:lnTo>
                    <a:pt x="f12" y="f15"/>
                  </a:lnTo>
                  <a:lnTo>
                    <a:pt x="f12" y="f16"/>
                  </a:lnTo>
                  <a:lnTo>
                    <a:pt x="f12" y="f17"/>
                  </a:lnTo>
                  <a:lnTo>
                    <a:pt x="f12" y="f18"/>
                  </a:lnTo>
                  <a:lnTo>
                    <a:pt x="f5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5"/>
                  </a:lnTo>
                  <a:lnTo>
                    <a:pt x="f33" y="f34"/>
                  </a:lnTo>
                  <a:lnTo>
                    <a:pt x="f35" y="f31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17" y="f40"/>
                  </a:lnTo>
                  <a:lnTo>
                    <a:pt x="f41" y="f42"/>
                  </a:lnTo>
                  <a:lnTo>
                    <a:pt x="f17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38" y="f48"/>
                  </a:lnTo>
                  <a:lnTo>
                    <a:pt x="f49" y="f50"/>
                  </a:lnTo>
                  <a:lnTo>
                    <a:pt x="f44" y="f51"/>
                  </a:lnTo>
                  <a:lnTo>
                    <a:pt x="f45" y="f52"/>
                  </a:lnTo>
                  <a:lnTo>
                    <a:pt x="f45" y="f53"/>
                  </a:lnTo>
                  <a:lnTo>
                    <a:pt x="f45" y="f54"/>
                  </a:lnTo>
                  <a:lnTo>
                    <a:pt x="f36" y="f55"/>
                  </a:lnTo>
                  <a:lnTo>
                    <a:pt x="f56" y="f57"/>
                  </a:lnTo>
                  <a:lnTo>
                    <a:pt x="f56" y="f58"/>
                  </a:lnTo>
                  <a:lnTo>
                    <a:pt x="f44" y="f59"/>
                  </a:lnTo>
                  <a:lnTo>
                    <a:pt x="f49" y="f60"/>
                  </a:lnTo>
                  <a:lnTo>
                    <a:pt x="f61" y="f62"/>
                  </a:lnTo>
                  <a:lnTo>
                    <a:pt x="f63" y="f64"/>
                  </a:lnTo>
                  <a:lnTo>
                    <a:pt x="f47" y="f65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68" y="f70"/>
                  </a:lnTo>
                  <a:lnTo>
                    <a:pt x="f68" y="f71"/>
                  </a:lnTo>
                  <a:lnTo>
                    <a:pt x="f72" y="f73"/>
                  </a:lnTo>
                  <a:lnTo>
                    <a:pt x="f6" y="f74"/>
                  </a:lnTo>
                  <a:lnTo>
                    <a:pt x="f75" y="f76"/>
                  </a:lnTo>
                  <a:lnTo>
                    <a:pt x="f77" y="f78"/>
                  </a:lnTo>
                  <a:lnTo>
                    <a:pt x="f79" y="f80"/>
                  </a:lnTo>
                  <a:lnTo>
                    <a:pt x="f63" y="f81"/>
                  </a:lnTo>
                  <a:lnTo>
                    <a:pt x="f61" y="f82"/>
                  </a:lnTo>
                  <a:lnTo>
                    <a:pt x="f45" y="f7"/>
                  </a:lnTo>
                  <a:lnTo>
                    <a:pt x="f83" y="f84"/>
                  </a:lnTo>
                  <a:lnTo>
                    <a:pt x="f83" y="f85"/>
                  </a:lnTo>
                  <a:lnTo>
                    <a:pt x="f86" y="f87"/>
                  </a:lnTo>
                  <a:lnTo>
                    <a:pt x="f38" y="f88"/>
                  </a:lnTo>
                  <a:lnTo>
                    <a:pt x="f89" y="f90"/>
                  </a:lnTo>
                  <a:lnTo>
                    <a:pt x="f91" y="f92"/>
                  </a:lnTo>
                  <a:lnTo>
                    <a:pt x="f43" y="f73"/>
                  </a:lnTo>
                  <a:lnTo>
                    <a:pt x="f93" y="f94"/>
                  </a:lnTo>
                  <a:lnTo>
                    <a:pt x="f95" y="f96"/>
                  </a:lnTo>
                  <a:lnTo>
                    <a:pt x="f97" y="f98"/>
                  </a:lnTo>
                  <a:lnTo>
                    <a:pt x="f32" y="f99"/>
                  </a:lnTo>
                  <a:lnTo>
                    <a:pt x="f23" y="f100"/>
                  </a:lnTo>
                  <a:lnTo>
                    <a:pt x="f101" y="f102"/>
                  </a:lnTo>
                  <a:lnTo>
                    <a:pt x="f103" y="f104"/>
                  </a:lnTo>
                  <a:lnTo>
                    <a:pt x="f26" y="f105"/>
                  </a:lnTo>
                  <a:lnTo>
                    <a:pt x="f106" y="f107"/>
                  </a:lnTo>
                  <a:lnTo>
                    <a:pt x="f108" y="f109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FFF99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22" name="Freeform 129"/>
            <p:cNvSpPr/>
            <p:nvPr/>
          </p:nvSpPr>
          <p:spPr>
            <a:xfrm>
              <a:off x="1899272" y="4037277"/>
              <a:ext cx="383517" cy="46881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93"/>
                <a:gd name="f7" fmla="val 415"/>
                <a:gd name="f8" fmla="val 295"/>
                <a:gd name="f9" fmla="val 79"/>
                <a:gd name="f10" fmla="val 289"/>
                <a:gd name="f11" fmla="val 108"/>
                <a:gd name="f12" fmla="val 267"/>
                <a:gd name="f13" fmla="val 115"/>
                <a:gd name="f14" fmla="val 234"/>
                <a:gd name="f15" fmla="val 120"/>
                <a:gd name="f16" fmla="val 212"/>
                <a:gd name="f17" fmla="val 126"/>
                <a:gd name="f18" fmla="val 196"/>
                <a:gd name="f19" fmla="val 129"/>
                <a:gd name="f20" fmla="val 189"/>
                <a:gd name="f21" fmla="val 111"/>
                <a:gd name="f22" fmla="val 145"/>
                <a:gd name="f23" fmla="val 90"/>
                <a:gd name="f24" fmla="val 124"/>
                <a:gd name="f25" fmla="val 95"/>
                <a:gd name="f26" fmla="val 101"/>
                <a:gd name="f27" fmla="val 96"/>
                <a:gd name="f28" fmla="val 88"/>
                <a:gd name="f29" fmla="val 97"/>
                <a:gd name="f30" fmla="val 66"/>
                <a:gd name="f31" fmla="val 119"/>
                <a:gd name="f32" fmla="val 39"/>
                <a:gd name="f33" fmla="val 130"/>
                <a:gd name="f34" fmla="val 16"/>
                <a:gd name="f35" fmla="val 153"/>
                <a:gd name="f36" fmla="val 177"/>
                <a:gd name="f37" fmla="val 1"/>
                <a:gd name="f38" fmla="val 187"/>
                <a:gd name="f39" fmla="val 15"/>
                <a:gd name="f40" fmla="val 197"/>
                <a:gd name="f41" fmla="val 44"/>
                <a:gd name="f42" fmla="val 206"/>
                <a:gd name="f43" fmla="val 69"/>
                <a:gd name="f44" fmla="val 220"/>
                <a:gd name="f45" fmla="val 81"/>
                <a:gd name="f46" fmla="val 246"/>
                <a:gd name="f47" fmla="val 100"/>
                <a:gd name="f48" fmla="val 265"/>
                <a:gd name="f49" fmla="val 112"/>
                <a:gd name="f50" fmla="val 288"/>
                <a:gd name="f51" fmla="val 292"/>
                <a:gd name="f52" fmla="val 137"/>
                <a:gd name="f53" fmla="val 307"/>
                <a:gd name="f54" fmla="val 152"/>
                <a:gd name="f55" fmla="val 322"/>
                <a:gd name="f56" fmla="val 179"/>
                <a:gd name="f57" fmla="val 334"/>
                <a:gd name="f58" fmla="val 202"/>
                <a:gd name="f59" fmla="val 355"/>
                <a:gd name="f60" fmla="val 214"/>
                <a:gd name="f61" fmla="val 368"/>
                <a:gd name="f62" fmla="val 224"/>
                <a:gd name="f63" fmla="val 388"/>
                <a:gd name="f64" fmla="val 250"/>
                <a:gd name="f65" fmla="val 279"/>
                <a:gd name="f66" fmla="val 386"/>
                <a:gd name="f67" fmla="val 293"/>
                <a:gd name="f68" fmla="val 381"/>
                <a:gd name="f69" fmla="val 297"/>
                <a:gd name="f70" fmla="val 326"/>
                <a:gd name="f71" fmla="val 338"/>
                <a:gd name="f72" fmla="val 340"/>
                <a:gd name="f73" fmla="val 321"/>
                <a:gd name="f74" fmla="val 362"/>
                <a:gd name="f75" fmla="val 305"/>
                <a:gd name="f76" fmla="val 377"/>
                <a:gd name="f77" fmla="val 286"/>
                <a:gd name="f78" fmla="val 390"/>
                <a:gd name="f79" fmla="val 266"/>
                <a:gd name="f80" fmla="val 405"/>
                <a:gd name="f81" fmla="val 243"/>
                <a:gd name="f82" fmla="val 412"/>
                <a:gd name="f83" fmla="val 188"/>
                <a:gd name="f84" fmla="val 410"/>
                <a:gd name="f85" fmla="val 402"/>
                <a:gd name="f86" fmla="val 175"/>
                <a:gd name="f87" fmla="val 380"/>
                <a:gd name="f88" fmla="val 146"/>
                <a:gd name="f89" fmla="val 356"/>
                <a:gd name="f90" fmla="val 125"/>
                <a:gd name="f91" fmla="val 344"/>
                <a:gd name="f92" fmla="+- 0 0 -90"/>
                <a:gd name="f93" fmla="*/ f3 1 393"/>
                <a:gd name="f94" fmla="*/ f4 1 415"/>
                <a:gd name="f95" fmla="+- f7 0 f5"/>
                <a:gd name="f96" fmla="+- f6 0 f5"/>
                <a:gd name="f97" fmla="*/ f92 f0 1"/>
                <a:gd name="f98" fmla="*/ f96 1 393"/>
                <a:gd name="f99" fmla="*/ f95 1 415"/>
                <a:gd name="f100" fmla="*/ 0 f96 1"/>
                <a:gd name="f101" fmla="*/ 158 f95 1"/>
                <a:gd name="f102" fmla="*/ 45 f96 1"/>
                <a:gd name="f103" fmla="*/ 155 f95 1"/>
                <a:gd name="f104" fmla="*/ 60 f96 1"/>
                <a:gd name="f105" fmla="*/ 143 f95 1"/>
                <a:gd name="f106" fmla="*/ 64 f96 1"/>
                <a:gd name="f107" fmla="*/ 125 f95 1"/>
                <a:gd name="f108" fmla="*/ 68 f96 1"/>
                <a:gd name="f109" fmla="*/ 114 f95 1"/>
                <a:gd name="f110" fmla="*/ 71 f96 1"/>
                <a:gd name="f111" fmla="*/ 105 f95 1"/>
                <a:gd name="f112" fmla="*/ 72 f96 1"/>
                <a:gd name="f113" fmla="*/ 101 f95 1"/>
                <a:gd name="f114" fmla="*/ 63 f96 1"/>
                <a:gd name="f115" fmla="*/ 78 f95 1"/>
                <a:gd name="f116" fmla="*/ 50 f96 1"/>
                <a:gd name="f117" fmla="*/ 67 f95 1"/>
                <a:gd name="f118" fmla="*/ 53 f96 1"/>
                <a:gd name="f119" fmla="*/ 54 f95 1"/>
                <a:gd name="f120" fmla="*/ 54 f96 1"/>
                <a:gd name="f121" fmla="*/ 47 f95 1"/>
                <a:gd name="f122" fmla="*/ 36 f95 1"/>
                <a:gd name="f123" fmla="*/ 67 f96 1"/>
                <a:gd name="f124" fmla="*/ 21 f95 1"/>
                <a:gd name="f125" fmla="*/ 73 f96 1"/>
                <a:gd name="f126" fmla="*/ 9 f95 1"/>
                <a:gd name="f127" fmla="*/ 0 f95 1"/>
                <a:gd name="f128" fmla="*/ 86 f96 1"/>
                <a:gd name="f129" fmla="*/ 99 f96 1"/>
                <a:gd name="f130" fmla="*/ 1 f95 1"/>
                <a:gd name="f131" fmla="*/ 105 f96 1"/>
                <a:gd name="f132" fmla="*/ 8 f95 1"/>
                <a:gd name="f133" fmla="*/ 110 f96 1"/>
                <a:gd name="f134" fmla="*/ 24 f95 1"/>
                <a:gd name="f135" fmla="*/ 115 f96 1"/>
                <a:gd name="f136" fmla="*/ 37 f95 1"/>
                <a:gd name="f137" fmla="*/ 123 f96 1"/>
                <a:gd name="f138" fmla="*/ 44 f95 1"/>
                <a:gd name="f139" fmla="*/ 138 f96 1"/>
                <a:gd name="f140" fmla="*/ 148 f96 1"/>
                <a:gd name="f141" fmla="*/ 60 f95 1"/>
                <a:gd name="f142" fmla="*/ 161 f96 1"/>
                <a:gd name="f143" fmla="*/ 164 f96 1"/>
                <a:gd name="f144" fmla="*/ 73 f95 1"/>
                <a:gd name="f145" fmla="*/ 172 f96 1"/>
                <a:gd name="f146" fmla="*/ 81 f95 1"/>
                <a:gd name="f147" fmla="*/ 180 f96 1"/>
                <a:gd name="f148" fmla="*/ 96 f95 1"/>
                <a:gd name="f149" fmla="*/ 187 f96 1"/>
                <a:gd name="f150" fmla="*/ 108 f95 1"/>
                <a:gd name="f151" fmla="*/ 200 f96 1"/>
                <a:gd name="f152" fmla="*/ 206 f96 1"/>
                <a:gd name="f153" fmla="*/ 120 f95 1"/>
                <a:gd name="f154" fmla="*/ 218 f96 1"/>
                <a:gd name="f155" fmla="*/ 134 f95 1"/>
                <a:gd name="f156" fmla="*/ 220 f96 1"/>
                <a:gd name="f157" fmla="*/ 149 f95 1"/>
                <a:gd name="f158" fmla="*/ 216 f96 1"/>
                <a:gd name="f159" fmla="*/ 157 f95 1"/>
                <a:gd name="f160" fmla="*/ 214 f96 1"/>
                <a:gd name="f161" fmla="*/ 159 f95 1"/>
                <a:gd name="f162" fmla="*/ 175 f95 1"/>
                <a:gd name="f163" fmla="*/ 190 f96 1"/>
                <a:gd name="f164" fmla="*/ 182 f95 1"/>
                <a:gd name="f165" fmla="*/ 194 f95 1"/>
                <a:gd name="f166" fmla="*/ 171 f96 1"/>
                <a:gd name="f167" fmla="*/ 201 f95 1"/>
                <a:gd name="f168" fmla="*/ 209 f95 1"/>
                <a:gd name="f169" fmla="*/ 149 f96 1"/>
                <a:gd name="f170" fmla="*/ 217 f95 1"/>
                <a:gd name="f171" fmla="*/ 136 f96 1"/>
                <a:gd name="f172" fmla="*/ 223 f95 1"/>
                <a:gd name="f173" fmla="*/ 114 f96 1"/>
                <a:gd name="f174" fmla="*/ 221 f95 1"/>
                <a:gd name="f175" fmla="*/ 106 f96 1"/>
                <a:gd name="f176" fmla="*/ 219 f95 1"/>
                <a:gd name="f177" fmla="*/ 215 f95 1"/>
                <a:gd name="f178" fmla="*/ 98 f96 1"/>
                <a:gd name="f179" fmla="*/ 204 f95 1"/>
                <a:gd name="f180" fmla="*/ 82 f96 1"/>
                <a:gd name="f181" fmla="*/ 191 f95 1"/>
                <a:gd name="f182" fmla="*/ 70 f96 1"/>
                <a:gd name="f183" fmla="*/ 190 f95 1"/>
                <a:gd name="f184" fmla="*/ 21 f96 1"/>
                <a:gd name="f185" fmla="*/ 184 f95 1"/>
                <a:gd name="f186" fmla="*/ 393 f96 1"/>
                <a:gd name="f187" fmla="*/ 415 f95 1"/>
                <a:gd name="f188" fmla="*/ f97 1 f2"/>
                <a:gd name="f189" fmla="*/ f100 1 393"/>
                <a:gd name="f190" fmla="*/ f101 1 415"/>
                <a:gd name="f191" fmla="*/ f102 1 393"/>
                <a:gd name="f192" fmla="*/ f103 1 415"/>
                <a:gd name="f193" fmla="*/ f104 1 393"/>
                <a:gd name="f194" fmla="*/ f105 1 415"/>
                <a:gd name="f195" fmla="*/ f106 1 393"/>
                <a:gd name="f196" fmla="*/ f107 1 415"/>
                <a:gd name="f197" fmla="*/ f108 1 393"/>
                <a:gd name="f198" fmla="*/ f109 1 415"/>
                <a:gd name="f199" fmla="*/ f110 1 393"/>
                <a:gd name="f200" fmla="*/ f111 1 415"/>
                <a:gd name="f201" fmla="*/ f112 1 393"/>
                <a:gd name="f202" fmla="*/ f113 1 415"/>
                <a:gd name="f203" fmla="*/ f114 1 393"/>
                <a:gd name="f204" fmla="*/ f115 1 415"/>
                <a:gd name="f205" fmla="*/ f116 1 393"/>
                <a:gd name="f206" fmla="*/ f117 1 415"/>
                <a:gd name="f207" fmla="*/ f118 1 393"/>
                <a:gd name="f208" fmla="*/ f119 1 415"/>
                <a:gd name="f209" fmla="*/ f120 1 393"/>
                <a:gd name="f210" fmla="*/ f121 1 415"/>
                <a:gd name="f211" fmla="*/ f122 1 415"/>
                <a:gd name="f212" fmla="*/ f123 1 393"/>
                <a:gd name="f213" fmla="*/ f124 1 415"/>
                <a:gd name="f214" fmla="*/ f125 1 393"/>
                <a:gd name="f215" fmla="*/ f126 1 415"/>
                <a:gd name="f216" fmla="*/ f127 1 415"/>
                <a:gd name="f217" fmla="*/ f128 1 393"/>
                <a:gd name="f218" fmla="*/ f129 1 393"/>
                <a:gd name="f219" fmla="*/ f130 1 415"/>
                <a:gd name="f220" fmla="*/ f131 1 393"/>
                <a:gd name="f221" fmla="*/ f132 1 415"/>
                <a:gd name="f222" fmla="*/ f133 1 393"/>
                <a:gd name="f223" fmla="*/ f134 1 415"/>
                <a:gd name="f224" fmla="*/ f135 1 393"/>
                <a:gd name="f225" fmla="*/ f136 1 415"/>
                <a:gd name="f226" fmla="*/ f137 1 393"/>
                <a:gd name="f227" fmla="*/ f138 1 415"/>
                <a:gd name="f228" fmla="*/ f139 1 393"/>
                <a:gd name="f229" fmla="*/ f140 1 393"/>
                <a:gd name="f230" fmla="*/ f141 1 415"/>
                <a:gd name="f231" fmla="*/ f142 1 393"/>
                <a:gd name="f232" fmla="*/ f143 1 393"/>
                <a:gd name="f233" fmla="*/ f144 1 415"/>
                <a:gd name="f234" fmla="*/ f145 1 393"/>
                <a:gd name="f235" fmla="*/ f146 1 415"/>
                <a:gd name="f236" fmla="*/ f147 1 393"/>
                <a:gd name="f237" fmla="*/ f148 1 415"/>
                <a:gd name="f238" fmla="*/ f149 1 393"/>
                <a:gd name="f239" fmla="*/ f150 1 415"/>
                <a:gd name="f240" fmla="*/ f151 1 393"/>
                <a:gd name="f241" fmla="*/ f152 1 393"/>
                <a:gd name="f242" fmla="*/ f153 1 415"/>
                <a:gd name="f243" fmla="*/ f154 1 393"/>
                <a:gd name="f244" fmla="*/ f155 1 415"/>
                <a:gd name="f245" fmla="*/ f156 1 393"/>
                <a:gd name="f246" fmla="*/ f157 1 415"/>
                <a:gd name="f247" fmla="*/ f158 1 393"/>
                <a:gd name="f248" fmla="*/ f159 1 415"/>
                <a:gd name="f249" fmla="*/ f160 1 393"/>
                <a:gd name="f250" fmla="*/ f161 1 415"/>
                <a:gd name="f251" fmla="*/ f162 1 415"/>
                <a:gd name="f252" fmla="*/ f163 1 393"/>
                <a:gd name="f253" fmla="*/ f164 1 415"/>
                <a:gd name="f254" fmla="*/ f165 1 415"/>
                <a:gd name="f255" fmla="*/ f166 1 393"/>
                <a:gd name="f256" fmla="*/ f167 1 415"/>
                <a:gd name="f257" fmla="*/ f168 1 415"/>
                <a:gd name="f258" fmla="*/ f169 1 393"/>
                <a:gd name="f259" fmla="*/ f170 1 415"/>
                <a:gd name="f260" fmla="*/ f171 1 393"/>
                <a:gd name="f261" fmla="*/ f172 1 415"/>
                <a:gd name="f262" fmla="*/ f173 1 393"/>
                <a:gd name="f263" fmla="*/ f174 1 415"/>
                <a:gd name="f264" fmla="*/ f175 1 393"/>
                <a:gd name="f265" fmla="*/ f176 1 415"/>
                <a:gd name="f266" fmla="*/ f177 1 415"/>
                <a:gd name="f267" fmla="*/ f178 1 393"/>
                <a:gd name="f268" fmla="*/ f179 1 415"/>
                <a:gd name="f269" fmla="*/ f180 1 393"/>
                <a:gd name="f270" fmla="*/ f181 1 415"/>
                <a:gd name="f271" fmla="*/ f182 1 393"/>
                <a:gd name="f272" fmla="*/ f183 1 415"/>
                <a:gd name="f273" fmla="*/ f184 1 393"/>
                <a:gd name="f274" fmla="*/ f185 1 415"/>
                <a:gd name="f275" fmla="*/ f186 1 393"/>
                <a:gd name="f276" fmla="*/ f187 1 415"/>
                <a:gd name="f277" fmla="+- f188 0 f1"/>
                <a:gd name="f278" fmla="*/ f189 1 f98"/>
                <a:gd name="f279" fmla="*/ f190 1 f99"/>
                <a:gd name="f280" fmla="*/ f191 1 f98"/>
                <a:gd name="f281" fmla="*/ f192 1 f99"/>
                <a:gd name="f282" fmla="*/ f193 1 f98"/>
                <a:gd name="f283" fmla="*/ f194 1 f99"/>
                <a:gd name="f284" fmla="*/ f195 1 f98"/>
                <a:gd name="f285" fmla="*/ f196 1 f99"/>
                <a:gd name="f286" fmla="*/ f197 1 f98"/>
                <a:gd name="f287" fmla="*/ f198 1 f99"/>
                <a:gd name="f288" fmla="*/ f199 1 f98"/>
                <a:gd name="f289" fmla="*/ f200 1 f99"/>
                <a:gd name="f290" fmla="*/ f201 1 f98"/>
                <a:gd name="f291" fmla="*/ f202 1 f99"/>
                <a:gd name="f292" fmla="*/ f203 1 f98"/>
                <a:gd name="f293" fmla="*/ f204 1 f99"/>
                <a:gd name="f294" fmla="*/ f205 1 f98"/>
                <a:gd name="f295" fmla="*/ f206 1 f99"/>
                <a:gd name="f296" fmla="*/ f207 1 f98"/>
                <a:gd name="f297" fmla="*/ f208 1 f99"/>
                <a:gd name="f298" fmla="*/ f209 1 f98"/>
                <a:gd name="f299" fmla="*/ f210 1 f99"/>
                <a:gd name="f300" fmla="*/ f211 1 f99"/>
                <a:gd name="f301" fmla="*/ f212 1 f98"/>
                <a:gd name="f302" fmla="*/ f213 1 f99"/>
                <a:gd name="f303" fmla="*/ f214 1 f98"/>
                <a:gd name="f304" fmla="*/ f215 1 f99"/>
                <a:gd name="f305" fmla="*/ f216 1 f99"/>
                <a:gd name="f306" fmla="*/ f217 1 f98"/>
                <a:gd name="f307" fmla="*/ f218 1 f98"/>
                <a:gd name="f308" fmla="*/ f219 1 f99"/>
                <a:gd name="f309" fmla="*/ f220 1 f98"/>
                <a:gd name="f310" fmla="*/ f221 1 f99"/>
                <a:gd name="f311" fmla="*/ f222 1 f98"/>
                <a:gd name="f312" fmla="*/ f223 1 f99"/>
                <a:gd name="f313" fmla="*/ f224 1 f98"/>
                <a:gd name="f314" fmla="*/ f225 1 f99"/>
                <a:gd name="f315" fmla="*/ f226 1 f98"/>
                <a:gd name="f316" fmla="*/ f227 1 f99"/>
                <a:gd name="f317" fmla="*/ f228 1 f98"/>
                <a:gd name="f318" fmla="*/ f229 1 f98"/>
                <a:gd name="f319" fmla="*/ f230 1 f99"/>
                <a:gd name="f320" fmla="*/ f231 1 f98"/>
                <a:gd name="f321" fmla="*/ f232 1 f98"/>
                <a:gd name="f322" fmla="*/ f233 1 f99"/>
                <a:gd name="f323" fmla="*/ f234 1 f98"/>
                <a:gd name="f324" fmla="*/ f235 1 f99"/>
                <a:gd name="f325" fmla="*/ f236 1 f98"/>
                <a:gd name="f326" fmla="*/ f237 1 f99"/>
                <a:gd name="f327" fmla="*/ f238 1 f98"/>
                <a:gd name="f328" fmla="*/ f239 1 f99"/>
                <a:gd name="f329" fmla="*/ f240 1 f98"/>
                <a:gd name="f330" fmla="*/ f241 1 f98"/>
                <a:gd name="f331" fmla="*/ f242 1 f99"/>
                <a:gd name="f332" fmla="*/ f243 1 f98"/>
                <a:gd name="f333" fmla="*/ f244 1 f99"/>
                <a:gd name="f334" fmla="*/ f245 1 f98"/>
                <a:gd name="f335" fmla="*/ f246 1 f99"/>
                <a:gd name="f336" fmla="*/ f247 1 f98"/>
                <a:gd name="f337" fmla="*/ f248 1 f99"/>
                <a:gd name="f338" fmla="*/ f249 1 f98"/>
                <a:gd name="f339" fmla="*/ f250 1 f99"/>
                <a:gd name="f340" fmla="*/ f251 1 f99"/>
                <a:gd name="f341" fmla="*/ f252 1 f98"/>
                <a:gd name="f342" fmla="*/ f253 1 f99"/>
                <a:gd name="f343" fmla="*/ f254 1 f99"/>
                <a:gd name="f344" fmla="*/ f255 1 f98"/>
                <a:gd name="f345" fmla="*/ f256 1 f99"/>
                <a:gd name="f346" fmla="*/ f257 1 f99"/>
                <a:gd name="f347" fmla="*/ f258 1 f98"/>
                <a:gd name="f348" fmla="*/ f259 1 f99"/>
                <a:gd name="f349" fmla="*/ f260 1 f98"/>
                <a:gd name="f350" fmla="*/ f261 1 f99"/>
                <a:gd name="f351" fmla="*/ f262 1 f98"/>
                <a:gd name="f352" fmla="*/ f263 1 f99"/>
                <a:gd name="f353" fmla="*/ f264 1 f98"/>
                <a:gd name="f354" fmla="*/ f265 1 f99"/>
                <a:gd name="f355" fmla="*/ f266 1 f99"/>
                <a:gd name="f356" fmla="*/ f267 1 f98"/>
                <a:gd name="f357" fmla="*/ f268 1 f99"/>
                <a:gd name="f358" fmla="*/ f269 1 f98"/>
                <a:gd name="f359" fmla="*/ f270 1 f99"/>
                <a:gd name="f360" fmla="*/ f271 1 f98"/>
                <a:gd name="f361" fmla="*/ f272 1 f99"/>
                <a:gd name="f362" fmla="*/ f273 1 f98"/>
                <a:gd name="f363" fmla="*/ f274 1 f99"/>
                <a:gd name="f364" fmla="*/ f275 1 f98"/>
                <a:gd name="f365" fmla="*/ f276 1 f99"/>
                <a:gd name="f366" fmla="*/ f278 f93 1"/>
                <a:gd name="f367" fmla="*/ f364 f93 1"/>
                <a:gd name="f368" fmla="*/ f365 f94 1"/>
                <a:gd name="f369" fmla="*/ f305 f94 1"/>
                <a:gd name="f370" fmla="*/ f279 f94 1"/>
                <a:gd name="f371" fmla="*/ f280 f93 1"/>
                <a:gd name="f372" fmla="*/ f281 f94 1"/>
                <a:gd name="f373" fmla="*/ f282 f93 1"/>
                <a:gd name="f374" fmla="*/ f283 f94 1"/>
                <a:gd name="f375" fmla="*/ f284 f93 1"/>
                <a:gd name="f376" fmla="*/ f285 f94 1"/>
                <a:gd name="f377" fmla="*/ f286 f93 1"/>
                <a:gd name="f378" fmla="*/ f287 f94 1"/>
                <a:gd name="f379" fmla="*/ f288 f93 1"/>
                <a:gd name="f380" fmla="*/ f289 f94 1"/>
                <a:gd name="f381" fmla="*/ f290 f93 1"/>
                <a:gd name="f382" fmla="*/ f291 f94 1"/>
                <a:gd name="f383" fmla="*/ f292 f93 1"/>
                <a:gd name="f384" fmla="*/ f293 f94 1"/>
                <a:gd name="f385" fmla="*/ f294 f93 1"/>
                <a:gd name="f386" fmla="*/ f295 f94 1"/>
                <a:gd name="f387" fmla="*/ f296 f93 1"/>
                <a:gd name="f388" fmla="*/ f297 f94 1"/>
                <a:gd name="f389" fmla="*/ f298 f93 1"/>
                <a:gd name="f390" fmla="*/ f299 f94 1"/>
                <a:gd name="f391" fmla="*/ f300 f94 1"/>
                <a:gd name="f392" fmla="*/ f301 f93 1"/>
                <a:gd name="f393" fmla="*/ f302 f94 1"/>
                <a:gd name="f394" fmla="*/ f303 f93 1"/>
                <a:gd name="f395" fmla="*/ f304 f94 1"/>
                <a:gd name="f396" fmla="*/ f306 f93 1"/>
                <a:gd name="f397" fmla="*/ f307 f93 1"/>
                <a:gd name="f398" fmla="*/ f308 f94 1"/>
                <a:gd name="f399" fmla="*/ f309 f93 1"/>
                <a:gd name="f400" fmla="*/ f310 f94 1"/>
                <a:gd name="f401" fmla="*/ f311 f93 1"/>
                <a:gd name="f402" fmla="*/ f312 f94 1"/>
                <a:gd name="f403" fmla="*/ f313 f93 1"/>
                <a:gd name="f404" fmla="*/ f314 f94 1"/>
                <a:gd name="f405" fmla="*/ f315 f93 1"/>
                <a:gd name="f406" fmla="*/ f316 f94 1"/>
                <a:gd name="f407" fmla="*/ f317 f93 1"/>
                <a:gd name="f408" fmla="*/ f318 f93 1"/>
                <a:gd name="f409" fmla="*/ f319 f94 1"/>
                <a:gd name="f410" fmla="*/ f320 f93 1"/>
                <a:gd name="f411" fmla="*/ f321 f93 1"/>
                <a:gd name="f412" fmla="*/ f322 f94 1"/>
                <a:gd name="f413" fmla="*/ f323 f93 1"/>
                <a:gd name="f414" fmla="*/ f324 f94 1"/>
                <a:gd name="f415" fmla="*/ f325 f93 1"/>
                <a:gd name="f416" fmla="*/ f326 f94 1"/>
                <a:gd name="f417" fmla="*/ f327 f93 1"/>
                <a:gd name="f418" fmla="*/ f328 f94 1"/>
                <a:gd name="f419" fmla="*/ f329 f93 1"/>
                <a:gd name="f420" fmla="*/ f330 f93 1"/>
                <a:gd name="f421" fmla="*/ f331 f94 1"/>
                <a:gd name="f422" fmla="*/ f332 f93 1"/>
                <a:gd name="f423" fmla="*/ f333 f94 1"/>
                <a:gd name="f424" fmla="*/ f334 f93 1"/>
                <a:gd name="f425" fmla="*/ f335 f94 1"/>
                <a:gd name="f426" fmla="*/ f336 f93 1"/>
                <a:gd name="f427" fmla="*/ f337 f94 1"/>
                <a:gd name="f428" fmla="*/ f338 f93 1"/>
                <a:gd name="f429" fmla="*/ f339 f94 1"/>
                <a:gd name="f430" fmla="*/ f340 f94 1"/>
                <a:gd name="f431" fmla="*/ f341 f93 1"/>
                <a:gd name="f432" fmla="*/ f342 f94 1"/>
                <a:gd name="f433" fmla="*/ f343 f94 1"/>
                <a:gd name="f434" fmla="*/ f344 f93 1"/>
                <a:gd name="f435" fmla="*/ f345 f94 1"/>
                <a:gd name="f436" fmla="*/ f346 f94 1"/>
                <a:gd name="f437" fmla="*/ f347 f93 1"/>
                <a:gd name="f438" fmla="*/ f348 f94 1"/>
                <a:gd name="f439" fmla="*/ f349 f93 1"/>
                <a:gd name="f440" fmla="*/ f350 f94 1"/>
                <a:gd name="f441" fmla="*/ f351 f93 1"/>
                <a:gd name="f442" fmla="*/ f352 f94 1"/>
                <a:gd name="f443" fmla="*/ f353 f93 1"/>
                <a:gd name="f444" fmla="*/ f354 f94 1"/>
                <a:gd name="f445" fmla="*/ f355 f94 1"/>
                <a:gd name="f446" fmla="*/ f356 f93 1"/>
                <a:gd name="f447" fmla="*/ f357 f94 1"/>
                <a:gd name="f448" fmla="*/ f358 f93 1"/>
                <a:gd name="f449" fmla="*/ f359 f94 1"/>
                <a:gd name="f450" fmla="*/ f360 f93 1"/>
                <a:gd name="f451" fmla="*/ f361 f94 1"/>
                <a:gd name="f452" fmla="*/ f362 f93 1"/>
                <a:gd name="f453" fmla="*/ f363 f9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77">
                  <a:pos x="f366" y="f370"/>
                </a:cxn>
                <a:cxn ang="f277">
                  <a:pos x="f371" y="f372"/>
                </a:cxn>
                <a:cxn ang="f277">
                  <a:pos x="f373" y="f374"/>
                </a:cxn>
                <a:cxn ang="f277">
                  <a:pos x="f375" y="f376"/>
                </a:cxn>
                <a:cxn ang="f277">
                  <a:pos x="f377" y="f378"/>
                </a:cxn>
                <a:cxn ang="f277">
                  <a:pos x="f379" y="f380"/>
                </a:cxn>
                <a:cxn ang="f277">
                  <a:pos x="f381" y="f382"/>
                </a:cxn>
                <a:cxn ang="f277">
                  <a:pos x="f383" y="f384"/>
                </a:cxn>
                <a:cxn ang="f277">
                  <a:pos x="f385" y="f386"/>
                </a:cxn>
                <a:cxn ang="f277">
                  <a:pos x="f387" y="f388"/>
                </a:cxn>
                <a:cxn ang="f277">
                  <a:pos x="f389" y="f390"/>
                </a:cxn>
                <a:cxn ang="f277">
                  <a:pos x="f389" y="f391"/>
                </a:cxn>
                <a:cxn ang="f277">
                  <a:pos x="f392" y="f393"/>
                </a:cxn>
                <a:cxn ang="f277">
                  <a:pos x="f394" y="f395"/>
                </a:cxn>
                <a:cxn ang="f277">
                  <a:pos x="f394" y="f369"/>
                </a:cxn>
                <a:cxn ang="f277">
                  <a:pos x="f396" y="f369"/>
                </a:cxn>
                <a:cxn ang="f277">
                  <a:pos x="f397" y="f398"/>
                </a:cxn>
                <a:cxn ang="f277">
                  <a:pos x="f399" y="f400"/>
                </a:cxn>
                <a:cxn ang="f277">
                  <a:pos x="f401" y="f402"/>
                </a:cxn>
                <a:cxn ang="f277">
                  <a:pos x="f403" y="f404"/>
                </a:cxn>
                <a:cxn ang="f277">
                  <a:pos x="f405" y="f406"/>
                </a:cxn>
                <a:cxn ang="f277">
                  <a:pos x="f407" y="f388"/>
                </a:cxn>
                <a:cxn ang="f277">
                  <a:pos x="f408" y="f409"/>
                </a:cxn>
                <a:cxn ang="f277">
                  <a:pos x="f410" y="f409"/>
                </a:cxn>
                <a:cxn ang="f277">
                  <a:pos x="f411" y="f412"/>
                </a:cxn>
                <a:cxn ang="f277">
                  <a:pos x="f413" y="f414"/>
                </a:cxn>
                <a:cxn ang="f277">
                  <a:pos x="f415" y="f416"/>
                </a:cxn>
                <a:cxn ang="f277">
                  <a:pos x="f417" y="f418"/>
                </a:cxn>
                <a:cxn ang="f277">
                  <a:pos x="f419" y="f378"/>
                </a:cxn>
                <a:cxn ang="f277">
                  <a:pos x="f420" y="f421"/>
                </a:cxn>
                <a:cxn ang="f277">
                  <a:pos x="f422" y="f423"/>
                </a:cxn>
                <a:cxn ang="f277">
                  <a:pos x="f424" y="f425"/>
                </a:cxn>
                <a:cxn ang="f277">
                  <a:pos x="f426" y="f427"/>
                </a:cxn>
                <a:cxn ang="f277">
                  <a:pos x="f428" y="f429"/>
                </a:cxn>
                <a:cxn ang="f277">
                  <a:pos x="f419" y="f430"/>
                </a:cxn>
                <a:cxn ang="f277">
                  <a:pos x="f431" y="f432"/>
                </a:cxn>
                <a:cxn ang="f277">
                  <a:pos x="f415" y="f433"/>
                </a:cxn>
                <a:cxn ang="f277">
                  <a:pos x="f434" y="f435"/>
                </a:cxn>
                <a:cxn ang="f277">
                  <a:pos x="f410" y="f436"/>
                </a:cxn>
                <a:cxn ang="f277">
                  <a:pos x="f437" y="f438"/>
                </a:cxn>
                <a:cxn ang="f277">
                  <a:pos x="f439" y="f440"/>
                </a:cxn>
                <a:cxn ang="f277">
                  <a:pos x="f441" y="f442"/>
                </a:cxn>
                <a:cxn ang="f277">
                  <a:pos x="f443" y="f444"/>
                </a:cxn>
                <a:cxn ang="f277">
                  <a:pos x="f443" y="f445"/>
                </a:cxn>
                <a:cxn ang="f277">
                  <a:pos x="f446" y="f447"/>
                </a:cxn>
                <a:cxn ang="f277">
                  <a:pos x="f448" y="f449"/>
                </a:cxn>
                <a:cxn ang="f277">
                  <a:pos x="f450" y="f451"/>
                </a:cxn>
                <a:cxn ang="f277">
                  <a:pos x="f452" y="f453"/>
                </a:cxn>
                <a:cxn ang="f277">
                  <a:pos x="f366" y="f370"/>
                </a:cxn>
              </a:cxnLst>
              <a:rect l="f366" t="f369" r="f367" b="f368"/>
              <a:pathLst>
                <a:path w="393" h="415">
                  <a:moveTo>
                    <a:pt x="f5" y="f8"/>
                  </a:move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3" y="f5"/>
                  </a:lnTo>
                  <a:lnTo>
                    <a:pt x="f35" y="f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49"/>
                  </a:lnTo>
                  <a:lnTo>
                    <a:pt x="f51" y="f52"/>
                  </a:lnTo>
                  <a:lnTo>
                    <a:pt x="f53" y="f54"/>
                  </a:lnTo>
                  <a:lnTo>
                    <a:pt x="f55" y="f56"/>
                  </a:lnTo>
                  <a:lnTo>
                    <a:pt x="f57" y="f58"/>
                  </a:lnTo>
                  <a:lnTo>
                    <a:pt x="f59" y="f60"/>
                  </a:lnTo>
                  <a:lnTo>
                    <a:pt x="f61" y="f62"/>
                  </a:lnTo>
                  <a:lnTo>
                    <a:pt x="f63" y="f64"/>
                  </a:lnTo>
                  <a:lnTo>
                    <a:pt x="f6" y="f65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59" y="f70"/>
                  </a:lnTo>
                  <a:lnTo>
                    <a:pt x="f71" y="f72"/>
                  </a:lnTo>
                  <a:lnTo>
                    <a:pt x="f73" y="f74"/>
                  </a:lnTo>
                  <a:lnTo>
                    <a:pt x="f75" y="f76"/>
                  </a:lnTo>
                  <a:lnTo>
                    <a:pt x="f77" y="f78"/>
                  </a:lnTo>
                  <a:lnTo>
                    <a:pt x="f79" y="f80"/>
                  </a:lnTo>
                  <a:lnTo>
                    <a:pt x="f81" y="f7"/>
                  </a:lnTo>
                  <a:lnTo>
                    <a:pt x="f58" y="f82"/>
                  </a:lnTo>
                  <a:lnTo>
                    <a:pt x="f83" y="f84"/>
                  </a:lnTo>
                  <a:lnTo>
                    <a:pt x="f20" y="f85"/>
                  </a:lnTo>
                  <a:lnTo>
                    <a:pt x="f86" y="f87"/>
                  </a:lnTo>
                  <a:lnTo>
                    <a:pt x="f88" y="f89"/>
                  </a:lnTo>
                  <a:lnTo>
                    <a:pt x="f90" y="f59"/>
                  </a:lnTo>
                  <a:lnTo>
                    <a:pt x="f32" y="f91"/>
                  </a:lnTo>
                  <a:lnTo>
                    <a:pt x="f5" y="f8"/>
                  </a:lnTo>
                  <a:close/>
                </a:path>
              </a:pathLst>
            </a:custGeom>
            <a:solidFill>
              <a:srgbClr val="FFFF99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23" name="Freeform 130"/>
            <p:cNvSpPr/>
            <p:nvPr/>
          </p:nvSpPr>
          <p:spPr>
            <a:xfrm>
              <a:off x="1844820" y="3753483"/>
              <a:ext cx="139674" cy="20727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41"/>
                <a:gd name="f7" fmla="val 184"/>
                <a:gd name="f8" fmla="val 144"/>
                <a:gd name="f9" fmla="val 17"/>
                <a:gd name="f10" fmla="val 130"/>
                <a:gd name="f11" fmla="val 86"/>
                <a:gd name="f12" fmla="val 23"/>
                <a:gd name="f13" fmla="val 49"/>
                <a:gd name="f14" fmla="val 22"/>
                <a:gd name="f15" fmla="val 33"/>
                <a:gd name="f16" fmla="val 21"/>
                <a:gd name="f17" fmla="val 16"/>
                <a:gd name="f18" fmla="val 19"/>
                <a:gd name="f19" fmla="val 8"/>
                <a:gd name="f20" fmla="val 45"/>
                <a:gd name="f21" fmla="val 52"/>
                <a:gd name="f22" fmla="val 6"/>
                <a:gd name="f23" fmla="val 62"/>
                <a:gd name="f24" fmla="val 13"/>
                <a:gd name="f25" fmla="val 76"/>
                <a:gd name="f26" fmla="val 96"/>
                <a:gd name="f27" fmla="val 34"/>
                <a:gd name="f28" fmla="val 115"/>
                <a:gd name="f29" fmla="val 140"/>
                <a:gd name="f30" fmla="val 138"/>
                <a:gd name="f31" fmla="val 57"/>
                <a:gd name="f32" fmla="val 137"/>
                <a:gd name="f33" fmla="val 73"/>
                <a:gd name="f34" fmla="val 136"/>
                <a:gd name="f35" fmla="val 82"/>
                <a:gd name="f36" fmla="val 135"/>
                <a:gd name="f37" fmla="val 93"/>
                <a:gd name="f38" fmla="val 110"/>
                <a:gd name="f39" fmla="val 124"/>
                <a:gd name="f40" fmla="val 143"/>
                <a:gd name="f41" fmla="val 168"/>
                <a:gd name="f42" fmla="val 174"/>
                <a:gd name="f43" fmla="val 106"/>
                <a:gd name="f44" fmla="val 50"/>
                <a:gd name="f45" fmla="val 167"/>
                <a:gd name="f46" fmla="val 25"/>
                <a:gd name="f47" fmla="val 156"/>
                <a:gd name="f48" fmla="+- 0 0 -90"/>
                <a:gd name="f49" fmla="*/ f3 1 141"/>
                <a:gd name="f50" fmla="*/ f4 1 184"/>
                <a:gd name="f51" fmla="+- f7 0 f5"/>
                <a:gd name="f52" fmla="+- f6 0 f5"/>
                <a:gd name="f53" fmla="*/ f48 f0 1"/>
                <a:gd name="f54" fmla="*/ f52 1 141"/>
                <a:gd name="f55" fmla="*/ f51 1 184"/>
                <a:gd name="f56" fmla="*/ 0 f52 1"/>
                <a:gd name="f57" fmla="*/ 77 f51 1"/>
                <a:gd name="f58" fmla="*/ 10 f52 1"/>
                <a:gd name="f59" fmla="*/ 69 f51 1"/>
                <a:gd name="f60" fmla="*/ 46 f51 1"/>
                <a:gd name="f61" fmla="*/ 13 f52 1"/>
                <a:gd name="f62" fmla="*/ 26 f51 1"/>
                <a:gd name="f63" fmla="*/ 12 f52 1"/>
                <a:gd name="f64" fmla="*/ 18 f51 1"/>
                <a:gd name="f65" fmla="*/ 12 f51 1"/>
                <a:gd name="f66" fmla="*/ 9 f51 1"/>
                <a:gd name="f67" fmla="*/ 11 f52 1"/>
                <a:gd name="f68" fmla="*/ 4 f51 1"/>
                <a:gd name="f69" fmla="*/ 26 f52 1"/>
                <a:gd name="f70" fmla="*/ 0 f51 1"/>
                <a:gd name="f71" fmla="*/ 30 f52 1"/>
                <a:gd name="f72" fmla="*/ 3 f51 1"/>
                <a:gd name="f73" fmla="*/ 35 f52 1"/>
                <a:gd name="f74" fmla="*/ 7 f51 1"/>
                <a:gd name="f75" fmla="*/ 43 f52 1"/>
                <a:gd name="f76" fmla="*/ 55 f52 1"/>
                <a:gd name="f77" fmla="*/ 19 f51 1"/>
                <a:gd name="f78" fmla="*/ 66 f52 1"/>
                <a:gd name="f79" fmla="*/ 80 f52 1"/>
                <a:gd name="f80" fmla="*/ 79 f52 1"/>
                <a:gd name="f81" fmla="*/ 30 f51 1"/>
                <a:gd name="f82" fmla="*/ 39 f51 1"/>
                <a:gd name="f83" fmla="*/ 78 f52 1"/>
                <a:gd name="f84" fmla="*/ 43 f51 1"/>
                <a:gd name="f85" fmla="*/ 77 f52 1"/>
                <a:gd name="f86" fmla="*/ 49 f51 1"/>
                <a:gd name="f87" fmla="*/ 58 f51 1"/>
                <a:gd name="f88" fmla="*/ 66 f51 1"/>
                <a:gd name="f89" fmla="*/ 76 f51 1"/>
                <a:gd name="f90" fmla="*/ 89 f51 1"/>
                <a:gd name="f91" fmla="*/ 75 f52 1"/>
                <a:gd name="f92" fmla="*/ 92 f51 1"/>
                <a:gd name="f93" fmla="*/ 61 f52 1"/>
                <a:gd name="f94" fmla="*/ 46 f52 1"/>
                <a:gd name="f95" fmla="*/ 98 f51 1"/>
                <a:gd name="f96" fmla="*/ 96 f51 1"/>
                <a:gd name="f97" fmla="*/ 28 f52 1"/>
                <a:gd name="f98" fmla="*/ 88 f51 1"/>
                <a:gd name="f99" fmla="*/ 14 f52 1"/>
                <a:gd name="f100" fmla="*/ 83 f51 1"/>
                <a:gd name="f101" fmla="*/ 141 f52 1"/>
                <a:gd name="f102" fmla="*/ 184 f51 1"/>
                <a:gd name="f103" fmla="*/ f53 1 f2"/>
                <a:gd name="f104" fmla="*/ f56 1 141"/>
                <a:gd name="f105" fmla="*/ f57 1 184"/>
                <a:gd name="f106" fmla="*/ f58 1 141"/>
                <a:gd name="f107" fmla="*/ f59 1 184"/>
                <a:gd name="f108" fmla="*/ f60 1 184"/>
                <a:gd name="f109" fmla="*/ f61 1 141"/>
                <a:gd name="f110" fmla="*/ f62 1 184"/>
                <a:gd name="f111" fmla="*/ f63 1 141"/>
                <a:gd name="f112" fmla="*/ f64 1 184"/>
                <a:gd name="f113" fmla="*/ f65 1 184"/>
                <a:gd name="f114" fmla="*/ f66 1 184"/>
                <a:gd name="f115" fmla="*/ f67 1 141"/>
                <a:gd name="f116" fmla="*/ f68 1 184"/>
                <a:gd name="f117" fmla="*/ f69 1 141"/>
                <a:gd name="f118" fmla="*/ f70 1 184"/>
                <a:gd name="f119" fmla="*/ f71 1 141"/>
                <a:gd name="f120" fmla="*/ f72 1 184"/>
                <a:gd name="f121" fmla="*/ f73 1 141"/>
                <a:gd name="f122" fmla="*/ f74 1 184"/>
                <a:gd name="f123" fmla="*/ f75 1 141"/>
                <a:gd name="f124" fmla="*/ f76 1 141"/>
                <a:gd name="f125" fmla="*/ f77 1 184"/>
                <a:gd name="f126" fmla="*/ f78 1 141"/>
                <a:gd name="f127" fmla="*/ f79 1 141"/>
                <a:gd name="f128" fmla="*/ f80 1 141"/>
                <a:gd name="f129" fmla="*/ f81 1 184"/>
                <a:gd name="f130" fmla="*/ f82 1 184"/>
                <a:gd name="f131" fmla="*/ f83 1 141"/>
                <a:gd name="f132" fmla="*/ f84 1 184"/>
                <a:gd name="f133" fmla="*/ f85 1 141"/>
                <a:gd name="f134" fmla="*/ f86 1 184"/>
                <a:gd name="f135" fmla="*/ f87 1 184"/>
                <a:gd name="f136" fmla="*/ f88 1 184"/>
                <a:gd name="f137" fmla="*/ f89 1 184"/>
                <a:gd name="f138" fmla="*/ f90 1 184"/>
                <a:gd name="f139" fmla="*/ f91 1 141"/>
                <a:gd name="f140" fmla="*/ f92 1 184"/>
                <a:gd name="f141" fmla="*/ f93 1 141"/>
                <a:gd name="f142" fmla="*/ f94 1 141"/>
                <a:gd name="f143" fmla="*/ f95 1 184"/>
                <a:gd name="f144" fmla="*/ f96 1 184"/>
                <a:gd name="f145" fmla="*/ f97 1 141"/>
                <a:gd name="f146" fmla="*/ f98 1 184"/>
                <a:gd name="f147" fmla="*/ f99 1 141"/>
                <a:gd name="f148" fmla="*/ f100 1 184"/>
                <a:gd name="f149" fmla="*/ f101 1 141"/>
                <a:gd name="f150" fmla="*/ f102 1 184"/>
                <a:gd name="f151" fmla="+- f103 0 f1"/>
                <a:gd name="f152" fmla="*/ f104 1 f54"/>
                <a:gd name="f153" fmla="*/ f105 1 f55"/>
                <a:gd name="f154" fmla="*/ f106 1 f54"/>
                <a:gd name="f155" fmla="*/ f107 1 f55"/>
                <a:gd name="f156" fmla="*/ f108 1 f55"/>
                <a:gd name="f157" fmla="*/ f109 1 f54"/>
                <a:gd name="f158" fmla="*/ f110 1 f55"/>
                <a:gd name="f159" fmla="*/ f111 1 f54"/>
                <a:gd name="f160" fmla="*/ f112 1 f55"/>
                <a:gd name="f161" fmla="*/ f113 1 f55"/>
                <a:gd name="f162" fmla="*/ f114 1 f55"/>
                <a:gd name="f163" fmla="*/ f115 1 f54"/>
                <a:gd name="f164" fmla="*/ f116 1 f55"/>
                <a:gd name="f165" fmla="*/ f117 1 f54"/>
                <a:gd name="f166" fmla="*/ f118 1 f55"/>
                <a:gd name="f167" fmla="*/ f119 1 f54"/>
                <a:gd name="f168" fmla="*/ f120 1 f55"/>
                <a:gd name="f169" fmla="*/ f121 1 f54"/>
                <a:gd name="f170" fmla="*/ f122 1 f55"/>
                <a:gd name="f171" fmla="*/ f123 1 f54"/>
                <a:gd name="f172" fmla="*/ f124 1 f54"/>
                <a:gd name="f173" fmla="*/ f125 1 f55"/>
                <a:gd name="f174" fmla="*/ f126 1 f54"/>
                <a:gd name="f175" fmla="*/ f127 1 f54"/>
                <a:gd name="f176" fmla="*/ f128 1 f54"/>
                <a:gd name="f177" fmla="*/ f129 1 f55"/>
                <a:gd name="f178" fmla="*/ f130 1 f55"/>
                <a:gd name="f179" fmla="*/ f131 1 f54"/>
                <a:gd name="f180" fmla="*/ f132 1 f55"/>
                <a:gd name="f181" fmla="*/ f133 1 f54"/>
                <a:gd name="f182" fmla="*/ f134 1 f55"/>
                <a:gd name="f183" fmla="*/ f135 1 f55"/>
                <a:gd name="f184" fmla="*/ f136 1 f55"/>
                <a:gd name="f185" fmla="*/ f137 1 f55"/>
                <a:gd name="f186" fmla="*/ f138 1 f55"/>
                <a:gd name="f187" fmla="*/ f139 1 f54"/>
                <a:gd name="f188" fmla="*/ f140 1 f55"/>
                <a:gd name="f189" fmla="*/ f141 1 f54"/>
                <a:gd name="f190" fmla="*/ f142 1 f54"/>
                <a:gd name="f191" fmla="*/ f143 1 f55"/>
                <a:gd name="f192" fmla="*/ f144 1 f55"/>
                <a:gd name="f193" fmla="*/ f145 1 f54"/>
                <a:gd name="f194" fmla="*/ f146 1 f55"/>
                <a:gd name="f195" fmla="*/ f147 1 f54"/>
                <a:gd name="f196" fmla="*/ f148 1 f55"/>
                <a:gd name="f197" fmla="*/ f149 1 f54"/>
                <a:gd name="f198" fmla="*/ f150 1 f55"/>
                <a:gd name="f199" fmla="*/ f152 f49 1"/>
                <a:gd name="f200" fmla="*/ f197 f49 1"/>
                <a:gd name="f201" fmla="*/ f198 f50 1"/>
                <a:gd name="f202" fmla="*/ f166 f50 1"/>
                <a:gd name="f203" fmla="*/ f153 f50 1"/>
                <a:gd name="f204" fmla="*/ f154 f49 1"/>
                <a:gd name="f205" fmla="*/ f155 f50 1"/>
                <a:gd name="f206" fmla="*/ f156 f50 1"/>
                <a:gd name="f207" fmla="*/ f157 f49 1"/>
                <a:gd name="f208" fmla="*/ f158 f50 1"/>
                <a:gd name="f209" fmla="*/ f159 f49 1"/>
                <a:gd name="f210" fmla="*/ f160 f50 1"/>
                <a:gd name="f211" fmla="*/ f161 f50 1"/>
                <a:gd name="f212" fmla="*/ f162 f50 1"/>
                <a:gd name="f213" fmla="*/ f163 f49 1"/>
                <a:gd name="f214" fmla="*/ f164 f50 1"/>
                <a:gd name="f215" fmla="*/ f165 f49 1"/>
                <a:gd name="f216" fmla="*/ f167 f49 1"/>
                <a:gd name="f217" fmla="*/ f168 f50 1"/>
                <a:gd name="f218" fmla="*/ f169 f49 1"/>
                <a:gd name="f219" fmla="*/ f170 f50 1"/>
                <a:gd name="f220" fmla="*/ f171 f49 1"/>
                <a:gd name="f221" fmla="*/ f172 f49 1"/>
                <a:gd name="f222" fmla="*/ f173 f50 1"/>
                <a:gd name="f223" fmla="*/ f174 f49 1"/>
                <a:gd name="f224" fmla="*/ f175 f49 1"/>
                <a:gd name="f225" fmla="*/ f176 f49 1"/>
                <a:gd name="f226" fmla="*/ f177 f50 1"/>
                <a:gd name="f227" fmla="*/ f178 f50 1"/>
                <a:gd name="f228" fmla="*/ f179 f49 1"/>
                <a:gd name="f229" fmla="*/ f180 f50 1"/>
                <a:gd name="f230" fmla="*/ f181 f49 1"/>
                <a:gd name="f231" fmla="*/ f182 f50 1"/>
                <a:gd name="f232" fmla="*/ f183 f50 1"/>
                <a:gd name="f233" fmla="*/ f184 f50 1"/>
                <a:gd name="f234" fmla="*/ f185 f50 1"/>
                <a:gd name="f235" fmla="*/ f186 f50 1"/>
                <a:gd name="f236" fmla="*/ f187 f49 1"/>
                <a:gd name="f237" fmla="*/ f188 f50 1"/>
                <a:gd name="f238" fmla="*/ f189 f49 1"/>
                <a:gd name="f239" fmla="*/ f190 f49 1"/>
                <a:gd name="f240" fmla="*/ f191 f50 1"/>
                <a:gd name="f241" fmla="*/ f192 f50 1"/>
                <a:gd name="f242" fmla="*/ f193 f49 1"/>
                <a:gd name="f243" fmla="*/ f194 f50 1"/>
                <a:gd name="f244" fmla="*/ f195 f49 1"/>
                <a:gd name="f245" fmla="*/ f196 f5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51">
                  <a:pos x="f199" y="f203"/>
                </a:cxn>
                <a:cxn ang="f151">
                  <a:pos x="f204" y="f205"/>
                </a:cxn>
                <a:cxn ang="f151">
                  <a:pos x="f204" y="f206"/>
                </a:cxn>
                <a:cxn ang="f151">
                  <a:pos x="f207" y="f208"/>
                </a:cxn>
                <a:cxn ang="f151">
                  <a:pos x="f209" y="f210"/>
                </a:cxn>
                <a:cxn ang="f151">
                  <a:pos x="f209" y="f211"/>
                </a:cxn>
                <a:cxn ang="f151">
                  <a:pos x="f209" y="f212"/>
                </a:cxn>
                <a:cxn ang="f151">
                  <a:pos x="f213" y="f214"/>
                </a:cxn>
                <a:cxn ang="f151">
                  <a:pos x="f215" y="f202"/>
                </a:cxn>
                <a:cxn ang="f151">
                  <a:pos x="f216" y="f217"/>
                </a:cxn>
                <a:cxn ang="f151">
                  <a:pos x="f218" y="f219"/>
                </a:cxn>
                <a:cxn ang="f151">
                  <a:pos x="f220" y="f211"/>
                </a:cxn>
                <a:cxn ang="f151">
                  <a:pos x="f221" y="f222"/>
                </a:cxn>
                <a:cxn ang="f151">
                  <a:pos x="f223" y="f222"/>
                </a:cxn>
                <a:cxn ang="f151">
                  <a:pos x="f224" y="f211"/>
                </a:cxn>
                <a:cxn ang="f151">
                  <a:pos x="f225" y="f226"/>
                </a:cxn>
                <a:cxn ang="f151">
                  <a:pos x="f225" y="f227"/>
                </a:cxn>
                <a:cxn ang="f151">
                  <a:pos x="f228" y="f229"/>
                </a:cxn>
                <a:cxn ang="f151">
                  <a:pos x="f230" y="f231"/>
                </a:cxn>
                <a:cxn ang="f151">
                  <a:pos x="f225" y="f232"/>
                </a:cxn>
                <a:cxn ang="f151">
                  <a:pos x="f230" y="f233"/>
                </a:cxn>
                <a:cxn ang="f151">
                  <a:pos x="f225" y="f234"/>
                </a:cxn>
                <a:cxn ang="f151">
                  <a:pos x="f224" y="f235"/>
                </a:cxn>
                <a:cxn ang="f151">
                  <a:pos x="f236" y="f237"/>
                </a:cxn>
                <a:cxn ang="f151">
                  <a:pos x="f238" y="f237"/>
                </a:cxn>
                <a:cxn ang="f151">
                  <a:pos x="f239" y="f240"/>
                </a:cxn>
                <a:cxn ang="f151">
                  <a:pos x="f218" y="f241"/>
                </a:cxn>
                <a:cxn ang="f151">
                  <a:pos x="f242" y="f243"/>
                </a:cxn>
                <a:cxn ang="f151">
                  <a:pos x="f244" y="f245"/>
                </a:cxn>
                <a:cxn ang="f151">
                  <a:pos x="f199" y="f203"/>
                </a:cxn>
              </a:cxnLst>
              <a:rect l="f199" t="f202" r="f200" b="f201"/>
              <a:pathLst>
                <a:path w="141" h="184">
                  <a:moveTo>
                    <a:pt x="f5" y="f8"/>
                  </a:moveTo>
                  <a:lnTo>
                    <a:pt x="f9" y="f10"/>
                  </a:lnTo>
                  <a:lnTo>
                    <a:pt x="f9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4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5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12"/>
                  </a:lnTo>
                  <a:lnTo>
                    <a:pt x="f26" y="f27"/>
                  </a:lnTo>
                  <a:lnTo>
                    <a:pt x="f28" y="f27"/>
                  </a:lnTo>
                  <a:lnTo>
                    <a:pt x="f29" y="f12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2" y="f38"/>
                  </a:lnTo>
                  <a:lnTo>
                    <a:pt x="f36" y="f39"/>
                  </a:lnTo>
                  <a:lnTo>
                    <a:pt x="f30" y="f40"/>
                  </a:lnTo>
                  <a:lnTo>
                    <a:pt x="f6" y="f41"/>
                  </a:lnTo>
                  <a:lnTo>
                    <a:pt x="f10" y="f42"/>
                  </a:lnTo>
                  <a:lnTo>
                    <a:pt x="f43" y="f42"/>
                  </a:lnTo>
                  <a:lnTo>
                    <a:pt x="f35" y="f7"/>
                  </a:lnTo>
                  <a:lnTo>
                    <a:pt x="f23" y="f2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5" y="f8"/>
                  </a:lnTo>
                  <a:close/>
                </a:path>
              </a:pathLst>
            </a:custGeom>
            <a:solidFill>
              <a:srgbClr val="FFFF99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24" name="Freeform 131"/>
            <p:cNvSpPr/>
            <p:nvPr/>
          </p:nvSpPr>
          <p:spPr>
            <a:xfrm>
              <a:off x="1612818" y="4785704"/>
              <a:ext cx="364580" cy="38951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72"/>
                <a:gd name="f7" fmla="val 346"/>
                <a:gd name="f8" fmla="val 255"/>
                <a:gd name="f9" fmla="val 36"/>
                <a:gd name="f10" fmla="val 289"/>
                <a:gd name="f11" fmla="val 322"/>
                <a:gd name="f12" fmla="val 19"/>
                <a:gd name="f13" fmla="val 332"/>
                <a:gd name="f14" fmla="val 24"/>
                <a:gd name="f15" fmla="val 342"/>
                <a:gd name="f16" fmla="val 51"/>
                <a:gd name="f17" fmla="val 350"/>
                <a:gd name="f18" fmla="val 69"/>
                <a:gd name="f19" fmla="val 368"/>
                <a:gd name="f20" fmla="val 76"/>
                <a:gd name="f21" fmla="val 97"/>
                <a:gd name="f22" fmla="val 335"/>
                <a:gd name="f23" fmla="val 132"/>
                <a:gd name="f24" fmla="val 121"/>
                <a:gd name="f25" fmla="val 311"/>
                <a:gd name="f26" fmla="val 287"/>
                <a:gd name="f27" fmla="val 286"/>
                <a:gd name="f28" fmla="val 147"/>
                <a:gd name="f29" fmla="val 276"/>
                <a:gd name="f30" fmla="val 167"/>
                <a:gd name="f31" fmla="val 265"/>
                <a:gd name="f32" fmla="val 187"/>
                <a:gd name="f33" fmla="val 253"/>
                <a:gd name="f34" fmla="val 210"/>
                <a:gd name="f35" fmla="val 242"/>
                <a:gd name="f36" fmla="val 233"/>
                <a:gd name="f37" fmla="val 232"/>
                <a:gd name="f38" fmla="val 256"/>
                <a:gd name="f39" fmla="val 222"/>
                <a:gd name="f40" fmla="val 278"/>
                <a:gd name="f41" fmla="val 211"/>
                <a:gd name="f42" fmla="val 301"/>
                <a:gd name="f43" fmla="val 196"/>
                <a:gd name="f44" fmla="val 173"/>
                <a:gd name="f45" fmla="val 152"/>
                <a:gd name="f46" fmla="val 130"/>
                <a:gd name="f47" fmla="val 106"/>
                <a:gd name="f48" fmla="val 98"/>
                <a:gd name="f49" fmla="val 343"/>
                <a:gd name="f50" fmla="val 74"/>
                <a:gd name="f51" fmla="val 302"/>
                <a:gd name="f52" fmla="val 64"/>
                <a:gd name="f53" fmla="val 266"/>
                <a:gd name="f54" fmla="val 42"/>
                <a:gd name="f55" fmla="val 240"/>
                <a:gd name="f56" fmla="val 6"/>
                <a:gd name="f57" fmla="val 220"/>
                <a:gd name="f58" fmla="val 11"/>
                <a:gd name="f59" fmla="val 209"/>
                <a:gd name="f60" fmla="val 10"/>
                <a:gd name="f61" fmla="val 192"/>
                <a:gd name="f62" fmla="val 40"/>
                <a:gd name="f63" fmla="val 172"/>
                <a:gd name="f64" fmla="val 112"/>
                <a:gd name="f65" fmla="val 146"/>
                <a:gd name="f66" fmla="val 138"/>
                <a:gd name="f67" fmla="val 119"/>
                <a:gd name="f68" fmla="val 148"/>
                <a:gd name="f69" fmla="val 107"/>
                <a:gd name="f70" fmla="val 154"/>
                <a:gd name="f71" fmla="val 181"/>
                <a:gd name="f72" fmla="val 87"/>
                <a:gd name="f73" fmla="val 213"/>
                <a:gd name="f74" fmla="val 229"/>
                <a:gd name="f75" fmla="val 78"/>
                <a:gd name="f76" fmla="val 254"/>
                <a:gd name="f77" fmla="val 65"/>
                <a:gd name="f78" fmla="+- 0 0 -90"/>
                <a:gd name="f79" fmla="*/ f3 1 372"/>
                <a:gd name="f80" fmla="*/ f4 1 346"/>
                <a:gd name="f81" fmla="+- f7 0 f5"/>
                <a:gd name="f82" fmla="+- f6 0 f5"/>
                <a:gd name="f83" fmla="*/ f78 f0 1"/>
                <a:gd name="f84" fmla="*/ f82 1 372"/>
                <a:gd name="f85" fmla="*/ f81 1 346"/>
                <a:gd name="f86" fmla="*/ 145 f82 1"/>
                <a:gd name="f87" fmla="*/ 19 f81 1"/>
                <a:gd name="f88" fmla="*/ 164 f82 1"/>
                <a:gd name="f89" fmla="*/ 0 f81 1"/>
                <a:gd name="f90" fmla="*/ 183 f82 1"/>
                <a:gd name="f91" fmla="*/ 10 f81 1"/>
                <a:gd name="f92" fmla="*/ 189 f82 1"/>
                <a:gd name="f93" fmla="*/ 12 f81 1"/>
                <a:gd name="f94" fmla="*/ 194 f82 1"/>
                <a:gd name="f95" fmla="*/ 27 f81 1"/>
                <a:gd name="f96" fmla="*/ 199 f82 1"/>
                <a:gd name="f97" fmla="*/ 36 f81 1"/>
                <a:gd name="f98" fmla="*/ 209 f82 1"/>
                <a:gd name="f99" fmla="*/ 40 f81 1"/>
                <a:gd name="f100" fmla="*/ 211 f82 1"/>
                <a:gd name="f101" fmla="*/ 51 f81 1"/>
                <a:gd name="f102" fmla="*/ 190 f82 1"/>
                <a:gd name="f103" fmla="*/ 70 f81 1"/>
                <a:gd name="f104" fmla="*/ 64 f81 1"/>
                <a:gd name="f105" fmla="*/ 176 f82 1"/>
                <a:gd name="f106" fmla="*/ 163 f82 1"/>
                <a:gd name="f107" fmla="*/ 162 f82 1"/>
                <a:gd name="f108" fmla="*/ 78 f81 1"/>
                <a:gd name="f109" fmla="*/ 157 f82 1"/>
                <a:gd name="f110" fmla="*/ 88 f81 1"/>
                <a:gd name="f111" fmla="*/ 150 f82 1"/>
                <a:gd name="f112" fmla="*/ 99 f81 1"/>
                <a:gd name="f113" fmla="*/ 143 f82 1"/>
                <a:gd name="f114" fmla="*/ 112 f81 1"/>
                <a:gd name="f115" fmla="*/ 137 f82 1"/>
                <a:gd name="f116" fmla="*/ 124 f81 1"/>
                <a:gd name="f117" fmla="*/ 132 f82 1"/>
                <a:gd name="f118" fmla="*/ 136 f81 1"/>
                <a:gd name="f119" fmla="*/ 126 f82 1"/>
                <a:gd name="f120" fmla="*/ 147 f81 1"/>
                <a:gd name="f121" fmla="*/ 120 f82 1"/>
                <a:gd name="f122" fmla="*/ 159 f81 1"/>
                <a:gd name="f123" fmla="*/ 111 f82 1"/>
                <a:gd name="f124" fmla="*/ 177 f81 1"/>
                <a:gd name="f125" fmla="*/ 98 f82 1"/>
                <a:gd name="f126" fmla="*/ 184 f81 1"/>
                <a:gd name="f127" fmla="*/ 86 f82 1"/>
                <a:gd name="f128" fmla="*/ 74 f82 1"/>
                <a:gd name="f129" fmla="*/ 60 f82 1"/>
                <a:gd name="f130" fmla="*/ 55 f82 1"/>
                <a:gd name="f131" fmla="*/ 182 f81 1"/>
                <a:gd name="f132" fmla="*/ 42 f82 1"/>
                <a:gd name="f133" fmla="*/ 36 f82 1"/>
                <a:gd name="f134" fmla="*/ 141 f81 1"/>
                <a:gd name="f135" fmla="*/ 29 f82 1"/>
                <a:gd name="f136" fmla="*/ 24 f82 1"/>
                <a:gd name="f137" fmla="*/ 127 f81 1"/>
                <a:gd name="f138" fmla="*/ 3 f82 1"/>
                <a:gd name="f139" fmla="*/ 0 f82 1"/>
                <a:gd name="f140" fmla="*/ 117 f81 1"/>
                <a:gd name="f141" fmla="*/ 6 f82 1"/>
                <a:gd name="f142" fmla="*/ 111 f81 1"/>
                <a:gd name="f143" fmla="*/ 101 f81 1"/>
                <a:gd name="f144" fmla="*/ 22 f82 1"/>
                <a:gd name="f145" fmla="*/ 91 f81 1"/>
                <a:gd name="f146" fmla="*/ 64 f82 1"/>
                <a:gd name="f147" fmla="*/ 77 f81 1"/>
                <a:gd name="f148" fmla="*/ 78 f82 1"/>
                <a:gd name="f149" fmla="*/ 63 f81 1"/>
                <a:gd name="f150" fmla="*/ 84 f82 1"/>
                <a:gd name="f151" fmla="*/ 57 f81 1"/>
                <a:gd name="f152" fmla="*/ 88 f82 1"/>
                <a:gd name="f153" fmla="*/ 103 f82 1"/>
                <a:gd name="f154" fmla="*/ 46 f81 1"/>
                <a:gd name="f155" fmla="*/ 121 f82 1"/>
                <a:gd name="f156" fmla="*/ 130 f82 1"/>
                <a:gd name="f157" fmla="*/ 41 f81 1"/>
                <a:gd name="f158" fmla="*/ 144 f82 1"/>
                <a:gd name="f159" fmla="*/ 35 f81 1"/>
                <a:gd name="f160" fmla="*/ 372 f82 1"/>
                <a:gd name="f161" fmla="*/ 346 f81 1"/>
                <a:gd name="f162" fmla="*/ f83 1 f2"/>
                <a:gd name="f163" fmla="*/ f86 1 372"/>
                <a:gd name="f164" fmla="*/ f87 1 346"/>
                <a:gd name="f165" fmla="*/ f88 1 372"/>
                <a:gd name="f166" fmla="*/ f89 1 346"/>
                <a:gd name="f167" fmla="*/ f90 1 372"/>
                <a:gd name="f168" fmla="*/ f91 1 346"/>
                <a:gd name="f169" fmla="*/ f92 1 372"/>
                <a:gd name="f170" fmla="*/ f93 1 346"/>
                <a:gd name="f171" fmla="*/ f94 1 372"/>
                <a:gd name="f172" fmla="*/ f95 1 346"/>
                <a:gd name="f173" fmla="*/ f96 1 372"/>
                <a:gd name="f174" fmla="*/ f97 1 346"/>
                <a:gd name="f175" fmla="*/ f98 1 372"/>
                <a:gd name="f176" fmla="*/ f99 1 346"/>
                <a:gd name="f177" fmla="*/ f100 1 372"/>
                <a:gd name="f178" fmla="*/ f101 1 346"/>
                <a:gd name="f179" fmla="*/ f102 1 372"/>
                <a:gd name="f180" fmla="*/ f103 1 346"/>
                <a:gd name="f181" fmla="*/ f104 1 346"/>
                <a:gd name="f182" fmla="*/ f105 1 372"/>
                <a:gd name="f183" fmla="*/ f106 1 372"/>
                <a:gd name="f184" fmla="*/ f107 1 372"/>
                <a:gd name="f185" fmla="*/ f108 1 346"/>
                <a:gd name="f186" fmla="*/ f109 1 372"/>
                <a:gd name="f187" fmla="*/ f110 1 346"/>
                <a:gd name="f188" fmla="*/ f111 1 372"/>
                <a:gd name="f189" fmla="*/ f112 1 346"/>
                <a:gd name="f190" fmla="*/ f113 1 372"/>
                <a:gd name="f191" fmla="*/ f114 1 346"/>
                <a:gd name="f192" fmla="*/ f115 1 372"/>
                <a:gd name="f193" fmla="*/ f116 1 346"/>
                <a:gd name="f194" fmla="*/ f117 1 372"/>
                <a:gd name="f195" fmla="*/ f118 1 346"/>
                <a:gd name="f196" fmla="*/ f119 1 372"/>
                <a:gd name="f197" fmla="*/ f120 1 346"/>
                <a:gd name="f198" fmla="*/ f121 1 372"/>
                <a:gd name="f199" fmla="*/ f122 1 346"/>
                <a:gd name="f200" fmla="*/ f123 1 372"/>
                <a:gd name="f201" fmla="*/ f124 1 346"/>
                <a:gd name="f202" fmla="*/ f125 1 372"/>
                <a:gd name="f203" fmla="*/ f126 1 346"/>
                <a:gd name="f204" fmla="*/ f127 1 372"/>
                <a:gd name="f205" fmla="*/ f128 1 372"/>
                <a:gd name="f206" fmla="*/ f129 1 372"/>
                <a:gd name="f207" fmla="*/ f130 1 372"/>
                <a:gd name="f208" fmla="*/ f131 1 346"/>
                <a:gd name="f209" fmla="*/ f132 1 372"/>
                <a:gd name="f210" fmla="*/ f133 1 372"/>
                <a:gd name="f211" fmla="*/ f134 1 346"/>
                <a:gd name="f212" fmla="*/ f135 1 372"/>
                <a:gd name="f213" fmla="*/ f136 1 372"/>
                <a:gd name="f214" fmla="*/ f137 1 346"/>
                <a:gd name="f215" fmla="*/ f138 1 372"/>
                <a:gd name="f216" fmla="*/ f139 1 372"/>
                <a:gd name="f217" fmla="*/ f140 1 346"/>
                <a:gd name="f218" fmla="*/ f141 1 372"/>
                <a:gd name="f219" fmla="*/ f142 1 346"/>
                <a:gd name="f220" fmla="*/ f143 1 346"/>
                <a:gd name="f221" fmla="*/ f144 1 372"/>
                <a:gd name="f222" fmla="*/ f145 1 346"/>
                <a:gd name="f223" fmla="*/ f146 1 372"/>
                <a:gd name="f224" fmla="*/ f147 1 346"/>
                <a:gd name="f225" fmla="*/ f148 1 372"/>
                <a:gd name="f226" fmla="*/ f149 1 346"/>
                <a:gd name="f227" fmla="*/ f150 1 372"/>
                <a:gd name="f228" fmla="*/ f151 1 346"/>
                <a:gd name="f229" fmla="*/ f152 1 372"/>
                <a:gd name="f230" fmla="*/ f153 1 372"/>
                <a:gd name="f231" fmla="*/ f154 1 346"/>
                <a:gd name="f232" fmla="*/ f155 1 372"/>
                <a:gd name="f233" fmla="*/ f156 1 372"/>
                <a:gd name="f234" fmla="*/ f157 1 346"/>
                <a:gd name="f235" fmla="*/ f158 1 372"/>
                <a:gd name="f236" fmla="*/ f159 1 346"/>
                <a:gd name="f237" fmla="*/ f160 1 372"/>
                <a:gd name="f238" fmla="*/ f161 1 346"/>
                <a:gd name="f239" fmla="+- f162 0 f1"/>
                <a:gd name="f240" fmla="*/ f163 1 f84"/>
                <a:gd name="f241" fmla="*/ f164 1 f85"/>
                <a:gd name="f242" fmla="*/ f165 1 f84"/>
                <a:gd name="f243" fmla="*/ f166 1 f85"/>
                <a:gd name="f244" fmla="*/ f167 1 f84"/>
                <a:gd name="f245" fmla="*/ f168 1 f85"/>
                <a:gd name="f246" fmla="*/ f169 1 f84"/>
                <a:gd name="f247" fmla="*/ f170 1 f85"/>
                <a:gd name="f248" fmla="*/ f171 1 f84"/>
                <a:gd name="f249" fmla="*/ f172 1 f85"/>
                <a:gd name="f250" fmla="*/ f173 1 f84"/>
                <a:gd name="f251" fmla="*/ f174 1 f85"/>
                <a:gd name="f252" fmla="*/ f175 1 f84"/>
                <a:gd name="f253" fmla="*/ f176 1 f85"/>
                <a:gd name="f254" fmla="*/ f177 1 f84"/>
                <a:gd name="f255" fmla="*/ f178 1 f85"/>
                <a:gd name="f256" fmla="*/ f179 1 f84"/>
                <a:gd name="f257" fmla="*/ f180 1 f85"/>
                <a:gd name="f258" fmla="*/ f181 1 f85"/>
                <a:gd name="f259" fmla="*/ f182 1 f84"/>
                <a:gd name="f260" fmla="*/ f183 1 f84"/>
                <a:gd name="f261" fmla="*/ f184 1 f84"/>
                <a:gd name="f262" fmla="*/ f185 1 f85"/>
                <a:gd name="f263" fmla="*/ f186 1 f84"/>
                <a:gd name="f264" fmla="*/ f187 1 f85"/>
                <a:gd name="f265" fmla="*/ f188 1 f84"/>
                <a:gd name="f266" fmla="*/ f189 1 f85"/>
                <a:gd name="f267" fmla="*/ f190 1 f84"/>
                <a:gd name="f268" fmla="*/ f191 1 f85"/>
                <a:gd name="f269" fmla="*/ f192 1 f84"/>
                <a:gd name="f270" fmla="*/ f193 1 f85"/>
                <a:gd name="f271" fmla="*/ f194 1 f84"/>
                <a:gd name="f272" fmla="*/ f195 1 f85"/>
                <a:gd name="f273" fmla="*/ f196 1 f84"/>
                <a:gd name="f274" fmla="*/ f197 1 f85"/>
                <a:gd name="f275" fmla="*/ f198 1 f84"/>
                <a:gd name="f276" fmla="*/ f199 1 f85"/>
                <a:gd name="f277" fmla="*/ f200 1 f84"/>
                <a:gd name="f278" fmla="*/ f201 1 f85"/>
                <a:gd name="f279" fmla="*/ f202 1 f84"/>
                <a:gd name="f280" fmla="*/ f203 1 f85"/>
                <a:gd name="f281" fmla="*/ f204 1 f84"/>
                <a:gd name="f282" fmla="*/ f205 1 f84"/>
                <a:gd name="f283" fmla="*/ f206 1 f84"/>
                <a:gd name="f284" fmla="*/ f207 1 f84"/>
                <a:gd name="f285" fmla="*/ f208 1 f85"/>
                <a:gd name="f286" fmla="*/ f209 1 f84"/>
                <a:gd name="f287" fmla="*/ f210 1 f84"/>
                <a:gd name="f288" fmla="*/ f211 1 f85"/>
                <a:gd name="f289" fmla="*/ f212 1 f84"/>
                <a:gd name="f290" fmla="*/ f213 1 f84"/>
                <a:gd name="f291" fmla="*/ f214 1 f85"/>
                <a:gd name="f292" fmla="*/ f215 1 f84"/>
                <a:gd name="f293" fmla="*/ f216 1 f84"/>
                <a:gd name="f294" fmla="*/ f217 1 f85"/>
                <a:gd name="f295" fmla="*/ f218 1 f84"/>
                <a:gd name="f296" fmla="*/ f219 1 f85"/>
                <a:gd name="f297" fmla="*/ f220 1 f85"/>
                <a:gd name="f298" fmla="*/ f221 1 f84"/>
                <a:gd name="f299" fmla="*/ f222 1 f85"/>
                <a:gd name="f300" fmla="*/ f223 1 f84"/>
                <a:gd name="f301" fmla="*/ f224 1 f85"/>
                <a:gd name="f302" fmla="*/ f225 1 f84"/>
                <a:gd name="f303" fmla="*/ f226 1 f85"/>
                <a:gd name="f304" fmla="*/ f227 1 f84"/>
                <a:gd name="f305" fmla="*/ f228 1 f85"/>
                <a:gd name="f306" fmla="*/ f229 1 f84"/>
                <a:gd name="f307" fmla="*/ f230 1 f84"/>
                <a:gd name="f308" fmla="*/ f231 1 f85"/>
                <a:gd name="f309" fmla="*/ f232 1 f84"/>
                <a:gd name="f310" fmla="*/ f233 1 f84"/>
                <a:gd name="f311" fmla="*/ f234 1 f85"/>
                <a:gd name="f312" fmla="*/ f235 1 f84"/>
                <a:gd name="f313" fmla="*/ f236 1 f85"/>
                <a:gd name="f314" fmla="*/ f237 1 f84"/>
                <a:gd name="f315" fmla="*/ f238 1 f85"/>
                <a:gd name="f316" fmla="*/ f293 f79 1"/>
                <a:gd name="f317" fmla="*/ f314 f79 1"/>
                <a:gd name="f318" fmla="*/ f315 f80 1"/>
                <a:gd name="f319" fmla="*/ f243 f80 1"/>
                <a:gd name="f320" fmla="*/ f240 f79 1"/>
                <a:gd name="f321" fmla="*/ f241 f80 1"/>
                <a:gd name="f322" fmla="*/ f242 f79 1"/>
                <a:gd name="f323" fmla="*/ f244 f79 1"/>
                <a:gd name="f324" fmla="*/ f245 f80 1"/>
                <a:gd name="f325" fmla="*/ f246 f79 1"/>
                <a:gd name="f326" fmla="*/ f247 f80 1"/>
                <a:gd name="f327" fmla="*/ f248 f79 1"/>
                <a:gd name="f328" fmla="*/ f249 f80 1"/>
                <a:gd name="f329" fmla="*/ f250 f79 1"/>
                <a:gd name="f330" fmla="*/ f251 f80 1"/>
                <a:gd name="f331" fmla="*/ f252 f79 1"/>
                <a:gd name="f332" fmla="*/ f253 f80 1"/>
                <a:gd name="f333" fmla="*/ f254 f79 1"/>
                <a:gd name="f334" fmla="*/ f255 f80 1"/>
                <a:gd name="f335" fmla="*/ f256 f79 1"/>
                <a:gd name="f336" fmla="*/ f257 f80 1"/>
                <a:gd name="f337" fmla="*/ f258 f80 1"/>
                <a:gd name="f338" fmla="*/ f259 f79 1"/>
                <a:gd name="f339" fmla="*/ f260 f79 1"/>
                <a:gd name="f340" fmla="*/ f261 f79 1"/>
                <a:gd name="f341" fmla="*/ f262 f80 1"/>
                <a:gd name="f342" fmla="*/ f263 f79 1"/>
                <a:gd name="f343" fmla="*/ f264 f80 1"/>
                <a:gd name="f344" fmla="*/ f265 f79 1"/>
                <a:gd name="f345" fmla="*/ f266 f80 1"/>
                <a:gd name="f346" fmla="*/ f267 f79 1"/>
                <a:gd name="f347" fmla="*/ f268 f80 1"/>
                <a:gd name="f348" fmla="*/ f269 f79 1"/>
                <a:gd name="f349" fmla="*/ f270 f80 1"/>
                <a:gd name="f350" fmla="*/ f271 f79 1"/>
                <a:gd name="f351" fmla="*/ f272 f80 1"/>
                <a:gd name="f352" fmla="*/ f273 f79 1"/>
                <a:gd name="f353" fmla="*/ f274 f80 1"/>
                <a:gd name="f354" fmla="*/ f275 f79 1"/>
                <a:gd name="f355" fmla="*/ f276 f80 1"/>
                <a:gd name="f356" fmla="*/ f277 f79 1"/>
                <a:gd name="f357" fmla="*/ f278 f80 1"/>
                <a:gd name="f358" fmla="*/ f279 f79 1"/>
                <a:gd name="f359" fmla="*/ f280 f80 1"/>
                <a:gd name="f360" fmla="*/ f281 f79 1"/>
                <a:gd name="f361" fmla="*/ f282 f79 1"/>
                <a:gd name="f362" fmla="*/ f283 f79 1"/>
                <a:gd name="f363" fmla="*/ f284 f79 1"/>
                <a:gd name="f364" fmla="*/ f285 f80 1"/>
                <a:gd name="f365" fmla="*/ f286 f79 1"/>
                <a:gd name="f366" fmla="*/ f287 f79 1"/>
                <a:gd name="f367" fmla="*/ f288 f80 1"/>
                <a:gd name="f368" fmla="*/ f289 f79 1"/>
                <a:gd name="f369" fmla="*/ f290 f79 1"/>
                <a:gd name="f370" fmla="*/ f291 f80 1"/>
                <a:gd name="f371" fmla="*/ f292 f79 1"/>
                <a:gd name="f372" fmla="*/ f294 f80 1"/>
                <a:gd name="f373" fmla="*/ f295 f79 1"/>
                <a:gd name="f374" fmla="*/ f296 f80 1"/>
                <a:gd name="f375" fmla="*/ f297 f80 1"/>
                <a:gd name="f376" fmla="*/ f298 f79 1"/>
                <a:gd name="f377" fmla="*/ f299 f80 1"/>
                <a:gd name="f378" fmla="*/ f300 f79 1"/>
                <a:gd name="f379" fmla="*/ f301 f80 1"/>
                <a:gd name="f380" fmla="*/ f302 f79 1"/>
                <a:gd name="f381" fmla="*/ f303 f80 1"/>
                <a:gd name="f382" fmla="*/ f304 f79 1"/>
                <a:gd name="f383" fmla="*/ f305 f80 1"/>
                <a:gd name="f384" fmla="*/ f306 f79 1"/>
                <a:gd name="f385" fmla="*/ f307 f79 1"/>
                <a:gd name="f386" fmla="*/ f308 f80 1"/>
                <a:gd name="f387" fmla="*/ f309 f79 1"/>
                <a:gd name="f388" fmla="*/ f310 f79 1"/>
                <a:gd name="f389" fmla="*/ f311 f80 1"/>
                <a:gd name="f390" fmla="*/ f312 f79 1"/>
                <a:gd name="f391" fmla="*/ f313 f8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9">
                  <a:pos x="f320" y="f321"/>
                </a:cxn>
                <a:cxn ang="f239">
                  <a:pos x="f322" y="f319"/>
                </a:cxn>
                <a:cxn ang="f239">
                  <a:pos x="f323" y="f324"/>
                </a:cxn>
                <a:cxn ang="f239">
                  <a:pos x="f325" y="f326"/>
                </a:cxn>
                <a:cxn ang="f239">
                  <a:pos x="f327" y="f328"/>
                </a:cxn>
                <a:cxn ang="f239">
                  <a:pos x="f329" y="f330"/>
                </a:cxn>
                <a:cxn ang="f239">
                  <a:pos x="f331" y="f332"/>
                </a:cxn>
                <a:cxn ang="f239">
                  <a:pos x="f333" y="f334"/>
                </a:cxn>
                <a:cxn ang="f239">
                  <a:pos x="f335" y="f336"/>
                </a:cxn>
                <a:cxn ang="f239">
                  <a:pos x="f325" y="f337"/>
                </a:cxn>
                <a:cxn ang="f239">
                  <a:pos x="f338" y="f337"/>
                </a:cxn>
                <a:cxn ang="f239">
                  <a:pos x="f339" y="f337"/>
                </a:cxn>
                <a:cxn ang="f239">
                  <a:pos x="f340" y="f341"/>
                </a:cxn>
                <a:cxn ang="f239">
                  <a:pos x="f342" y="f343"/>
                </a:cxn>
                <a:cxn ang="f239">
                  <a:pos x="f344" y="f345"/>
                </a:cxn>
                <a:cxn ang="f239">
                  <a:pos x="f346" y="f347"/>
                </a:cxn>
                <a:cxn ang="f239">
                  <a:pos x="f348" y="f349"/>
                </a:cxn>
                <a:cxn ang="f239">
                  <a:pos x="f350" y="f351"/>
                </a:cxn>
                <a:cxn ang="f239">
                  <a:pos x="f352" y="f353"/>
                </a:cxn>
                <a:cxn ang="f239">
                  <a:pos x="f354" y="f355"/>
                </a:cxn>
                <a:cxn ang="f239">
                  <a:pos x="f356" y="f357"/>
                </a:cxn>
                <a:cxn ang="f239">
                  <a:pos x="f358" y="f359"/>
                </a:cxn>
                <a:cxn ang="f239">
                  <a:pos x="f360" y="f359"/>
                </a:cxn>
                <a:cxn ang="f239">
                  <a:pos x="f361" y="f359"/>
                </a:cxn>
                <a:cxn ang="f239">
                  <a:pos x="f362" y="f359"/>
                </a:cxn>
                <a:cxn ang="f239">
                  <a:pos x="f363" y="f364"/>
                </a:cxn>
                <a:cxn ang="f239">
                  <a:pos x="f365" y="f355"/>
                </a:cxn>
                <a:cxn ang="f239">
                  <a:pos x="f366" y="f367"/>
                </a:cxn>
                <a:cxn ang="f239">
                  <a:pos x="f368" y="f351"/>
                </a:cxn>
                <a:cxn ang="f239">
                  <a:pos x="f369" y="f370"/>
                </a:cxn>
                <a:cxn ang="f239">
                  <a:pos x="f371" y="f370"/>
                </a:cxn>
                <a:cxn ang="f239">
                  <a:pos x="f316" y="f372"/>
                </a:cxn>
                <a:cxn ang="f239">
                  <a:pos x="f373" y="f374"/>
                </a:cxn>
                <a:cxn ang="f239">
                  <a:pos x="f373" y="f375"/>
                </a:cxn>
                <a:cxn ang="f239">
                  <a:pos x="f376" y="f377"/>
                </a:cxn>
                <a:cxn ang="f239">
                  <a:pos x="f378" y="f379"/>
                </a:cxn>
                <a:cxn ang="f239">
                  <a:pos x="f380" y="f381"/>
                </a:cxn>
                <a:cxn ang="f239">
                  <a:pos x="f382" y="f383"/>
                </a:cxn>
                <a:cxn ang="f239">
                  <a:pos x="f384" y="f334"/>
                </a:cxn>
                <a:cxn ang="f239">
                  <a:pos x="f385" y="f386"/>
                </a:cxn>
                <a:cxn ang="f239">
                  <a:pos x="f387" y="f386"/>
                </a:cxn>
                <a:cxn ang="f239">
                  <a:pos x="f388" y="f389"/>
                </a:cxn>
                <a:cxn ang="f239">
                  <a:pos x="f390" y="f391"/>
                </a:cxn>
                <a:cxn ang="f239">
                  <a:pos x="f320" y="f321"/>
                </a:cxn>
              </a:cxnLst>
              <a:rect l="f316" t="f319" r="f317" b="f318"/>
              <a:pathLst>
                <a:path w="372" h="346">
                  <a:moveTo>
                    <a:pt x="f8" y="f9"/>
                  </a:moveTo>
                  <a:lnTo>
                    <a:pt x="f10" y="f5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6" y="f21"/>
                  </a:lnTo>
                  <a:lnTo>
                    <a:pt x="f22" y="f23"/>
                  </a:lnTo>
                  <a:lnTo>
                    <a:pt x="f13" y="f24"/>
                  </a:lnTo>
                  <a:lnTo>
                    <a:pt x="f25" y="f24"/>
                  </a:lnTo>
                  <a:lnTo>
                    <a:pt x="f26" y="f24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43" y="f22"/>
                  </a:lnTo>
                  <a:lnTo>
                    <a:pt x="f44" y="f7"/>
                  </a:lnTo>
                  <a:lnTo>
                    <a:pt x="f45" y="f7"/>
                  </a:lnTo>
                  <a:lnTo>
                    <a:pt x="f46" y="f7"/>
                  </a:lnTo>
                  <a:lnTo>
                    <a:pt x="f47" y="f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16" y="f38"/>
                  </a:lnTo>
                  <a:lnTo>
                    <a:pt x="f54" y="f55"/>
                  </a:lnTo>
                  <a:lnTo>
                    <a:pt x="f56" y="f55"/>
                  </a:lnTo>
                  <a:lnTo>
                    <a:pt x="f5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64" y="f65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70" y="f21"/>
                  </a:lnTo>
                  <a:lnTo>
                    <a:pt x="f71" y="f72"/>
                  </a:lnTo>
                  <a:lnTo>
                    <a:pt x="f73" y="f72"/>
                  </a:lnTo>
                  <a:lnTo>
                    <a:pt x="f74" y="f75"/>
                  </a:lnTo>
                  <a:lnTo>
                    <a:pt x="f76" y="f77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FFF99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25" name="Freeform 132"/>
            <p:cNvSpPr/>
            <p:nvPr/>
          </p:nvSpPr>
          <p:spPr>
            <a:xfrm>
              <a:off x="2424833" y="4161086"/>
              <a:ext cx="226085" cy="31161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31"/>
                <a:gd name="f7" fmla="val 276"/>
                <a:gd name="f8" fmla="val 241"/>
                <a:gd name="f9" fmla="val 5"/>
                <a:gd name="f10" fmla="val 216"/>
                <a:gd name="f11" fmla="val 9"/>
                <a:gd name="f12" fmla="val 195"/>
                <a:gd name="f13" fmla="val 12"/>
                <a:gd name="f14" fmla="val 182"/>
                <a:gd name="f15" fmla="val 15"/>
                <a:gd name="f16" fmla="val 168"/>
                <a:gd name="f17" fmla="val 22"/>
                <a:gd name="f18" fmla="val 162"/>
                <a:gd name="f19" fmla="val 135"/>
                <a:gd name="f20" fmla="val 21"/>
                <a:gd name="f21" fmla="val 102"/>
                <a:gd name="f22" fmla="val 10"/>
                <a:gd name="f23" fmla="val 79"/>
                <a:gd name="f24" fmla="val 32"/>
                <a:gd name="f25" fmla="val 71"/>
                <a:gd name="f26" fmla="val 43"/>
                <a:gd name="f27" fmla="val 74"/>
                <a:gd name="f28" fmla="val 54"/>
                <a:gd name="f29" fmla="val 64"/>
                <a:gd name="f30" fmla="val 66"/>
                <a:gd name="f31" fmla="val 61"/>
                <a:gd name="f32" fmla="val 75"/>
                <a:gd name="f33" fmla="val 59"/>
                <a:gd name="f34" fmla="val 86"/>
                <a:gd name="f35" fmla="val 62"/>
                <a:gd name="f36" fmla="val 106"/>
                <a:gd name="f37" fmla="val 67"/>
                <a:gd name="f38" fmla="val 123"/>
                <a:gd name="f39" fmla="val 150"/>
                <a:gd name="f40" fmla="val 63"/>
                <a:gd name="f41" fmla="val 156"/>
                <a:gd name="f42" fmla="val 164"/>
                <a:gd name="f43" fmla="val 210"/>
                <a:gd name="f44" fmla="val 47"/>
                <a:gd name="f45" fmla="val 211"/>
                <a:gd name="f46" fmla="val 60"/>
                <a:gd name="f47" fmla="val 78"/>
                <a:gd name="f48" fmla="val 214"/>
                <a:gd name="f49" fmla="val 114"/>
                <a:gd name="f50" fmla="val 220"/>
                <a:gd name="f51" fmla="val 118"/>
                <a:gd name="f52" fmla="val 221"/>
                <a:gd name="f53" fmla="val 139"/>
                <a:gd name="f54" fmla="val 228"/>
                <a:gd name="f55" fmla="val 153"/>
                <a:gd name="f56" fmla="val 169"/>
                <a:gd name="f57" fmla="val 229"/>
                <a:gd name="f58" fmla="val 187"/>
                <a:gd name="f59" fmla="val 212"/>
                <a:gd name="f60" fmla="val 218"/>
                <a:gd name="f61" fmla="val 201"/>
                <a:gd name="f62" fmla="val 219"/>
                <a:gd name="f63" fmla="val 196"/>
                <a:gd name="f64" fmla="val 233"/>
                <a:gd name="f65" fmla="val 192"/>
                <a:gd name="f66" fmla="val 242"/>
                <a:gd name="f67" fmla="val 183"/>
                <a:gd name="f68" fmla="val 262"/>
                <a:gd name="f69" fmla="val 157"/>
                <a:gd name="f70" fmla="val 148"/>
                <a:gd name="f71" fmla="val 146"/>
                <a:gd name="f72" fmla="val 147"/>
                <a:gd name="f73" fmla="val 115"/>
                <a:gd name="f74" fmla="val 240"/>
                <a:gd name="f75" fmla="val 91"/>
                <a:gd name="f76" fmla="val 263"/>
                <a:gd name="f77" fmla="val 77"/>
                <a:gd name="f78" fmla="val 272"/>
                <a:gd name="f79" fmla="val 275"/>
                <a:gd name="f80" fmla="val 269"/>
                <a:gd name="f81" fmla="val 39"/>
                <a:gd name="f82" fmla="val 237"/>
                <a:gd name="f83" fmla="+- 0 0 -90"/>
                <a:gd name="f84" fmla="*/ f3 1 231"/>
                <a:gd name="f85" fmla="*/ f4 1 276"/>
                <a:gd name="f86" fmla="+- f7 0 f5"/>
                <a:gd name="f87" fmla="+- f6 0 f5"/>
                <a:gd name="f88" fmla="*/ f83 f0 1"/>
                <a:gd name="f89" fmla="*/ f87 1 231"/>
                <a:gd name="f90" fmla="*/ f86 1 276"/>
                <a:gd name="f91" fmla="*/ 0 f87 1"/>
                <a:gd name="f92" fmla="*/ 129 f86 1"/>
                <a:gd name="f93" fmla="*/ 2 f87 1"/>
                <a:gd name="f94" fmla="*/ 115 f86 1"/>
                <a:gd name="f95" fmla="*/ 5 f87 1"/>
                <a:gd name="f96" fmla="*/ 104 f86 1"/>
                <a:gd name="f97" fmla="*/ 7 f87 1"/>
                <a:gd name="f98" fmla="*/ 97 f86 1"/>
                <a:gd name="f99" fmla="*/ 8 f87 1"/>
                <a:gd name="f100" fmla="*/ 89 f86 1"/>
                <a:gd name="f101" fmla="*/ 12 f87 1"/>
                <a:gd name="f102" fmla="*/ 86 f86 1"/>
                <a:gd name="f103" fmla="*/ 72 f86 1"/>
                <a:gd name="f104" fmla="*/ 54 f86 1"/>
                <a:gd name="f105" fmla="*/ 6 f87 1"/>
                <a:gd name="f106" fmla="*/ 42 f86 1"/>
                <a:gd name="f107" fmla="*/ 17 f87 1"/>
                <a:gd name="f108" fmla="*/ 38 f86 1"/>
                <a:gd name="f109" fmla="*/ 24 f87 1"/>
                <a:gd name="f110" fmla="*/ 40 f86 1"/>
                <a:gd name="f111" fmla="*/ 30 f87 1"/>
                <a:gd name="f112" fmla="*/ 34 f86 1"/>
                <a:gd name="f113" fmla="*/ 36 f87 1"/>
                <a:gd name="f114" fmla="*/ 33 f86 1"/>
                <a:gd name="f115" fmla="*/ 42 f87 1"/>
                <a:gd name="f116" fmla="*/ 32 f86 1"/>
                <a:gd name="f117" fmla="*/ 48 f87 1"/>
                <a:gd name="f118" fmla="*/ 59 f87 1"/>
                <a:gd name="f119" fmla="*/ 36 f86 1"/>
                <a:gd name="f120" fmla="*/ 68 f87 1"/>
                <a:gd name="f121" fmla="*/ 83 f87 1"/>
                <a:gd name="f122" fmla="*/ 86 f87 1"/>
                <a:gd name="f123" fmla="*/ 23 f86 1"/>
                <a:gd name="f124" fmla="*/ 91 f87 1"/>
                <a:gd name="f125" fmla="*/ 12 f86 1"/>
                <a:gd name="f126" fmla="*/ 0 f86 1"/>
                <a:gd name="f127" fmla="*/ 117 f87 1"/>
                <a:gd name="f128" fmla="*/ 25 f86 1"/>
                <a:gd name="f129" fmla="*/ 118 f87 1"/>
                <a:gd name="f130" fmla="*/ 41 f86 1"/>
                <a:gd name="f131" fmla="*/ 119 f87 1"/>
                <a:gd name="f132" fmla="*/ 61 f86 1"/>
                <a:gd name="f133" fmla="*/ 123 f87 1"/>
                <a:gd name="f134" fmla="*/ 63 f86 1"/>
                <a:gd name="f135" fmla="*/ 75 f86 1"/>
                <a:gd name="f136" fmla="*/ 127 f87 1"/>
                <a:gd name="f137" fmla="*/ 82 f86 1"/>
                <a:gd name="f138" fmla="*/ 128 f87 1"/>
                <a:gd name="f139" fmla="*/ 90 f86 1"/>
                <a:gd name="f140" fmla="*/ 100 f86 1"/>
                <a:gd name="f141" fmla="*/ 114 f86 1"/>
                <a:gd name="f142" fmla="*/ 121 f87 1"/>
                <a:gd name="f143" fmla="*/ 117 f86 1"/>
                <a:gd name="f144" fmla="*/ 112 f87 1"/>
                <a:gd name="f145" fmla="*/ 109 f87 1"/>
                <a:gd name="f146" fmla="*/ 124 f86 1"/>
                <a:gd name="f147" fmla="*/ 107 f87 1"/>
                <a:gd name="f148" fmla="*/ 102 f87 1"/>
                <a:gd name="f149" fmla="*/ 140 f86 1"/>
                <a:gd name="f150" fmla="*/ 87 f87 1"/>
                <a:gd name="f151" fmla="*/ 82 f87 1"/>
                <a:gd name="f152" fmla="*/ 81 f87 1"/>
                <a:gd name="f153" fmla="*/ 64 f87 1"/>
                <a:gd name="f154" fmla="*/ 113 f86 1"/>
                <a:gd name="f155" fmla="*/ 63 f87 1"/>
                <a:gd name="f156" fmla="*/ 128 f86 1"/>
                <a:gd name="f157" fmla="*/ 51 f87 1"/>
                <a:gd name="f158" fmla="*/ 43 f87 1"/>
                <a:gd name="f159" fmla="*/ 145 f86 1"/>
                <a:gd name="f160" fmla="*/ 41 f87 1"/>
                <a:gd name="f161" fmla="*/ 147 f86 1"/>
                <a:gd name="f162" fmla="*/ 37 f87 1"/>
                <a:gd name="f163" fmla="*/ 144 f86 1"/>
                <a:gd name="f164" fmla="*/ 21 f87 1"/>
                <a:gd name="f165" fmla="*/ 127 f86 1"/>
                <a:gd name="f166" fmla="*/ 148 f86 1"/>
                <a:gd name="f167" fmla="*/ 231 f87 1"/>
                <a:gd name="f168" fmla="*/ 276 f86 1"/>
                <a:gd name="f169" fmla="*/ f88 1 f2"/>
                <a:gd name="f170" fmla="*/ f91 1 231"/>
                <a:gd name="f171" fmla="*/ f92 1 276"/>
                <a:gd name="f172" fmla="*/ f93 1 231"/>
                <a:gd name="f173" fmla="*/ f94 1 276"/>
                <a:gd name="f174" fmla="*/ f95 1 231"/>
                <a:gd name="f175" fmla="*/ f96 1 276"/>
                <a:gd name="f176" fmla="*/ f97 1 231"/>
                <a:gd name="f177" fmla="*/ f98 1 276"/>
                <a:gd name="f178" fmla="*/ f99 1 231"/>
                <a:gd name="f179" fmla="*/ f100 1 276"/>
                <a:gd name="f180" fmla="*/ f101 1 231"/>
                <a:gd name="f181" fmla="*/ f102 1 276"/>
                <a:gd name="f182" fmla="*/ f103 1 276"/>
                <a:gd name="f183" fmla="*/ f104 1 276"/>
                <a:gd name="f184" fmla="*/ f105 1 231"/>
                <a:gd name="f185" fmla="*/ f106 1 276"/>
                <a:gd name="f186" fmla="*/ f107 1 231"/>
                <a:gd name="f187" fmla="*/ f108 1 276"/>
                <a:gd name="f188" fmla="*/ f109 1 231"/>
                <a:gd name="f189" fmla="*/ f110 1 276"/>
                <a:gd name="f190" fmla="*/ f111 1 231"/>
                <a:gd name="f191" fmla="*/ f112 1 276"/>
                <a:gd name="f192" fmla="*/ f113 1 231"/>
                <a:gd name="f193" fmla="*/ f114 1 276"/>
                <a:gd name="f194" fmla="*/ f115 1 231"/>
                <a:gd name="f195" fmla="*/ f116 1 276"/>
                <a:gd name="f196" fmla="*/ f117 1 231"/>
                <a:gd name="f197" fmla="*/ f118 1 231"/>
                <a:gd name="f198" fmla="*/ f119 1 276"/>
                <a:gd name="f199" fmla="*/ f120 1 231"/>
                <a:gd name="f200" fmla="*/ f121 1 231"/>
                <a:gd name="f201" fmla="*/ f122 1 231"/>
                <a:gd name="f202" fmla="*/ f123 1 276"/>
                <a:gd name="f203" fmla="*/ f124 1 231"/>
                <a:gd name="f204" fmla="*/ f125 1 276"/>
                <a:gd name="f205" fmla="*/ f126 1 276"/>
                <a:gd name="f206" fmla="*/ f127 1 231"/>
                <a:gd name="f207" fmla="*/ f128 1 276"/>
                <a:gd name="f208" fmla="*/ f129 1 231"/>
                <a:gd name="f209" fmla="*/ f130 1 276"/>
                <a:gd name="f210" fmla="*/ f131 1 231"/>
                <a:gd name="f211" fmla="*/ f132 1 276"/>
                <a:gd name="f212" fmla="*/ f133 1 231"/>
                <a:gd name="f213" fmla="*/ f134 1 276"/>
                <a:gd name="f214" fmla="*/ f135 1 276"/>
                <a:gd name="f215" fmla="*/ f136 1 231"/>
                <a:gd name="f216" fmla="*/ f137 1 276"/>
                <a:gd name="f217" fmla="*/ f138 1 231"/>
                <a:gd name="f218" fmla="*/ f139 1 276"/>
                <a:gd name="f219" fmla="*/ f140 1 276"/>
                <a:gd name="f220" fmla="*/ f141 1 276"/>
                <a:gd name="f221" fmla="*/ f142 1 231"/>
                <a:gd name="f222" fmla="*/ f143 1 276"/>
                <a:gd name="f223" fmla="*/ f144 1 231"/>
                <a:gd name="f224" fmla="*/ f145 1 231"/>
                <a:gd name="f225" fmla="*/ f146 1 276"/>
                <a:gd name="f226" fmla="*/ f147 1 231"/>
                <a:gd name="f227" fmla="*/ f148 1 231"/>
                <a:gd name="f228" fmla="*/ f149 1 276"/>
                <a:gd name="f229" fmla="*/ f150 1 231"/>
                <a:gd name="f230" fmla="*/ f151 1 231"/>
                <a:gd name="f231" fmla="*/ f152 1 231"/>
                <a:gd name="f232" fmla="*/ f153 1 231"/>
                <a:gd name="f233" fmla="*/ f154 1 276"/>
                <a:gd name="f234" fmla="*/ f155 1 231"/>
                <a:gd name="f235" fmla="*/ f156 1 276"/>
                <a:gd name="f236" fmla="*/ f157 1 231"/>
                <a:gd name="f237" fmla="*/ f158 1 231"/>
                <a:gd name="f238" fmla="*/ f159 1 276"/>
                <a:gd name="f239" fmla="*/ f160 1 231"/>
                <a:gd name="f240" fmla="*/ f161 1 276"/>
                <a:gd name="f241" fmla="*/ f162 1 231"/>
                <a:gd name="f242" fmla="*/ f163 1 276"/>
                <a:gd name="f243" fmla="*/ f164 1 231"/>
                <a:gd name="f244" fmla="*/ f165 1 276"/>
                <a:gd name="f245" fmla="*/ f166 1 276"/>
                <a:gd name="f246" fmla="*/ f167 1 231"/>
                <a:gd name="f247" fmla="*/ f168 1 276"/>
                <a:gd name="f248" fmla="+- f169 0 f1"/>
                <a:gd name="f249" fmla="*/ f170 1 f89"/>
                <a:gd name="f250" fmla="*/ f171 1 f90"/>
                <a:gd name="f251" fmla="*/ f172 1 f89"/>
                <a:gd name="f252" fmla="*/ f173 1 f90"/>
                <a:gd name="f253" fmla="*/ f174 1 f89"/>
                <a:gd name="f254" fmla="*/ f175 1 f90"/>
                <a:gd name="f255" fmla="*/ f176 1 f89"/>
                <a:gd name="f256" fmla="*/ f177 1 f90"/>
                <a:gd name="f257" fmla="*/ f178 1 f89"/>
                <a:gd name="f258" fmla="*/ f179 1 f90"/>
                <a:gd name="f259" fmla="*/ f180 1 f89"/>
                <a:gd name="f260" fmla="*/ f181 1 f90"/>
                <a:gd name="f261" fmla="*/ f182 1 f90"/>
                <a:gd name="f262" fmla="*/ f183 1 f90"/>
                <a:gd name="f263" fmla="*/ f184 1 f89"/>
                <a:gd name="f264" fmla="*/ f185 1 f90"/>
                <a:gd name="f265" fmla="*/ f186 1 f89"/>
                <a:gd name="f266" fmla="*/ f187 1 f90"/>
                <a:gd name="f267" fmla="*/ f188 1 f89"/>
                <a:gd name="f268" fmla="*/ f189 1 f90"/>
                <a:gd name="f269" fmla="*/ f190 1 f89"/>
                <a:gd name="f270" fmla="*/ f191 1 f90"/>
                <a:gd name="f271" fmla="*/ f192 1 f89"/>
                <a:gd name="f272" fmla="*/ f193 1 f90"/>
                <a:gd name="f273" fmla="*/ f194 1 f89"/>
                <a:gd name="f274" fmla="*/ f195 1 f90"/>
                <a:gd name="f275" fmla="*/ f196 1 f89"/>
                <a:gd name="f276" fmla="*/ f197 1 f89"/>
                <a:gd name="f277" fmla="*/ f198 1 f90"/>
                <a:gd name="f278" fmla="*/ f199 1 f89"/>
                <a:gd name="f279" fmla="*/ f200 1 f89"/>
                <a:gd name="f280" fmla="*/ f201 1 f89"/>
                <a:gd name="f281" fmla="*/ f202 1 f90"/>
                <a:gd name="f282" fmla="*/ f203 1 f89"/>
                <a:gd name="f283" fmla="*/ f204 1 f90"/>
                <a:gd name="f284" fmla="*/ f205 1 f90"/>
                <a:gd name="f285" fmla="*/ f206 1 f89"/>
                <a:gd name="f286" fmla="*/ f207 1 f90"/>
                <a:gd name="f287" fmla="*/ f208 1 f89"/>
                <a:gd name="f288" fmla="*/ f209 1 f90"/>
                <a:gd name="f289" fmla="*/ f210 1 f89"/>
                <a:gd name="f290" fmla="*/ f211 1 f90"/>
                <a:gd name="f291" fmla="*/ f212 1 f89"/>
                <a:gd name="f292" fmla="*/ f213 1 f90"/>
                <a:gd name="f293" fmla="*/ f214 1 f90"/>
                <a:gd name="f294" fmla="*/ f215 1 f89"/>
                <a:gd name="f295" fmla="*/ f216 1 f90"/>
                <a:gd name="f296" fmla="*/ f217 1 f89"/>
                <a:gd name="f297" fmla="*/ f218 1 f90"/>
                <a:gd name="f298" fmla="*/ f219 1 f90"/>
                <a:gd name="f299" fmla="*/ f220 1 f90"/>
                <a:gd name="f300" fmla="*/ f221 1 f89"/>
                <a:gd name="f301" fmla="*/ f222 1 f90"/>
                <a:gd name="f302" fmla="*/ f223 1 f89"/>
                <a:gd name="f303" fmla="*/ f224 1 f89"/>
                <a:gd name="f304" fmla="*/ f225 1 f90"/>
                <a:gd name="f305" fmla="*/ f226 1 f89"/>
                <a:gd name="f306" fmla="*/ f227 1 f89"/>
                <a:gd name="f307" fmla="*/ f228 1 f90"/>
                <a:gd name="f308" fmla="*/ f229 1 f89"/>
                <a:gd name="f309" fmla="*/ f230 1 f89"/>
                <a:gd name="f310" fmla="*/ f231 1 f89"/>
                <a:gd name="f311" fmla="*/ f232 1 f89"/>
                <a:gd name="f312" fmla="*/ f233 1 f90"/>
                <a:gd name="f313" fmla="*/ f234 1 f89"/>
                <a:gd name="f314" fmla="*/ f235 1 f90"/>
                <a:gd name="f315" fmla="*/ f236 1 f89"/>
                <a:gd name="f316" fmla="*/ f237 1 f89"/>
                <a:gd name="f317" fmla="*/ f238 1 f90"/>
                <a:gd name="f318" fmla="*/ f239 1 f89"/>
                <a:gd name="f319" fmla="*/ f240 1 f90"/>
                <a:gd name="f320" fmla="*/ f241 1 f89"/>
                <a:gd name="f321" fmla="*/ f242 1 f90"/>
                <a:gd name="f322" fmla="*/ f243 1 f89"/>
                <a:gd name="f323" fmla="*/ f244 1 f90"/>
                <a:gd name="f324" fmla="*/ f245 1 f90"/>
                <a:gd name="f325" fmla="*/ f246 1 f89"/>
                <a:gd name="f326" fmla="*/ f247 1 f90"/>
                <a:gd name="f327" fmla="*/ f249 f84 1"/>
                <a:gd name="f328" fmla="*/ f325 f84 1"/>
                <a:gd name="f329" fmla="*/ f326 f85 1"/>
                <a:gd name="f330" fmla="*/ f284 f85 1"/>
                <a:gd name="f331" fmla="*/ f250 f85 1"/>
                <a:gd name="f332" fmla="*/ f251 f84 1"/>
                <a:gd name="f333" fmla="*/ f252 f85 1"/>
                <a:gd name="f334" fmla="*/ f253 f84 1"/>
                <a:gd name="f335" fmla="*/ f254 f85 1"/>
                <a:gd name="f336" fmla="*/ f255 f84 1"/>
                <a:gd name="f337" fmla="*/ f256 f85 1"/>
                <a:gd name="f338" fmla="*/ f257 f84 1"/>
                <a:gd name="f339" fmla="*/ f258 f85 1"/>
                <a:gd name="f340" fmla="*/ f259 f84 1"/>
                <a:gd name="f341" fmla="*/ f260 f85 1"/>
                <a:gd name="f342" fmla="*/ f261 f85 1"/>
                <a:gd name="f343" fmla="*/ f262 f85 1"/>
                <a:gd name="f344" fmla="*/ f263 f84 1"/>
                <a:gd name="f345" fmla="*/ f264 f85 1"/>
                <a:gd name="f346" fmla="*/ f265 f84 1"/>
                <a:gd name="f347" fmla="*/ f266 f85 1"/>
                <a:gd name="f348" fmla="*/ f267 f84 1"/>
                <a:gd name="f349" fmla="*/ f268 f85 1"/>
                <a:gd name="f350" fmla="*/ f269 f84 1"/>
                <a:gd name="f351" fmla="*/ f270 f85 1"/>
                <a:gd name="f352" fmla="*/ f271 f84 1"/>
                <a:gd name="f353" fmla="*/ f272 f85 1"/>
                <a:gd name="f354" fmla="*/ f273 f84 1"/>
                <a:gd name="f355" fmla="*/ f274 f85 1"/>
                <a:gd name="f356" fmla="*/ f275 f84 1"/>
                <a:gd name="f357" fmla="*/ f276 f84 1"/>
                <a:gd name="f358" fmla="*/ f277 f85 1"/>
                <a:gd name="f359" fmla="*/ f278 f84 1"/>
                <a:gd name="f360" fmla="*/ f279 f84 1"/>
                <a:gd name="f361" fmla="*/ f280 f84 1"/>
                <a:gd name="f362" fmla="*/ f281 f85 1"/>
                <a:gd name="f363" fmla="*/ f282 f84 1"/>
                <a:gd name="f364" fmla="*/ f283 f85 1"/>
                <a:gd name="f365" fmla="*/ f285 f84 1"/>
                <a:gd name="f366" fmla="*/ f286 f85 1"/>
                <a:gd name="f367" fmla="*/ f287 f84 1"/>
                <a:gd name="f368" fmla="*/ f288 f85 1"/>
                <a:gd name="f369" fmla="*/ f289 f84 1"/>
                <a:gd name="f370" fmla="*/ f290 f85 1"/>
                <a:gd name="f371" fmla="*/ f291 f84 1"/>
                <a:gd name="f372" fmla="*/ f292 f85 1"/>
                <a:gd name="f373" fmla="*/ f293 f85 1"/>
                <a:gd name="f374" fmla="*/ f294 f84 1"/>
                <a:gd name="f375" fmla="*/ f295 f85 1"/>
                <a:gd name="f376" fmla="*/ f296 f84 1"/>
                <a:gd name="f377" fmla="*/ f297 f85 1"/>
                <a:gd name="f378" fmla="*/ f298 f85 1"/>
                <a:gd name="f379" fmla="*/ f299 f85 1"/>
                <a:gd name="f380" fmla="*/ f300 f84 1"/>
                <a:gd name="f381" fmla="*/ f301 f85 1"/>
                <a:gd name="f382" fmla="*/ f302 f84 1"/>
                <a:gd name="f383" fmla="*/ f303 f84 1"/>
                <a:gd name="f384" fmla="*/ f304 f85 1"/>
                <a:gd name="f385" fmla="*/ f305 f84 1"/>
                <a:gd name="f386" fmla="*/ f306 f84 1"/>
                <a:gd name="f387" fmla="*/ f307 f85 1"/>
                <a:gd name="f388" fmla="*/ f308 f84 1"/>
                <a:gd name="f389" fmla="*/ f309 f84 1"/>
                <a:gd name="f390" fmla="*/ f310 f84 1"/>
                <a:gd name="f391" fmla="*/ f311 f84 1"/>
                <a:gd name="f392" fmla="*/ f312 f85 1"/>
                <a:gd name="f393" fmla="*/ f313 f84 1"/>
                <a:gd name="f394" fmla="*/ f314 f85 1"/>
                <a:gd name="f395" fmla="*/ f315 f84 1"/>
                <a:gd name="f396" fmla="*/ f316 f84 1"/>
                <a:gd name="f397" fmla="*/ f317 f85 1"/>
                <a:gd name="f398" fmla="*/ f318 f84 1"/>
                <a:gd name="f399" fmla="*/ f319 f85 1"/>
                <a:gd name="f400" fmla="*/ f320 f84 1"/>
                <a:gd name="f401" fmla="*/ f321 f85 1"/>
                <a:gd name="f402" fmla="*/ f322 f84 1"/>
                <a:gd name="f403" fmla="*/ f323 f85 1"/>
                <a:gd name="f404" fmla="*/ f324 f8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8">
                  <a:pos x="f327" y="f331"/>
                </a:cxn>
                <a:cxn ang="f248">
                  <a:pos x="f332" y="f333"/>
                </a:cxn>
                <a:cxn ang="f248">
                  <a:pos x="f334" y="f335"/>
                </a:cxn>
                <a:cxn ang="f248">
                  <a:pos x="f336" y="f337"/>
                </a:cxn>
                <a:cxn ang="f248">
                  <a:pos x="f338" y="f339"/>
                </a:cxn>
                <a:cxn ang="f248">
                  <a:pos x="f340" y="f341"/>
                </a:cxn>
                <a:cxn ang="f248">
                  <a:pos x="f340" y="f342"/>
                </a:cxn>
                <a:cxn ang="f248">
                  <a:pos x="f340" y="f343"/>
                </a:cxn>
                <a:cxn ang="f248">
                  <a:pos x="f344" y="f345"/>
                </a:cxn>
                <a:cxn ang="f248">
                  <a:pos x="f346" y="f347"/>
                </a:cxn>
                <a:cxn ang="f248">
                  <a:pos x="f348" y="f349"/>
                </a:cxn>
                <a:cxn ang="f248">
                  <a:pos x="f350" y="f351"/>
                </a:cxn>
                <a:cxn ang="f248">
                  <a:pos x="f352" y="f353"/>
                </a:cxn>
                <a:cxn ang="f248">
                  <a:pos x="f354" y="f355"/>
                </a:cxn>
                <a:cxn ang="f248">
                  <a:pos x="f356" y="f353"/>
                </a:cxn>
                <a:cxn ang="f248">
                  <a:pos x="f357" y="f358"/>
                </a:cxn>
                <a:cxn ang="f248">
                  <a:pos x="f359" y="f347"/>
                </a:cxn>
                <a:cxn ang="f248">
                  <a:pos x="f360" y="f353"/>
                </a:cxn>
                <a:cxn ang="f248">
                  <a:pos x="f361" y="f362"/>
                </a:cxn>
                <a:cxn ang="f248">
                  <a:pos x="f363" y="f364"/>
                </a:cxn>
                <a:cxn ang="f248">
                  <a:pos x="f363" y="f330"/>
                </a:cxn>
                <a:cxn ang="f248">
                  <a:pos x="f365" y="f330"/>
                </a:cxn>
                <a:cxn ang="f248">
                  <a:pos x="f365" y="f364"/>
                </a:cxn>
                <a:cxn ang="f248">
                  <a:pos x="f365" y="f366"/>
                </a:cxn>
                <a:cxn ang="f248">
                  <a:pos x="f367" y="f355"/>
                </a:cxn>
                <a:cxn ang="f248">
                  <a:pos x="f367" y="f368"/>
                </a:cxn>
                <a:cxn ang="f248">
                  <a:pos x="f369" y="f370"/>
                </a:cxn>
                <a:cxn ang="f248">
                  <a:pos x="f371" y="f372"/>
                </a:cxn>
                <a:cxn ang="f248">
                  <a:pos x="f371" y="f373"/>
                </a:cxn>
                <a:cxn ang="f248">
                  <a:pos x="f374" y="f375"/>
                </a:cxn>
                <a:cxn ang="f248">
                  <a:pos x="f376" y="f377"/>
                </a:cxn>
                <a:cxn ang="f248">
                  <a:pos x="f374" y="f378"/>
                </a:cxn>
                <a:cxn ang="f248">
                  <a:pos x="f374" y="f379"/>
                </a:cxn>
                <a:cxn ang="f248">
                  <a:pos x="f380" y="f381"/>
                </a:cxn>
                <a:cxn ang="f248">
                  <a:pos x="f367" y="f381"/>
                </a:cxn>
                <a:cxn ang="f248">
                  <a:pos x="f382" y="f381"/>
                </a:cxn>
                <a:cxn ang="f248">
                  <a:pos x="f383" y="f384"/>
                </a:cxn>
                <a:cxn ang="f248">
                  <a:pos x="f385" y="f331"/>
                </a:cxn>
                <a:cxn ang="f248">
                  <a:pos x="f386" y="f387"/>
                </a:cxn>
                <a:cxn ang="f248">
                  <a:pos x="f388" y="f331"/>
                </a:cxn>
                <a:cxn ang="f248">
                  <a:pos x="f389" y="f381"/>
                </a:cxn>
                <a:cxn ang="f248">
                  <a:pos x="f390" y="f379"/>
                </a:cxn>
                <a:cxn ang="f248">
                  <a:pos x="f389" y="f379"/>
                </a:cxn>
                <a:cxn ang="f248">
                  <a:pos x="f391" y="f392"/>
                </a:cxn>
                <a:cxn ang="f248">
                  <a:pos x="f393" y="f394"/>
                </a:cxn>
                <a:cxn ang="f248">
                  <a:pos x="f395" y="f394"/>
                </a:cxn>
                <a:cxn ang="f248">
                  <a:pos x="f395" y="f387"/>
                </a:cxn>
                <a:cxn ang="f248">
                  <a:pos x="f396" y="f397"/>
                </a:cxn>
                <a:cxn ang="f248">
                  <a:pos x="f398" y="f399"/>
                </a:cxn>
                <a:cxn ang="f248">
                  <a:pos x="f400" y="f401"/>
                </a:cxn>
                <a:cxn ang="f248">
                  <a:pos x="f402" y="f403"/>
                </a:cxn>
                <a:cxn ang="f248">
                  <a:pos x="f344" y="f404"/>
                </a:cxn>
                <a:cxn ang="f248">
                  <a:pos x="f327" y="f331"/>
                </a:cxn>
              </a:cxnLst>
              <a:rect l="f327" t="f330" r="f328" b="f329"/>
              <a:pathLst>
                <a:path w="231" h="276">
                  <a:moveTo>
                    <a:pt x="f5" y="f8"/>
                  </a:move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7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25"/>
                  </a:lnTo>
                  <a:lnTo>
                    <a:pt x="f39" y="f40"/>
                  </a:lnTo>
                  <a:lnTo>
                    <a:pt x="f41" y="f26"/>
                  </a:lnTo>
                  <a:lnTo>
                    <a:pt x="f42" y="f17"/>
                  </a:lnTo>
                  <a:lnTo>
                    <a:pt x="f42" y="f5"/>
                  </a:lnTo>
                  <a:lnTo>
                    <a:pt x="f43" y="f5"/>
                  </a:lnTo>
                  <a:lnTo>
                    <a:pt x="f43" y="f17"/>
                  </a:lnTo>
                  <a:lnTo>
                    <a:pt x="f43" y="f44"/>
                  </a:lnTo>
                  <a:lnTo>
                    <a:pt x="f45" y="f46"/>
                  </a:lnTo>
                  <a:lnTo>
                    <a:pt x="f45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6" y="f56"/>
                  </a:lnTo>
                  <a:lnTo>
                    <a:pt x="f57" y="f58"/>
                  </a:lnTo>
                  <a:lnTo>
                    <a:pt x="f57" y="f59"/>
                  </a:lnTo>
                  <a:lnTo>
                    <a:pt x="f60" y="f60"/>
                  </a:lnTo>
                  <a:lnTo>
                    <a:pt x="f45" y="f60"/>
                  </a:lnTo>
                  <a:lnTo>
                    <a:pt x="f61" y="f62"/>
                  </a:lnTo>
                  <a:lnTo>
                    <a:pt x="f63" y="f64"/>
                  </a:lnTo>
                  <a:lnTo>
                    <a:pt x="f65" y="f66"/>
                  </a:lnTo>
                  <a:lnTo>
                    <a:pt x="f67" y="f68"/>
                  </a:lnTo>
                  <a:lnTo>
                    <a:pt x="f69" y="f66"/>
                  </a:lnTo>
                  <a:lnTo>
                    <a:pt x="f70" y="f60"/>
                  </a:lnTo>
                  <a:lnTo>
                    <a:pt x="f71" y="f59"/>
                  </a:lnTo>
                  <a:lnTo>
                    <a:pt x="f72" y="f59"/>
                  </a:lnTo>
                  <a:lnTo>
                    <a:pt x="f73" y="f45"/>
                  </a:lnTo>
                  <a:lnTo>
                    <a:pt x="f49" y="f74"/>
                  </a:lnTo>
                  <a:lnTo>
                    <a:pt x="f75" y="f74"/>
                  </a:lnTo>
                  <a:lnTo>
                    <a:pt x="f75" y="f76"/>
                  </a:lnTo>
                  <a:lnTo>
                    <a:pt x="f77" y="f78"/>
                  </a:lnTo>
                  <a:lnTo>
                    <a:pt x="f27" y="f79"/>
                  </a:lnTo>
                  <a:lnTo>
                    <a:pt x="f37" y="f80"/>
                  </a:lnTo>
                  <a:lnTo>
                    <a:pt x="f81" y="f82"/>
                  </a:lnTo>
                  <a:lnTo>
                    <a:pt x="f22" y="f7"/>
                  </a:lnTo>
                  <a:lnTo>
                    <a:pt x="f5" y="f8"/>
                  </a:lnTo>
                  <a:close/>
                </a:path>
              </a:pathLst>
            </a:custGeom>
            <a:solidFill>
              <a:srgbClr val="FFFF99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26" name="Freeform 133"/>
            <p:cNvSpPr/>
            <p:nvPr/>
          </p:nvSpPr>
          <p:spPr>
            <a:xfrm>
              <a:off x="1841272" y="2594664"/>
              <a:ext cx="448622" cy="696955"/>
            </a:xfrm>
            <a:custGeom>
              <a:avLst/>
              <a:gdLst>
                <a:gd name="f0" fmla="val 10800000"/>
                <a:gd name="f1" fmla="val 5400000"/>
                <a:gd name="f2" fmla="val 360"/>
                <a:gd name="f3" fmla="val 180"/>
                <a:gd name="f4" fmla="val w"/>
                <a:gd name="f5" fmla="val h"/>
                <a:gd name="f6" fmla="val 0"/>
                <a:gd name="f7" fmla="val 459"/>
                <a:gd name="f8" fmla="val 615"/>
                <a:gd name="f9" fmla="val 142"/>
                <a:gd name="f10" fmla="val 484"/>
                <a:gd name="f11" fmla="val 113"/>
                <a:gd name="f12" fmla="val 448"/>
                <a:gd name="f13" fmla="val 121"/>
                <a:gd name="f14" fmla="val 423"/>
                <a:gd name="f15" fmla="val 399"/>
                <a:gd name="f16" fmla="val 123"/>
                <a:gd name="f17" fmla="val 379"/>
                <a:gd name="f18" fmla="val 95"/>
                <a:gd name="f19" fmla="val 87"/>
                <a:gd name="f20" fmla="val 352"/>
                <a:gd name="f21" fmla="val 72"/>
                <a:gd name="f22" fmla="val 345"/>
                <a:gd name="f23" fmla="val 33"/>
                <a:gd name="f24" fmla="val 334"/>
                <a:gd name="f25" fmla="val 26"/>
                <a:gd name="f26" fmla="val 321"/>
                <a:gd name="f27" fmla="val 22"/>
                <a:gd name="f28" fmla="val 316"/>
                <a:gd name="f29" fmla="val 15"/>
                <a:gd name="f30" fmla="val 298"/>
                <a:gd name="f31" fmla="val 290"/>
                <a:gd name="f32" fmla="val 11"/>
                <a:gd name="f33" fmla="val 260"/>
                <a:gd name="f34" fmla="val 240"/>
                <a:gd name="f35" fmla="val 227"/>
                <a:gd name="f36" fmla="val 27"/>
                <a:gd name="f37" fmla="val 207"/>
                <a:gd name="f38" fmla="val 43"/>
                <a:gd name="f39" fmla="val 196"/>
                <a:gd name="f40" fmla="val 65"/>
                <a:gd name="f41" fmla="val 183"/>
                <a:gd name="f42" fmla="val 75"/>
                <a:gd name="f43" fmla="val 177"/>
                <a:gd name="f44" fmla="val 86"/>
                <a:gd name="f45" fmla="val 167"/>
                <a:gd name="f46" fmla="val 105"/>
                <a:gd name="f47" fmla="val 162"/>
                <a:gd name="f48" fmla="val 132"/>
                <a:gd name="f49" fmla="val 157"/>
                <a:gd name="f50" fmla="val 143"/>
                <a:gd name="f51" fmla="val 131"/>
                <a:gd name="f52" fmla="val 127"/>
                <a:gd name="f53" fmla="val 108"/>
                <a:gd name="f54" fmla="val 107"/>
                <a:gd name="f55" fmla="val 84"/>
                <a:gd name="f56" fmla="val 91"/>
                <a:gd name="f57" fmla="val 54"/>
                <a:gd name="f58" fmla="val 31"/>
                <a:gd name="f59" fmla="val 100"/>
                <a:gd name="f60" fmla="val 24"/>
                <a:gd name="f61" fmla="val 115"/>
                <a:gd name="f62" fmla="val 133"/>
                <a:gd name="f63" fmla="val 171"/>
                <a:gd name="f64" fmla="val 25"/>
                <a:gd name="f65" fmla="val 188"/>
                <a:gd name="f66" fmla="val 51"/>
                <a:gd name="f67" fmla="val 217"/>
                <a:gd name="f68" fmla="val 57"/>
                <a:gd name="f69" fmla="val 238"/>
                <a:gd name="f70" fmla="val 55"/>
                <a:gd name="f71" fmla="val 268"/>
                <a:gd name="f72" fmla="val 281"/>
                <a:gd name="f73" fmla="val 41"/>
                <a:gd name="f74" fmla="val 304"/>
                <a:gd name="f75" fmla="val 18"/>
                <a:gd name="f76" fmla="val 327"/>
                <a:gd name="f77" fmla="val 8"/>
                <a:gd name="f78" fmla="val 347"/>
                <a:gd name="f79" fmla="val 370"/>
                <a:gd name="f80" fmla="val 1"/>
                <a:gd name="f81" fmla="val 397"/>
                <a:gd name="f82" fmla="val 2"/>
                <a:gd name="f83" fmla="val 418"/>
                <a:gd name="f84" fmla="val 20"/>
                <a:gd name="f85" fmla="val 30"/>
                <a:gd name="f86" fmla="val 424"/>
                <a:gd name="f87" fmla="val 80"/>
                <a:gd name="f88" fmla="val 417"/>
                <a:gd name="f89" fmla="val 99"/>
                <a:gd name="f90" fmla="val 415"/>
                <a:gd name="f91" fmla="val 124"/>
                <a:gd name="f92" fmla="val 406"/>
                <a:gd name="f93" fmla="val 174"/>
                <a:gd name="f94" fmla="val 193"/>
                <a:gd name="f95" fmla="val 395"/>
                <a:gd name="f96" fmla="val 222"/>
                <a:gd name="f97" fmla="val 390"/>
                <a:gd name="f98" fmla="val 249"/>
                <a:gd name="f99" fmla="val 372"/>
                <a:gd name="f100" fmla="val 255"/>
                <a:gd name="f101" fmla="val 358"/>
                <a:gd name="f102" fmla="val 277"/>
                <a:gd name="f103" fmla="val 348"/>
                <a:gd name="f104" fmla="val 301"/>
                <a:gd name="f105" fmla="val 344"/>
                <a:gd name="f106" fmla="val 323"/>
                <a:gd name="f107" fmla="val 339"/>
                <a:gd name="f108" fmla="val 343"/>
                <a:gd name="f109" fmla="val 367"/>
                <a:gd name="f110" fmla="val 328"/>
                <a:gd name="f111" fmla="val 401"/>
                <a:gd name="f112" fmla="val 318"/>
                <a:gd name="f113" fmla="val 412"/>
                <a:gd name="f114" fmla="val 435"/>
                <a:gd name="f115" fmla="val 294"/>
                <a:gd name="f116" fmla="val 469"/>
                <a:gd name="f117" fmla="val 286"/>
                <a:gd name="f118" fmla="val 488"/>
                <a:gd name="f119" fmla="val 272"/>
                <a:gd name="f120" fmla="val 503"/>
                <a:gd name="f121" fmla="val 262"/>
                <a:gd name="f122" fmla="val 527"/>
                <a:gd name="f123" fmla="val 265"/>
                <a:gd name="f124" fmla="val 549"/>
                <a:gd name="f125" fmla="val 241"/>
                <a:gd name="f126" fmla="val 571"/>
                <a:gd name="f127" fmla="val 228"/>
                <a:gd name="f128" fmla="val 582"/>
                <a:gd name="f129" fmla="val 214"/>
                <a:gd name="f130" fmla="val 192"/>
                <a:gd name="f131" fmla="val 175"/>
                <a:gd name="f132" fmla="val 564"/>
                <a:gd name="f133" fmla="val 168"/>
                <a:gd name="f134" fmla="val 535"/>
                <a:gd name="f135" fmla="val 161"/>
                <a:gd name="f136" fmla="val 502"/>
                <a:gd name="f137" fmla="val 155"/>
                <a:gd name="f138" fmla="val 491"/>
                <a:gd name="f139" fmla="+- 0 0 -90"/>
                <a:gd name="f140" fmla="*/ f4 1 459"/>
                <a:gd name="f141" fmla="*/ f5 1 615"/>
                <a:gd name="f142" fmla="+- f8 0 f6"/>
                <a:gd name="f143" fmla="+- f7 0 f6"/>
                <a:gd name="f144" fmla="*/ f139 f0 1"/>
                <a:gd name="f145" fmla="*/ f143 1 459"/>
                <a:gd name="f146" fmla="*/ f142 1 615"/>
                <a:gd name="f147" fmla="*/ 64 f143 1"/>
                <a:gd name="f148" fmla="*/ 238 f142 1"/>
                <a:gd name="f149" fmla="*/ 69 f143 1"/>
                <a:gd name="f150" fmla="*/ 212 f142 1"/>
                <a:gd name="f151" fmla="*/ 53 f143 1"/>
                <a:gd name="f152" fmla="*/ 191 f142 1"/>
                <a:gd name="f153" fmla="*/ 40 f143 1"/>
                <a:gd name="f154" fmla="*/ 183 f142 1"/>
                <a:gd name="f155" fmla="*/ 14 f143 1"/>
                <a:gd name="f156" fmla="*/ 171 f142 1"/>
                <a:gd name="f157" fmla="*/ 8 f143 1"/>
                <a:gd name="f158" fmla="*/ 158 f142 1"/>
                <a:gd name="f159" fmla="*/ 6 f143 1"/>
                <a:gd name="f160" fmla="*/ 138 f142 1"/>
                <a:gd name="f161" fmla="*/ 0 f143 1"/>
                <a:gd name="f162" fmla="*/ 121 f142 1"/>
                <a:gd name="f163" fmla="*/ 25 f143 1"/>
                <a:gd name="f164" fmla="*/ 104 f142 1"/>
                <a:gd name="f165" fmla="*/ 42 f143 1"/>
                <a:gd name="f166" fmla="*/ 94 f142 1"/>
                <a:gd name="f167" fmla="*/ 59 f143 1"/>
                <a:gd name="f168" fmla="*/ 86 f142 1"/>
                <a:gd name="f169" fmla="*/ 80 f143 1"/>
                <a:gd name="f170" fmla="*/ 70 f142 1"/>
                <a:gd name="f171" fmla="*/ 60 f143 1"/>
                <a:gd name="f172" fmla="*/ 45 f142 1"/>
                <a:gd name="f173" fmla="*/ 51 f143 1"/>
                <a:gd name="f174" fmla="*/ 16 f142 1"/>
                <a:gd name="f175" fmla="*/ 8 f142 1"/>
                <a:gd name="f176" fmla="*/ 88 f143 1"/>
                <a:gd name="f177" fmla="*/ 106 f143 1"/>
                <a:gd name="f178" fmla="*/ 27 f142 1"/>
                <a:gd name="f179" fmla="*/ 135 f143 1"/>
                <a:gd name="f180" fmla="*/ 29 f142 1"/>
                <a:gd name="f181" fmla="*/ 159 f143 1"/>
                <a:gd name="f182" fmla="*/ 22 f142 1"/>
                <a:gd name="f183" fmla="*/ 171 f143 1"/>
                <a:gd name="f184" fmla="*/ 10 f142 1"/>
                <a:gd name="f185" fmla="*/ 196 f143 1"/>
                <a:gd name="f186" fmla="*/ 0 f142 1"/>
                <a:gd name="f187" fmla="*/ 224 f143 1"/>
                <a:gd name="f188" fmla="*/ 2 f142 1"/>
                <a:gd name="f189" fmla="*/ 235 f143 1"/>
                <a:gd name="f190" fmla="*/ 15 f142 1"/>
                <a:gd name="f191" fmla="*/ 258 f143 1"/>
                <a:gd name="f192" fmla="*/ 43 f142 1"/>
                <a:gd name="f193" fmla="*/ 234 f143 1"/>
                <a:gd name="f194" fmla="*/ 66 f142 1"/>
                <a:gd name="f195" fmla="*/ 229 f143 1"/>
                <a:gd name="f196" fmla="*/ 92 f142 1"/>
                <a:gd name="f197" fmla="*/ 222 f143 1"/>
                <a:gd name="f198" fmla="*/ 118 f142 1"/>
                <a:gd name="f199" fmla="*/ 209 f143 1"/>
                <a:gd name="f200" fmla="*/ 135 f142 1"/>
                <a:gd name="f201" fmla="*/ 160 f142 1"/>
                <a:gd name="f202" fmla="*/ 191 f143 1"/>
                <a:gd name="f203" fmla="*/ 182 f142 1"/>
                <a:gd name="f204" fmla="*/ 185 f143 1"/>
                <a:gd name="f205" fmla="*/ 213 f142 1"/>
                <a:gd name="f206" fmla="*/ 231 f142 1"/>
                <a:gd name="f207" fmla="*/ 161 f143 1"/>
                <a:gd name="f208" fmla="*/ 259 f142 1"/>
                <a:gd name="f209" fmla="*/ 147 f143 1"/>
                <a:gd name="f210" fmla="*/ 280 f142 1"/>
                <a:gd name="f211" fmla="*/ 303 f142 1"/>
                <a:gd name="f212" fmla="*/ 121 f143 1"/>
                <a:gd name="f213" fmla="*/ 326 f142 1"/>
                <a:gd name="f214" fmla="*/ 102 f143 1"/>
                <a:gd name="f215" fmla="*/ 309 f142 1"/>
                <a:gd name="f216" fmla="*/ 95 f143 1"/>
                <a:gd name="f217" fmla="*/ 284 f142 1"/>
                <a:gd name="f218" fmla="*/ 261 f142 1"/>
                <a:gd name="f219" fmla="*/ 459 f143 1"/>
                <a:gd name="f220" fmla="*/ 615 f142 1"/>
                <a:gd name="f221" fmla="*/ f144 1 f3"/>
                <a:gd name="f222" fmla="*/ f147 1 459"/>
                <a:gd name="f223" fmla="*/ f148 1 615"/>
                <a:gd name="f224" fmla="*/ f149 1 459"/>
                <a:gd name="f225" fmla="*/ f150 1 615"/>
                <a:gd name="f226" fmla="*/ f151 1 459"/>
                <a:gd name="f227" fmla="*/ f152 1 615"/>
                <a:gd name="f228" fmla="*/ f153 1 459"/>
                <a:gd name="f229" fmla="*/ f154 1 615"/>
                <a:gd name="f230" fmla="*/ f155 1 459"/>
                <a:gd name="f231" fmla="*/ f156 1 615"/>
                <a:gd name="f232" fmla="*/ f157 1 459"/>
                <a:gd name="f233" fmla="*/ f158 1 615"/>
                <a:gd name="f234" fmla="*/ f159 1 459"/>
                <a:gd name="f235" fmla="*/ f160 1 615"/>
                <a:gd name="f236" fmla="*/ f161 1 459"/>
                <a:gd name="f237" fmla="*/ f162 1 615"/>
                <a:gd name="f238" fmla="*/ f163 1 459"/>
                <a:gd name="f239" fmla="*/ f164 1 615"/>
                <a:gd name="f240" fmla="*/ f165 1 459"/>
                <a:gd name="f241" fmla="*/ f166 1 615"/>
                <a:gd name="f242" fmla="*/ f167 1 459"/>
                <a:gd name="f243" fmla="*/ f168 1 615"/>
                <a:gd name="f244" fmla="*/ f169 1 459"/>
                <a:gd name="f245" fmla="*/ f170 1 615"/>
                <a:gd name="f246" fmla="*/ f171 1 459"/>
                <a:gd name="f247" fmla="*/ f172 1 615"/>
                <a:gd name="f248" fmla="*/ f173 1 459"/>
                <a:gd name="f249" fmla="*/ f174 1 615"/>
                <a:gd name="f250" fmla="*/ f175 1 615"/>
                <a:gd name="f251" fmla="*/ f176 1 459"/>
                <a:gd name="f252" fmla="*/ f177 1 459"/>
                <a:gd name="f253" fmla="*/ f178 1 615"/>
                <a:gd name="f254" fmla="*/ f179 1 459"/>
                <a:gd name="f255" fmla="*/ f180 1 615"/>
                <a:gd name="f256" fmla="*/ f181 1 459"/>
                <a:gd name="f257" fmla="*/ f182 1 615"/>
                <a:gd name="f258" fmla="*/ f183 1 459"/>
                <a:gd name="f259" fmla="*/ f184 1 615"/>
                <a:gd name="f260" fmla="*/ f185 1 459"/>
                <a:gd name="f261" fmla="*/ f186 1 615"/>
                <a:gd name="f262" fmla="*/ f187 1 459"/>
                <a:gd name="f263" fmla="*/ f188 1 615"/>
                <a:gd name="f264" fmla="*/ f189 1 459"/>
                <a:gd name="f265" fmla="*/ f190 1 615"/>
                <a:gd name="f266" fmla="*/ f191 1 459"/>
                <a:gd name="f267" fmla="*/ f192 1 615"/>
                <a:gd name="f268" fmla="*/ f193 1 459"/>
                <a:gd name="f269" fmla="*/ f194 1 615"/>
                <a:gd name="f270" fmla="*/ f195 1 459"/>
                <a:gd name="f271" fmla="*/ f196 1 615"/>
                <a:gd name="f272" fmla="*/ f197 1 459"/>
                <a:gd name="f273" fmla="*/ f198 1 615"/>
                <a:gd name="f274" fmla="*/ f199 1 459"/>
                <a:gd name="f275" fmla="*/ f200 1 615"/>
                <a:gd name="f276" fmla="*/ f201 1 615"/>
                <a:gd name="f277" fmla="*/ f202 1 459"/>
                <a:gd name="f278" fmla="*/ f203 1 615"/>
                <a:gd name="f279" fmla="*/ f204 1 459"/>
                <a:gd name="f280" fmla="*/ f205 1 615"/>
                <a:gd name="f281" fmla="*/ f206 1 615"/>
                <a:gd name="f282" fmla="*/ f207 1 459"/>
                <a:gd name="f283" fmla="*/ f208 1 615"/>
                <a:gd name="f284" fmla="*/ f209 1 459"/>
                <a:gd name="f285" fmla="*/ f210 1 615"/>
                <a:gd name="f286" fmla="*/ f211 1 615"/>
                <a:gd name="f287" fmla="*/ f212 1 459"/>
                <a:gd name="f288" fmla="*/ f213 1 615"/>
                <a:gd name="f289" fmla="*/ f214 1 459"/>
                <a:gd name="f290" fmla="*/ f215 1 615"/>
                <a:gd name="f291" fmla="*/ f216 1 459"/>
                <a:gd name="f292" fmla="*/ f217 1 615"/>
                <a:gd name="f293" fmla="*/ f218 1 615"/>
                <a:gd name="f294" fmla="*/ f219 1 459"/>
                <a:gd name="f295" fmla="*/ f220 1 615"/>
                <a:gd name="f296" fmla="+- f221 0 f1"/>
                <a:gd name="f297" fmla="*/ f222 1 f145"/>
                <a:gd name="f298" fmla="*/ f223 1 f146"/>
                <a:gd name="f299" fmla="*/ f224 1 f145"/>
                <a:gd name="f300" fmla="*/ f225 1 f146"/>
                <a:gd name="f301" fmla="*/ f226 1 f145"/>
                <a:gd name="f302" fmla="*/ f227 1 f146"/>
                <a:gd name="f303" fmla="*/ f228 1 f145"/>
                <a:gd name="f304" fmla="*/ f229 1 f146"/>
                <a:gd name="f305" fmla="*/ f230 1 f145"/>
                <a:gd name="f306" fmla="*/ f231 1 f146"/>
                <a:gd name="f307" fmla="*/ f232 1 f145"/>
                <a:gd name="f308" fmla="*/ f233 1 f146"/>
                <a:gd name="f309" fmla="*/ f234 1 f145"/>
                <a:gd name="f310" fmla="*/ f235 1 f146"/>
                <a:gd name="f311" fmla="*/ f236 1 f145"/>
                <a:gd name="f312" fmla="*/ f237 1 f146"/>
                <a:gd name="f313" fmla="*/ f238 1 f145"/>
                <a:gd name="f314" fmla="*/ f239 1 f146"/>
                <a:gd name="f315" fmla="*/ f240 1 f145"/>
                <a:gd name="f316" fmla="*/ f241 1 f146"/>
                <a:gd name="f317" fmla="*/ f242 1 f145"/>
                <a:gd name="f318" fmla="*/ f243 1 f146"/>
                <a:gd name="f319" fmla="*/ f244 1 f145"/>
                <a:gd name="f320" fmla="*/ f245 1 f146"/>
                <a:gd name="f321" fmla="*/ f246 1 f145"/>
                <a:gd name="f322" fmla="*/ f247 1 f146"/>
                <a:gd name="f323" fmla="*/ f248 1 f145"/>
                <a:gd name="f324" fmla="*/ f249 1 f146"/>
                <a:gd name="f325" fmla="*/ f250 1 f146"/>
                <a:gd name="f326" fmla="*/ f251 1 f145"/>
                <a:gd name="f327" fmla="*/ f252 1 f145"/>
                <a:gd name="f328" fmla="*/ f253 1 f146"/>
                <a:gd name="f329" fmla="*/ f254 1 f145"/>
                <a:gd name="f330" fmla="*/ f255 1 f146"/>
                <a:gd name="f331" fmla="*/ f256 1 f145"/>
                <a:gd name="f332" fmla="*/ f257 1 f146"/>
                <a:gd name="f333" fmla="*/ f258 1 f145"/>
                <a:gd name="f334" fmla="*/ f259 1 f146"/>
                <a:gd name="f335" fmla="*/ f260 1 f145"/>
                <a:gd name="f336" fmla="*/ f261 1 f146"/>
                <a:gd name="f337" fmla="*/ f262 1 f145"/>
                <a:gd name="f338" fmla="*/ f263 1 f146"/>
                <a:gd name="f339" fmla="*/ f264 1 f145"/>
                <a:gd name="f340" fmla="*/ f265 1 f146"/>
                <a:gd name="f341" fmla="*/ f266 1 f145"/>
                <a:gd name="f342" fmla="*/ f267 1 f146"/>
                <a:gd name="f343" fmla="*/ f268 1 f145"/>
                <a:gd name="f344" fmla="*/ f269 1 f146"/>
                <a:gd name="f345" fmla="*/ f270 1 f145"/>
                <a:gd name="f346" fmla="*/ f271 1 f146"/>
                <a:gd name="f347" fmla="*/ f272 1 f145"/>
                <a:gd name="f348" fmla="*/ f273 1 f146"/>
                <a:gd name="f349" fmla="*/ f274 1 f145"/>
                <a:gd name="f350" fmla="*/ f275 1 f146"/>
                <a:gd name="f351" fmla="*/ f276 1 f146"/>
                <a:gd name="f352" fmla="*/ f277 1 f145"/>
                <a:gd name="f353" fmla="*/ f278 1 f146"/>
                <a:gd name="f354" fmla="*/ f279 1 f145"/>
                <a:gd name="f355" fmla="*/ f280 1 f146"/>
                <a:gd name="f356" fmla="*/ f281 1 f146"/>
                <a:gd name="f357" fmla="*/ f282 1 f145"/>
                <a:gd name="f358" fmla="*/ f283 1 f146"/>
                <a:gd name="f359" fmla="*/ f284 1 f145"/>
                <a:gd name="f360" fmla="*/ f285 1 f146"/>
                <a:gd name="f361" fmla="*/ f286 1 f146"/>
                <a:gd name="f362" fmla="*/ f287 1 f145"/>
                <a:gd name="f363" fmla="*/ f288 1 f146"/>
                <a:gd name="f364" fmla="*/ f289 1 f145"/>
                <a:gd name="f365" fmla="*/ f290 1 f146"/>
                <a:gd name="f366" fmla="*/ f291 1 f145"/>
                <a:gd name="f367" fmla="*/ f292 1 f146"/>
                <a:gd name="f368" fmla="*/ f293 1 f146"/>
                <a:gd name="f369" fmla="*/ f294 1 f145"/>
                <a:gd name="f370" fmla="*/ f295 1 f146"/>
                <a:gd name="f371" fmla="*/ f311 f140 1"/>
                <a:gd name="f372" fmla="*/ f369 f140 1"/>
                <a:gd name="f373" fmla="*/ f370 f141 1"/>
                <a:gd name="f374" fmla="*/ f336 f141 1"/>
                <a:gd name="f375" fmla="*/ f297 f140 1"/>
                <a:gd name="f376" fmla="*/ f298 f141 1"/>
                <a:gd name="f377" fmla="*/ f299 f140 1"/>
                <a:gd name="f378" fmla="*/ f300 f141 1"/>
                <a:gd name="f379" fmla="*/ f301 f140 1"/>
                <a:gd name="f380" fmla="*/ f302 f141 1"/>
                <a:gd name="f381" fmla="*/ f303 f140 1"/>
                <a:gd name="f382" fmla="*/ f304 f141 1"/>
                <a:gd name="f383" fmla="*/ f305 f140 1"/>
                <a:gd name="f384" fmla="*/ f306 f141 1"/>
                <a:gd name="f385" fmla="*/ f307 f140 1"/>
                <a:gd name="f386" fmla="*/ f308 f141 1"/>
                <a:gd name="f387" fmla="*/ f309 f140 1"/>
                <a:gd name="f388" fmla="*/ f310 f141 1"/>
                <a:gd name="f389" fmla="*/ f312 f141 1"/>
                <a:gd name="f390" fmla="*/ f313 f140 1"/>
                <a:gd name="f391" fmla="*/ f314 f141 1"/>
                <a:gd name="f392" fmla="*/ f315 f140 1"/>
                <a:gd name="f393" fmla="*/ f316 f141 1"/>
                <a:gd name="f394" fmla="*/ f317 f140 1"/>
                <a:gd name="f395" fmla="*/ f318 f141 1"/>
                <a:gd name="f396" fmla="*/ f319 f140 1"/>
                <a:gd name="f397" fmla="*/ f320 f141 1"/>
                <a:gd name="f398" fmla="*/ f321 f140 1"/>
                <a:gd name="f399" fmla="*/ f322 f141 1"/>
                <a:gd name="f400" fmla="*/ f323 f140 1"/>
                <a:gd name="f401" fmla="*/ f324 f141 1"/>
                <a:gd name="f402" fmla="*/ f325 f141 1"/>
                <a:gd name="f403" fmla="*/ f326 f140 1"/>
                <a:gd name="f404" fmla="*/ f327 f140 1"/>
                <a:gd name="f405" fmla="*/ f328 f141 1"/>
                <a:gd name="f406" fmla="*/ f329 f140 1"/>
                <a:gd name="f407" fmla="*/ f330 f141 1"/>
                <a:gd name="f408" fmla="*/ f331 f140 1"/>
                <a:gd name="f409" fmla="*/ f332 f141 1"/>
                <a:gd name="f410" fmla="*/ f333 f140 1"/>
                <a:gd name="f411" fmla="*/ f334 f141 1"/>
                <a:gd name="f412" fmla="*/ f335 f140 1"/>
                <a:gd name="f413" fmla="*/ f337 f140 1"/>
                <a:gd name="f414" fmla="*/ f338 f141 1"/>
                <a:gd name="f415" fmla="*/ f339 f140 1"/>
                <a:gd name="f416" fmla="*/ f340 f141 1"/>
                <a:gd name="f417" fmla="*/ f341 f140 1"/>
                <a:gd name="f418" fmla="*/ f342 f141 1"/>
                <a:gd name="f419" fmla="*/ f343 f140 1"/>
                <a:gd name="f420" fmla="*/ f344 f141 1"/>
                <a:gd name="f421" fmla="*/ f345 f140 1"/>
                <a:gd name="f422" fmla="*/ f346 f141 1"/>
                <a:gd name="f423" fmla="*/ f347 f140 1"/>
                <a:gd name="f424" fmla="*/ f348 f141 1"/>
                <a:gd name="f425" fmla="*/ f349 f140 1"/>
                <a:gd name="f426" fmla="*/ f350 f141 1"/>
                <a:gd name="f427" fmla="*/ f351 f141 1"/>
                <a:gd name="f428" fmla="*/ f352 f140 1"/>
                <a:gd name="f429" fmla="*/ f353 f141 1"/>
                <a:gd name="f430" fmla="*/ f354 f140 1"/>
                <a:gd name="f431" fmla="*/ f355 f141 1"/>
                <a:gd name="f432" fmla="*/ f356 f141 1"/>
                <a:gd name="f433" fmla="*/ f357 f140 1"/>
                <a:gd name="f434" fmla="*/ f358 f141 1"/>
                <a:gd name="f435" fmla="*/ f359 f140 1"/>
                <a:gd name="f436" fmla="*/ f360 f141 1"/>
                <a:gd name="f437" fmla="*/ f361 f141 1"/>
                <a:gd name="f438" fmla="*/ f362 f140 1"/>
                <a:gd name="f439" fmla="*/ f363 f141 1"/>
                <a:gd name="f440" fmla="*/ f364 f140 1"/>
                <a:gd name="f441" fmla="*/ f365 f141 1"/>
                <a:gd name="f442" fmla="*/ f366 f140 1"/>
                <a:gd name="f443" fmla="*/ f367 f141 1"/>
                <a:gd name="f444" fmla="*/ f368 f14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6">
                  <a:pos x="f375" y="f376"/>
                </a:cxn>
                <a:cxn ang="f296">
                  <a:pos x="f377" y="f378"/>
                </a:cxn>
                <a:cxn ang="f296">
                  <a:pos x="f379" y="f380"/>
                </a:cxn>
                <a:cxn ang="f296">
                  <a:pos x="f381" y="f382"/>
                </a:cxn>
                <a:cxn ang="f296">
                  <a:pos x="f383" y="f384"/>
                </a:cxn>
                <a:cxn ang="f296">
                  <a:pos x="f385" y="f386"/>
                </a:cxn>
                <a:cxn ang="f296">
                  <a:pos x="f387" y="f388"/>
                </a:cxn>
                <a:cxn ang="f296">
                  <a:pos x="f371" y="f389"/>
                </a:cxn>
                <a:cxn ang="f296">
                  <a:pos x="f390" y="f391"/>
                </a:cxn>
                <a:cxn ang="f296">
                  <a:pos x="f392" y="f393"/>
                </a:cxn>
                <a:cxn ang="f296">
                  <a:pos x="f394" y="f395"/>
                </a:cxn>
                <a:cxn ang="f296">
                  <a:pos x="f396" y="f397"/>
                </a:cxn>
                <a:cxn ang="f296">
                  <a:pos x="f398" y="f399"/>
                </a:cxn>
                <a:cxn ang="f296">
                  <a:pos x="f400" y="f401"/>
                </a:cxn>
                <a:cxn ang="f296">
                  <a:pos x="f375" y="f402"/>
                </a:cxn>
                <a:cxn ang="f296">
                  <a:pos x="f403" y="f402"/>
                </a:cxn>
                <a:cxn ang="f296">
                  <a:pos x="f404" y="f405"/>
                </a:cxn>
                <a:cxn ang="f296">
                  <a:pos x="f406" y="f407"/>
                </a:cxn>
                <a:cxn ang="f296">
                  <a:pos x="f408" y="f409"/>
                </a:cxn>
                <a:cxn ang="f296">
                  <a:pos x="f410" y="f411"/>
                </a:cxn>
                <a:cxn ang="f296">
                  <a:pos x="f412" y="f374"/>
                </a:cxn>
                <a:cxn ang="f296">
                  <a:pos x="f413" y="f414"/>
                </a:cxn>
                <a:cxn ang="f296">
                  <a:pos x="f415" y="f416"/>
                </a:cxn>
                <a:cxn ang="f296">
                  <a:pos x="f417" y="f418"/>
                </a:cxn>
                <a:cxn ang="f296">
                  <a:pos x="f419" y="f420"/>
                </a:cxn>
                <a:cxn ang="f296">
                  <a:pos x="f421" y="f422"/>
                </a:cxn>
                <a:cxn ang="f296">
                  <a:pos x="f423" y="f424"/>
                </a:cxn>
                <a:cxn ang="f296">
                  <a:pos x="f425" y="f426"/>
                </a:cxn>
                <a:cxn ang="f296">
                  <a:pos x="f412" y="f427"/>
                </a:cxn>
                <a:cxn ang="f296">
                  <a:pos x="f428" y="f429"/>
                </a:cxn>
                <a:cxn ang="f296">
                  <a:pos x="f430" y="f431"/>
                </a:cxn>
                <a:cxn ang="f296">
                  <a:pos x="f410" y="f432"/>
                </a:cxn>
                <a:cxn ang="f296">
                  <a:pos x="f433" y="f434"/>
                </a:cxn>
                <a:cxn ang="f296">
                  <a:pos x="f435" y="f436"/>
                </a:cxn>
                <a:cxn ang="f296">
                  <a:pos x="f406" y="f437"/>
                </a:cxn>
                <a:cxn ang="f296">
                  <a:pos x="f438" y="f439"/>
                </a:cxn>
                <a:cxn ang="f296">
                  <a:pos x="f440" y="f441"/>
                </a:cxn>
                <a:cxn ang="f296">
                  <a:pos x="f442" y="f443"/>
                </a:cxn>
                <a:cxn ang="f296">
                  <a:pos x="f403" y="f444"/>
                </a:cxn>
              </a:cxnLst>
              <a:rect l="f371" t="f374" r="f372" b="f373"/>
              <a:pathLst>
                <a:path w="459" h="615">
                  <a:moveTo>
                    <a:pt x="f9" y="f10"/>
                  </a:moveTo>
                  <a:lnTo>
                    <a:pt x="f11" y="f12"/>
                  </a:lnTo>
                  <a:lnTo>
                    <a:pt x="f13" y="f14"/>
                  </a:lnTo>
                  <a:lnTo>
                    <a:pt x="f13" y="f15"/>
                  </a:lnTo>
                  <a:lnTo>
                    <a:pt x="f16" y="f17"/>
                  </a:lnTo>
                  <a:lnTo>
                    <a:pt x="f18" y="f2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29" y="f31"/>
                  </a:lnTo>
                  <a:lnTo>
                    <a:pt x="f32" y="f33"/>
                  </a:lnTo>
                  <a:lnTo>
                    <a:pt x="f32" y="f34"/>
                  </a:lnTo>
                  <a:lnTo>
                    <a:pt x="f6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6" y="f58"/>
                  </a:lnTo>
                  <a:lnTo>
                    <a:pt x="f59" y="f60"/>
                  </a:lnTo>
                  <a:lnTo>
                    <a:pt x="f61" y="f29"/>
                  </a:lnTo>
                  <a:lnTo>
                    <a:pt x="f62" y="f29"/>
                  </a:lnTo>
                  <a:lnTo>
                    <a:pt x="f49" y="f29"/>
                  </a:lnTo>
                  <a:lnTo>
                    <a:pt x="f63" y="f64"/>
                  </a:lnTo>
                  <a:lnTo>
                    <a:pt x="f65" y="f66"/>
                  </a:lnTo>
                  <a:lnTo>
                    <a:pt x="f67" y="f68"/>
                  </a:lnTo>
                  <a:lnTo>
                    <a:pt x="f69" y="f70"/>
                  </a:lnTo>
                  <a:lnTo>
                    <a:pt x="f71" y="f68"/>
                  </a:lnTo>
                  <a:lnTo>
                    <a:pt x="f72" y="f73"/>
                  </a:lnTo>
                  <a:lnTo>
                    <a:pt x="f74" y="f73"/>
                  </a:lnTo>
                  <a:lnTo>
                    <a:pt x="f74" y="f75"/>
                  </a:lnTo>
                  <a:lnTo>
                    <a:pt x="f76" y="f77"/>
                  </a:lnTo>
                  <a:lnTo>
                    <a:pt x="f78" y="f6"/>
                  </a:lnTo>
                  <a:lnTo>
                    <a:pt x="f79" y="f80"/>
                  </a:lnTo>
                  <a:lnTo>
                    <a:pt x="f81" y="f82"/>
                  </a:lnTo>
                  <a:lnTo>
                    <a:pt x="f83" y="f84"/>
                  </a:lnTo>
                  <a:lnTo>
                    <a:pt x="f83" y="f85"/>
                  </a:lnTo>
                  <a:lnTo>
                    <a:pt x="f86" y="f57"/>
                  </a:lnTo>
                  <a:lnTo>
                    <a:pt x="f7" y="f87"/>
                  </a:lnTo>
                  <a:lnTo>
                    <a:pt x="f88" y="f89"/>
                  </a:lnTo>
                  <a:lnTo>
                    <a:pt x="f90" y="f91"/>
                  </a:lnTo>
                  <a:lnTo>
                    <a:pt x="f88" y="f50"/>
                  </a:lnTo>
                  <a:lnTo>
                    <a:pt x="f92" y="f93"/>
                  </a:lnTo>
                  <a:lnTo>
                    <a:pt x="f92" y="f94"/>
                  </a:lnTo>
                  <a:lnTo>
                    <a:pt x="f95" y="f96"/>
                  </a:lnTo>
                  <a:lnTo>
                    <a:pt x="f97" y="f98"/>
                  </a:lnTo>
                  <a:lnTo>
                    <a:pt x="f99" y="f100"/>
                  </a:lnTo>
                  <a:lnTo>
                    <a:pt x="f101" y="f102"/>
                  </a:lnTo>
                  <a:lnTo>
                    <a:pt x="f103" y="f104"/>
                  </a:lnTo>
                  <a:lnTo>
                    <a:pt x="f105" y="f106"/>
                  </a:lnTo>
                  <a:lnTo>
                    <a:pt x="f107" y="f108"/>
                  </a:lnTo>
                  <a:lnTo>
                    <a:pt x="f76" y="f109"/>
                  </a:lnTo>
                  <a:lnTo>
                    <a:pt x="f110" y="f111"/>
                  </a:lnTo>
                  <a:lnTo>
                    <a:pt x="f112" y="f113"/>
                  </a:lnTo>
                  <a:lnTo>
                    <a:pt x="f74" y="f114"/>
                  </a:lnTo>
                  <a:lnTo>
                    <a:pt x="f115" y="f116"/>
                  </a:lnTo>
                  <a:lnTo>
                    <a:pt x="f117" y="f118"/>
                  </a:lnTo>
                  <a:lnTo>
                    <a:pt x="f119" y="f120"/>
                  </a:lnTo>
                  <a:lnTo>
                    <a:pt x="f121" y="f122"/>
                  </a:lnTo>
                  <a:lnTo>
                    <a:pt x="f123" y="f124"/>
                  </a:lnTo>
                  <a:lnTo>
                    <a:pt x="f125" y="f126"/>
                  </a:lnTo>
                  <a:lnTo>
                    <a:pt x="f127" y="f128"/>
                  </a:lnTo>
                  <a:lnTo>
                    <a:pt x="f129" y="f8"/>
                  </a:lnTo>
                  <a:lnTo>
                    <a:pt x="f130" y="f8"/>
                  </a:lnTo>
                  <a:lnTo>
                    <a:pt x="f3" y="f128"/>
                  </a:lnTo>
                  <a:lnTo>
                    <a:pt x="f131" y="f132"/>
                  </a:lnTo>
                  <a:lnTo>
                    <a:pt x="f133" y="f134"/>
                  </a:lnTo>
                  <a:lnTo>
                    <a:pt x="f135" y="f136"/>
                  </a:lnTo>
                  <a:lnTo>
                    <a:pt x="f137" y="f138"/>
                  </a:lnTo>
                  <a:lnTo>
                    <a:pt x="f9" y="f10"/>
                  </a:lnTo>
                  <a:close/>
                </a:path>
              </a:pathLst>
            </a:custGeom>
            <a:solidFill>
              <a:srgbClr val="FFFF99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27" name="Freeform 134"/>
            <p:cNvSpPr/>
            <p:nvPr/>
          </p:nvSpPr>
          <p:spPr>
            <a:xfrm>
              <a:off x="2370380" y="2792211"/>
              <a:ext cx="449802" cy="46046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60"/>
                <a:gd name="f7" fmla="val 410"/>
                <a:gd name="f8" fmla="val 143"/>
                <a:gd name="f9" fmla="val 395"/>
                <a:gd name="f10" fmla="val 122"/>
                <a:gd name="f11" fmla="val 384"/>
                <a:gd name="f12" fmla="val 106"/>
                <a:gd name="f13" fmla="val 368"/>
                <a:gd name="f14" fmla="val 77"/>
                <a:gd name="f15" fmla="val 371"/>
                <a:gd name="f16" fmla="val 73"/>
                <a:gd name="f17" fmla="val 334"/>
                <a:gd name="f18" fmla="val 68"/>
                <a:gd name="f19" fmla="val 306"/>
                <a:gd name="f20" fmla="val 63"/>
                <a:gd name="f21" fmla="val 287"/>
                <a:gd name="f22" fmla="val 76"/>
                <a:gd name="f23" fmla="val 239"/>
                <a:gd name="f24" fmla="val 75"/>
                <a:gd name="f25" fmla="val 227"/>
                <a:gd name="f26" fmla="val 72"/>
                <a:gd name="f27" fmla="val 209"/>
                <a:gd name="f28" fmla="val 54"/>
                <a:gd name="f29" fmla="val 192"/>
                <a:gd name="f30" fmla="val 39"/>
                <a:gd name="f31" fmla="val 171"/>
                <a:gd name="f32" fmla="val 9"/>
                <a:gd name="f33" fmla="val 162"/>
                <a:gd name="f34" fmla="val 22"/>
                <a:gd name="f35" fmla="val 142"/>
                <a:gd name="f36" fmla="val 36"/>
                <a:gd name="f37" fmla="val 132"/>
                <a:gd name="f38" fmla="val 55"/>
                <a:gd name="f39" fmla="val 121"/>
                <a:gd name="f40" fmla="val 78"/>
                <a:gd name="f41" fmla="val 114"/>
                <a:gd name="f42" fmla="val 91"/>
                <a:gd name="f43" fmla="val 103"/>
                <a:gd name="f44" fmla="val 79"/>
                <a:gd name="f45" fmla="val 81"/>
                <a:gd name="f46" fmla="val 144"/>
                <a:gd name="f47" fmla="val 212"/>
                <a:gd name="f48" fmla="val 215"/>
                <a:gd name="f49" fmla="val 48"/>
                <a:gd name="f50" fmla="val 231"/>
                <a:gd name="f51" fmla="val 246"/>
                <a:gd name="f52" fmla="val 270"/>
                <a:gd name="f53" fmla="val 274"/>
                <a:gd name="f54" fmla="val 20"/>
                <a:gd name="f55" fmla="val 295"/>
                <a:gd name="f56" fmla="val 65"/>
                <a:gd name="f57" fmla="val 316"/>
                <a:gd name="f58" fmla="val 66"/>
                <a:gd name="f59" fmla="val 324"/>
                <a:gd name="f60" fmla="val 80"/>
                <a:gd name="f61" fmla="val 347"/>
                <a:gd name="f62" fmla="val 90"/>
                <a:gd name="f63" fmla="val 370"/>
                <a:gd name="f64" fmla="val 102"/>
                <a:gd name="f65" fmla="val 389"/>
                <a:gd name="f66" fmla="val 111"/>
                <a:gd name="f67" fmla="val 408"/>
                <a:gd name="f68" fmla="val 117"/>
                <a:gd name="f69" fmla="val 421"/>
                <a:gd name="f70" fmla="val 131"/>
                <a:gd name="f71" fmla="val 437"/>
                <a:gd name="f72" fmla="val 146"/>
                <a:gd name="f73" fmla="val 455"/>
                <a:gd name="f74" fmla="val 158"/>
                <a:gd name="f75" fmla="val 458"/>
                <a:gd name="f76" fmla="val 170"/>
                <a:gd name="f77" fmla="val 238"/>
                <a:gd name="f78" fmla="val 414"/>
                <a:gd name="f79" fmla="val 393"/>
                <a:gd name="f80" fmla="val 351"/>
                <a:gd name="f81" fmla="val 302"/>
                <a:gd name="f82" fmla="val 259"/>
                <a:gd name="f83" fmla="val 279"/>
                <a:gd name="f84" fmla="val 271"/>
                <a:gd name="f85" fmla="val 257"/>
                <a:gd name="f86" fmla="val 282"/>
                <a:gd name="f87" fmla="val 255"/>
                <a:gd name="f88" fmla="val 307"/>
                <a:gd name="f89" fmla="val 234"/>
                <a:gd name="f90" fmla="val 318"/>
                <a:gd name="f91" fmla="val 328"/>
                <a:gd name="f92" fmla="val 214"/>
                <a:gd name="f93" fmla="val 359"/>
                <a:gd name="f94" fmla="val 189"/>
                <a:gd name="f95" fmla="val 350"/>
                <a:gd name="f96" fmla="val 167"/>
                <a:gd name="f97" fmla="val 361"/>
                <a:gd name="f98" fmla="val 168"/>
                <a:gd name="f99" fmla="val 380"/>
                <a:gd name="f100" fmla="+- 0 0 -90"/>
                <a:gd name="f101" fmla="*/ f3 1 460"/>
                <a:gd name="f102" fmla="*/ f4 1 410"/>
                <a:gd name="f103" fmla="+- f7 0 f5"/>
                <a:gd name="f104" fmla="+- f6 0 f5"/>
                <a:gd name="f105" fmla="*/ f100 f0 1"/>
                <a:gd name="f106" fmla="*/ f104 1 460"/>
                <a:gd name="f107" fmla="*/ f103 1 410"/>
                <a:gd name="f108" fmla="*/ 80 f104 1"/>
                <a:gd name="f109" fmla="*/ 208 f103 1"/>
                <a:gd name="f110" fmla="*/ 69 f104 1"/>
                <a:gd name="f111" fmla="*/ 202 f103 1"/>
                <a:gd name="f112" fmla="*/ 60 f104 1"/>
                <a:gd name="f113" fmla="*/ 194 f103 1"/>
                <a:gd name="f114" fmla="*/ 44 f104 1"/>
                <a:gd name="f115" fmla="*/ 195 f103 1"/>
                <a:gd name="f116" fmla="*/ 41 f104 1"/>
                <a:gd name="f117" fmla="*/ 176 f103 1"/>
                <a:gd name="f118" fmla="*/ 38 f104 1"/>
                <a:gd name="f119" fmla="*/ 161 f103 1"/>
                <a:gd name="f120" fmla="*/ 36 f104 1"/>
                <a:gd name="f121" fmla="*/ 151 f103 1"/>
                <a:gd name="f122" fmla="*/ 43 f104 1"/>
                <a:gd name="f123" fmla="*/ 126 f103 1"/>
                <a:gd name="f124" fmla="*/ 42 f104 1"/>
                <a:gd name="f125" fmla="*/ 119 f103 1"/>
                <a:gd name="f126" fmla="*/ 40 f104 1"/>
                <a:gd name="f127" fmla="*/ 110 f103 1"/>
                <a:gd name="f128" fmla="*/ 31 f104 1"/>
                <a:gd name="f129" fmla="*/ 101 f103 1"/>
                <a:gd name="f130" fmla="*/ 21 f104 1"/>
                <a:gd name="f131" fmla="*/ 90 f103 1"/>
                <a:gd name="f132" fmla="*/ 5 f104 1"/>
                <a:gd name="f133" fmla="*/ 86 f103 1"/>
                <a:gd name="f134" fmla="*/ 0 f104 1"/>
                <a:gd name="f135" fmla="*/ 12 f104 1"/>
                <a:gd name="f136" fmla="*/ 75 f103 1"/>
                <a:gd name="f137" fmla="*/ 69 f103 1"/>
                <a:gd name="f138" fmla="*/ 64 f103 1"/>
                <a:gd name="f139" fmla="*/ 60 f103 1"/>
                <a:gd name="f140" fmla="*/ 48 f103 1"/>
                <a:gd name="f141" fmla="*/ 58 f104 1"/>
                <a:gd name="f142" fmla="*/ 42 f103 1"/>
                <a:gd name="f143" fmla="*/ 81 f104 1"/>
                <a:gd name="f144" fmla="*/ 120 f104 1"/>
                <a:gd name="f145" fmla="*/ 121 f104 1"/>
                <a:gd name="f146" fmla="*/ 25 f103 1"/>
                <a:gd name="f147" fmla="*/ 131 f104 1"/>
                <a:gd name="f148" fmla="*/ 0 f103 1"/>
                <a:gd name="f149" fmla="*/ 139 f104 1"/>
                <a:gd name="f150" fmla="*/ 152 f104 1"/>
                <a:gd name="f151" fmla="*/ 154 f104 1"/>
                <a:gd name="f152" fmla="*/ 10 f103 1"/>
                <a:gd name="f153" fmla="*/ 167 f104 1"/>
                <a:gd name="f154" fmla="*/ 34 f103 1"/>
                <a:gd name="f155" fmla="*/ 178 f104 1"/>
                <a:gd name="f156" fmla="*/ 35 f103 1"/>
                <a:gd name="f157" fmla="*/ 183 f104 1"/>
                <a:gd name="f158" fmla="*/ 196 f104 1"/>
                <a:gd name="f159" fmla="*/ 209 f104 1"/>
                <a:gd name="f160" fmla="*/ 53 f103 1"/>
                <a:gd name="f161" fmla="*/ 219 f104 1"/>
                <a:gd name="f162" fmla="*/ 59 f103 1"/>
                <a:gd name="f163" fmla="*/ 230 f104 1"/>
                <a:gd name="f164" fmla="*/ 61 f103 1"/>
                <a:gd name="f165" fmla="*/ 237 f104 1"/>
                <a:gd name="f166" fmla="*/ 246 f104 1"/>
                <a:gd name="f167" fmla="*/ 77 f103 1"/>
                <a:gd name="f168" fmla="*/ 257 f104 1"/>
                <a:gd name="f169" fmla="*/ 83 f103 1"/>
                <a:gd name="f170" fmla="*/ 258 f104 1"/>
                <a:gd name="f171" fmla="*/ 259 f104 1"/>
                <a:gd name="f172" fmla="*/ 113 f103 1"/>
                <a:gd name="f173" fmla="*/ 125 f103 1"/>
                <a:gd name="f174" fmla="*/ 234 f104 1"/>
                <a:gd name="f175" fmla="*/ 221 f104 1"/>
                <a:gd name="f176" fmla="*/ 198 f104 1"/>
                <a:gd name="f177" fmla="*/ 170 f104 1"/>
                <a:gd name="f178" fmla="*/ 136 f103 1"/>
                <a:gd name="f179" fmla="*/ 157 f104 1"/>
                <a:gd name="f180" fmla="*/ 143 f103 1"/>
                <a:gd name="f181" fmla="*/ 145 f104 1"/>
                <a:gd name="f182" fmla="*/ 149 f103 1"/>
                <a:gd name="f183" fmla="*/ 144 f104 1"/>
                <a:gd name="f184" fmla="*/ 167 f103 1"/>
                <a:gd name="f185" fmla="*/ 173 f103 1"/>
                <a:gd name="f186" fmla="*/ 189 f103 1"/>
                <a:gd name="f187" fmla="*/ 107 f104 1"/>
                <a:gd name="f188" fmla="*/ 184 f103 1"/>
                <a:gd name="f189" fmla="*/ 94 f104 1"/>
                <a:gd name="f190" fmla="*/ 190 f103 1"/>
                <a:gd name="f191" fmla="*/ 95 f104 1"/>
                <a:gd name="f192" fmla="*/ 200 f103 1"/>
                <a:gd name="f193" fmla="*/ 216 f103 1"/>
                <a:gd name="f194" fmla="*/ 460 f104 1"/>
                <a:gd name="f195" fmla="*/ 410 f103 1"/>
                <a:gd name="f196" fmla="*/ f105 1 f2"/>
                <a:gd name="f197" fmla="*/ f108 1 460"/>
                <a:gd name="f198" fmla="*/ f109 1 410"/>
                <a:gd name="f199" fmla="*/ f110 1 460"/>
                <a:gd name="f200" fmla="*/ f111 1 410"/>
                <a:gd name="f201" fmla="*/ f112 1 460"/>
                <a:gd name="f202" fmla="*/ f113 1 410"/>
                <a:gd name="f203" fmla="*/ f114 1 460"/>
                <a:gd name="f204" fmla="*/ f115 1 410"/>
                <a:gd name="f205" fmla="*/ f116 1 460"/>
                <a:gd name="f206" fmla="*/ f117 1 410"/>
                <a:gd name="f207" fmla="*/ f118 1 460"/>
                <a:gd name="f208" fmla="*/ f119 1 410"/>
                <a:gd name="f209" fmla="*/ f120 1 460"/>
                <a:gd name="f210" fmla="*/ f121 1 410"/>
                <a:gd name="f211" fmla="*/ f122 1 460"/>
                <a:gd name="f212" fmla="*/ f123 1 410"/>
                <a:gd name="f213" fmla="*/ f124 1 460"/>
                <a:gd name="f214" fmla="*/ f125 1 410"/>
                <a:gd name="f215" fmla="*/ f126 1 460"/>
                <a:gd name="f216" fmla="*/ f127 1 410"/>
                <a:gd name="f217" fmla="*/ f128 1 460"/>
                <a:gd name="f218" fmla="*/ f129 1 410"/>
                <a:gd name="f219" fmla="*/ f130 1 460"/>
                <a:gd name="f220" fmla="*/ f131 1 410"/>
                <a:gd name="f221" fmla="*/ f132 1 460"/>
                <a:gd name="f222" fmla="*/ f133 1 410"/>
                <a:gd name="f223" fmla="*/ f134 1 460"/>
                <a:gd name="f224" fmla="*/ f135 1 460"/>
                <a:gd name="f225" fmla="*/ f136 1 410"/>
                <a:gd name="f226" fmla="*/ f137 1 410"/>
                <a:gd name="f227" fmla="*/ f138 1 410"/>
                <a:gd name="f228" fmla="*/ f139 1 410"/>
                <a:gd name="f229" fmla="*/ f140 1 410"/>
                <a:gd name="f230" fmla="*/ f141 1 460"/>
                <a:gd name="f231" fmla="*/ f142 1 410"/>
                <a:gd name="f232" fmla="*/ f143 1 460"/>
                <a:gd name="f233" fmla="*/ f144 1 460"/>
                <a:gd name="f234" fmla="*/ f145 1 460"/>
                <a:gd name="f235" fmla="*/ f146 1 410"/>
                <a:gd name="f236" fmla="*/ f147 1 460"/>
                <a:gd name="f237" fmla="*/ f148 1 410"/>
                <a:gd name="f238" fmla="*/ f149 1 460"/>
                <a:gd name="f239" fmla="*/ f150 1 460"/>
                <a:gd name="f240" fmla="*/ f151 1 460"/>
                <a:gd name="f241" fmla="*/ f152 1 410"/>
                <a:gd name="f242" fmla="*/ f153 1 460"/>
                <a:gd name="f243" fmla="*/ f154 1 410"/>
                <a:gd name="f244" fmla="*/ f155 1 460"/>
                <a:gd name="f245" fmla="*/ f156 1 410"/>
                <a:gd name="f246" fmla="*/ f157 1 460"/>
                <a:gd name="f247" fmla="*/ f158 1 460"/>
                <a:gd name="f248" fmla="*/ f159 1 460"/>
                <a:gd name="f249" fmla="*/ f160 1 410"/>
                <a:gd name="f250" fmla="*/ f161 1 460"/>
                <a:gd name="f251" fmla="*/ f162 1 410"/>
                <a:gd name="f252" fmla="*/ f163 1 460"/>
                <a:gd name="f253" fmla="*/ f164 1 410"/>
                <a:gd name="f254" fmla="*/ f165 1 460"/>
                <a:gd name="f255" fmla="*/ f166 1 460"/>
                <a:gd name="f256" fmla="*/ f167 1 410"/>
                <a:gd name="f257" fmla="*/ f168 1 460"/>
                <a:gd name="f258" fmla="*/ f169 1 410"/>
                <a:gd name="f259" fmla="*/ f170 1 460"/>
                <a:gd name="f260" fmla="*/ f171 1 460"/>
                <a:gd name="f261" fmla="*/ f172 1 410"/>
                <a:gd name="f262" fmla="*/ f173 1 410"/>
                <a:gd name="f263" fmla="*/ f174 1 460"/>
                <a:gd name="f264" fmla="*/ f175 1 460"/>
                <a:gd name="f265" fmla="*/ f176 1 460"/>
                <a:gd name="f266" fmla="*/ f177 1 460"/>
                <a:gd name="f267" fmla="*/ f178 1 410"/>
                <a:gd name="f268" fmla="*/ f179 1 460"/>
                <a:gd name="f269" fmla="*/ f180 1 410"/>
                <a:gd name="f270" fmla="*/ f181 1 460"/>
                <a:gd name="f271" fmla="*/ f182 1 410"/>
                <a:gd name="f272" fmla="*/ f183 1 460"/>
                <a:gd name="f273" fmla="*/ f184 1 410"/>
                <a:gd name="f274" fmla="*/ f185 1 410"/>
                <a:gd name="f275" fmla="*/ f186 1 410"/>
                <a:gd name="f276" fmla="*/ f187 1 460"/>
                <a:gd name="f277" fmla="*/ f188 1 410"/>
                <a:gd name="f278" fmla="*/ f189 1 460"/>
                <a:gd name="f279" fmla="*/ f190 1 410"/>
                <a:gd name="f280" fmla="*/ f191 1 460"/>
                <a:gd name="f281" fmla="*/ f192 1 410"/>
                <a:gd name="f282" fmla="*/ f193 1 410"/>
                <a:gd name="f283" fmla="*/ f194 1 460"/>
                <a:gd name="f284" fmla="*/ f195 1 410"/>
                <a:gd name="f285" fmla="+- f196 0 f1"/>
                <a:gd name="f286" fmla="*/ f197 1 f106"/>
                <a:gd name="f287" fmla="*/ f198 1 f107"/>
                <a:gd name="f288" fmla="*/ f199 1 f106"/>
                <a:gd name="f289" fmla="*/ f200 1 f107"/>
                <a:gd name="f290" fmla="*/ f201 1 f106"/>
                <a:gd name="f291" fmla="*/ f202 1 f107"/>
                <a:gd name="f292" fmla="*/ f203 1 f106"/>
                <a:gd name="f293" fmla="*/ f204 1 f107"/>
                <a:gd name="f294" fmla="*/ f205 1 f106"/>
                <a:gd name="f295" fmla="*/ f206 1 f107"/>
                <a:gd name="f296" fmla="*/ f207 1 f106"/>
                <a:gd name="f297" fmla="*/ f208 1 f107"/>
                <a:gd name="f298" fmla="*/ f209 1 f106"/>
                <a:gd name="f299" fmla="*/ f210 1 f107"/>
                <a:gd name="f300" fmla="*/ f211 1 f106"/>
                <a:gd name="f301" fmla="*/ f212 1 f107"/>
                <a:gd name="f302" fmla="*/ f213 1 f106"/>
                <a:gd name="f303" fmla="*/ f214 1 f107"/>
                <a:gd name="f304" fmla="*/ f215 1 f106"/>
                <a:gd name="f305" fmla="*/ f216 1 f107"/>
                <a:gd name="f306" fmla="*/ f217 1 f106"/>
                <a:gd name="f307" fmla="*/ f218 1 f107"/>
                <a:gd name="f308" fmla="*/ f219 1 f106"/>
                <a:gd name="f309" fmla="*/ f220 1 f107"/>
                <a:gd name="f310" fmla="*/ f221 1 f106"/>
                <a:gd name="f311" fmla="*/ f222 1 f107"/>
                <a:gd name="f312" fmla="*/ f223 1 f106"/>
                <a:gd name="f313" fmla="*/ f224 1 f106"/>
                <a:gd name="f314" fmla="*/ f225 1 f107"/>
                <a:gd name="f315" fmla="*/ f226 1 f107"/>
                <a:gd name="f316" fmla="*/ f227 1 f107"/>
                <a:gd name="f317" fmla="*/ f228 1 f107"/>
                <a:gd name="f318" fmla="*/ f229 1 f107"/>
                <a:gd name="f319" fmla="*/ f230 1 f106"/>
                <a:gd name="f320" fmla="*/ f231 1 f107"/>
                <a:gd name="f321" fmla="*/ f232 1 f106"/>
                <a:gd name="f322" fmla="*/ f233 1 f106"/>
                <a:gd name="f323" fmla="*/ f234 1 f106"/>
                <a:gd name="f324" fmla="*/ f235 1 f107"/>
                <a:gd name="f325" fmla="*/ f236 1 f106"/>
                <a:gd name="f326" fmla="*/ f237 1 f107"/>
                <a:gd name="f327" fmla="*/ f238 1 f106"/>
                <a:gd name="f328" fmla="*/ f239 1 f106"/>
                <a:gd name="f329" fmla="*/ f240 1 f106"/>
                <a:gd name="f330" fmla="*/ f241 1 f107"/>
                <a:gd name="f331" fmla="*/ f242 1 f106"/>
                <a:gd name="f332" fmla="*/ f243 1 f107"/>
                <a:gd name="f333" fmla="*/ f244 1 f106"/>
                <a:gd name="f334" fmla="*/ f245 1 f107"/>
                <a:gd name="f335" fmla="*/ f246 1 f106"/>
                <a:gd name="f336" fmla="*/ f247 1 f106"/>
                <a:gd name="f337" fmla="*/ f248 1 f106"/>
                <a:gd name="f338" fmla="*/ f249 1 f107"/>
                <a:gd name="f339" fmla="*/ f250 1 f106"/>
                <a:gd name="f340" fmla="*/ f251 1 f107"/>
                <a:gd name="f341" fmla="*/ f252 1 f106"/>
                <a:gd name="f342" fmla="*/ f253 1 f107"/>
                <a:gd name="f343" fmla="*/ f254 1 f106"/>
                <a:gd name="f344" fmla="*/ f255 1 f106"/>
                <a:gd name="f345" fmla="*/ f256 1 f107"/>
                <a:gd name="f346" fmla="*/ f257 1 f106"/>
                <a:gd name="f347" fmla="*/ f258 1 f107"/>
                <a:gd name="f348" fmla="*/ f259 1 f106"/>
                <a:gd name="f349" fmla="*/ f260 1 f106"/>
                <a:gd name="f350" fmla="*/ f261 1 f107"/>
                <a:gd name="f351" fmla="*/ f262 1 f107"/>
                <a:gd name="f352" fmla="*/ f263 1 f106"/>
                <a:gd name="f353" fmla="*/ f264 1 f106"/>
                <a:gd name="f354" fmla="*/ f265 1 f106"/>
                <a:gd name="f355" fmla="*/ f266 1 f106"/>
                <a:gd name="f356" fmla="*/ f267 1 f107"/>
                <a:gd name="f357" fmla="*/ f268 1 f106"/>
                <a:gd name="f358" fmla="*/ f269 1 f107"/>
                <a:gd name="f359" fmla="*/ f270 1 f106"/>
                <a:gd name="f360" fmla="*/ f271 1 f107"/>
                <a:gd name="f361" fmla="*/ f272 1 f106"/>
                <a:gd name="f362" fmla="*/ f273 1 f107"/>
                <a:gd name="f363" fmla="*/ f274 1 f107"/>
                <a:gd name="f364" fmla="*/ f275 1 f107"/>
                <a:gd name="f365" fmla="*/ f276 1 f106"/>
                <a:gd name="f366" fmla="*/ f277 1 f107"/>
                <a:gd name="f367" fmla="*/ f278 1 f106"/>
                <a:gd name="f368" fmla="*/ f279 1 f107"/>
                <a:gd name="f369" fmla="*/ f280 1 f106"/>
                <a:gd name="f370" fmla="*/ f281 1 f107"/>
                <a:gd name="f371" fmla="*/ f282 1 f107"/>
                <a:gd name="f372" fmla="*/ f283 1 f106"/>
                <a:gd name="f373" fmla="*/ f284 1 f107"/>
                <a:gd name="f374" fmla="*/ f312 f101 1"/>
                <a:gd name="f375" fmla="*/ f372 f101 1"/>
                <a:gd name="f376" fmla="*/ f373 f102 1"/>
                <a:gd name="f377" fmla="*/ f326 f102 1"/>
                <a:gd name="f378" fmla="*/ f286 f101 1"/>
                <a:gd name="f379" fmla="*/ f287 f102 1"/>
                <a:gd name="f380" fmla="*/ f288 f101 1"/>
                <a:gd name="f381" fmla="*/ f289 f102 1"/>
                <a:gd name="f382" fmla="*/ f290 f101 1"/>
                <a:gd name="f383" fmla="*/ f291 f102 1"/>
                <a:gd name="f384" fmla="*/ f292 f101 1"/>
                <a:gd name="f385" fmla="*/ f293 f102 1"/>
                <a:gd name="f386" fmla="*/ f294 f101 1"/>
                <a:gd name="f387" fmla="*/ f295 f102 1"/>
                <a:gd name="f388" fmla="*/ f296 f101 1"/>
                <a:gd name="f389" fmla="*/ f297 f102 1"/>
                <a:gd name="f390" fmla="*/ f298 f101 1"/>
                <a:gd name="f391" fmla="*/ f299 f102 1"/>
                <a:gd name="f392" fmla="*/ f300 f101 1"/>
                <a:gd name="f393" fmla="*/ f301 f102 1"/>
                <a:gd name="f394" fmla="*/ f302 f101 1"/>
                <a:gd name="f395" fmla="*/ f303 f102 1"/>
                <a:gd name="f396" fmla="*/ f304 f101 1"/>
                <a:gd name="f397" fmla="*/ f305 f102 1"/>
                <a:gd name="f398" fmla="*/ f306 f101 1"/>
                <a:gd name="f399" fmla="*/ f307 f102 1"/>
                <a:gd name="f400" fmla="*/ f308 f101 1"/>
                <a:gd name="f401" fmla="*/ f309 f102 1"/>
                <a:gd name="f402" fmla="*/ f310 f101 1"/>
                <a:gd name="f403" fmla="*/ f311 f102 1"/>
                <a:gd name="f404" fmla="*/ f313 f101 1"/>
                <a:gd name="f405" fmla="*/ f314 f102 1"/>
                <a:gd name="f406" fmla="*/ f315 f102 1"/>
                <a:gd name="f407" fmla="*/ f316 f102 1"/>
                <a:gd name="f408" fmla="*/ f317 f102 1"/>
                <a:gd name="f409" fmla="*/ f318 f102 1"/>
                <a:gd name="f410" fmla="*/ f319 f101 1"/>
                <a:gd name="f411" fmla="*/ f320 f102 1"/>
                <a:gd name="f412" fmla="*/ f321 f101 1"/>
                <a:gd name="f413" fmla="*/ f322 f101 1"/>
                <a:gd name="f414" fmla="*/ f323 f101 1"/>
                <a:gd name="f415" fmla="*/ f324 f102 1"/>
                <a:gd name="f416" fmla="*/ f325 f101 1"/>
                <a:gd name="f417" fmla="*/ f327 f101 1"/>
                <a:gd name="f418" fmla="*/ f328 f101 1"/>
                <a:gd name="f419" fmla="*/ f329 f101 1"/>
                <a:gd name="f420" fmla="*/ f330 f102 1"/>
                <a:gd name="f421" fmla="*/ f331 f101 1"/>
                <a:gd name="f422" fmla="*/ f332 f102 1"/>
                <a:gd name="f423" fmla="*/ f333 f101 1"/>
                <a:gd name="f424" fmla="*/ f334 f102 1"/>
                <a:gd name="f425" fmla="*/ f335 f101 1"/>
                <a:gd name="f426" fmla="*/ f336 f101 1"/>
                <a:gd name="f427" fmla="*/ f337 f101 1"/>
                <a:gd name="f428" fmla="*/ f338 f102 1"/>
                <a:gd name="f429" fmla="*/ f339 f101 1"/>
                <a:gd name="f430" fmla="*/ f340 f102 1"/>
                <a:gd name="f431" fmla="*/ f341 f101 1"/>
                <a:gd name="f432" fmla="*/ f342 f102 1"/>
                <a:gd name="f433" fmla="*/ f343 f101 1"/>
                <a:gd name="f434" fmla="*/ f344 f101 1"/>
                <a:gd name="f435" fmla="*/ f345 f102 1"/>
                <a:gd name="f436" fmla="*/ f346 f101 1"/>
                <a:gd name="f437" fmla="*/ f347 f102 1"/>
                <a:gd name="f438" fmla="*/ f348 f101 1"/>
                <a:gd name="f439" fmla="*/ f349 f101 1"/>
                <a:gd name="f440" fmla="*/ f350 f102 1"/>
                <a:gd name="f441" fmla="*/ f351 f102 1"/>
                <a:gd name="f442" fmla="*/ f352 f101 1"/>
                <a:gd name="f443" fmla="*/ f353 f101 1"/>
                <a:gd name="f444" fmla="*/ f354 f101 1"/>
                <a:gd name="f445" fmla="*/ f355 f101 1"/>
                <a:gd name="f446" fmla="*/ f356 f102 1"/>
                <a:gd name="f447" fmla="*/ f357 f101 1"/>
                <a:gd name="f448" fmla="*/ f358 f102 1"/>
                <a:gd name="f449" fmla="*/ f359 f101 1"/>
                <a:gd name="f450" fmla="*/ f360 f102 1"/>
                <a:gd name="f451" fmla="*/ f361 f101 1"/>
                <a:gd name="f452" fmla="*/ f362 f102 1"/>
                <a:gd name="f453" fmla="*/ f363 f102 1"/>
                <a:gd name="f454" fmla="*/ f364 f102 1"/>
                <a:gd name="f455" fmla="*/ f365 f101 1"/>
                <a:gd name="f456" fmla="*/ f366 f102 1"/>
                <a:gd name="f457" fmla="*/ f367 f101 1"/>
                <a:gd name="f458" fmla="*/ f368 f102 1"/>
                <a:gd name="f459" fmla="*/ f369 f101 1"/>
                <a:gd name="f460" fmla="*/ f370 f102 1"/>
                <a:gd name="f461" fmla="*/ f371 f10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5">
                  <a:pos x="f378" y="f379"/>
                </a:cxn>
                <a:cxn ang="f285">
                  <a:pos x="f380" y="f381"/>
                </a:cxn>
                <a:cxn ang="f285">
                  <a:pos x="f382" y="f383"/>
                </a:cxn>
                <a:cxn ang="f285">
                  <a:pos x="f384" y="f385"/>
                </a:cxn>
                <a:cxn ang="f285">
                  <a:pos x="f386" y="f387"/>
                </a:cxn>
                <a:cxn ang="f285">
                  <a:pos x="f388" y="f389"/>
                </a:cxn>
                <a:cxn ang="f285">
                  <a:pos x="f390" y="f391"/>
                </a:cxn>
                <a:cxn ang="f285">
                  <a:pos x="f392" y="f393"/>
                </a:cxn>
                <a:cxn ang="f285">
                  <a:pos x="f394" y="f395"/>
                </a:cxn>
                <a:cxn ang="f285">
                  <a:pos x="f396" y="f397"/>
                </a:cxn>
                <a:cxn ang="f285">
                  <a:pos x="f398" y="f399"/>
                </a:cxn>
                <a:cxn ang="f285">
                  <a:pos x="f400" y="f401"/>
                </a:cxn>
                <a:cxn ang="f285">
                  <a:pos x="f402" y="f403"/>
                </a:cxn>
                <a:cxn ang="f285">
                  <a:pos x="f374" y="f403"/>
                </a:cxn>
                <a:cxn ang="f285">
                  <a:pos x="f404" y="f405"/>
                </a:cxn>
                <a:cxn ang="f285">
                  <a:pos x="f400" y="f406"/>
                </a:cxn>
                <a:cxn ang="f285">
                  <a:pos x="f398" y="f407"/>
                </a:cxn>
                <a:cxn ang="f285">
                  <a:pos x="f384" y="f408"/>
                </a:cxn>
                <a:cxn ang="f285">
                  <a:pos x="f384" y="f409"/>
                </a:cxn>
                <a:cxn ang="f285">
                  <a:pos x="f410" y="f411"/>
                </a:cxn>
                <a:cxn ang="f285">
                  <a:pos x="f380" y="f411"/>
                </a:cxn>
                <a:cxn ang="f285">
                  <a:pos x="f412" y="f411"/>
                </a:cxn>
                <a:cxn ang="f285">
                  <a:pos x="f413" y="f411"/>
                </a:cxn>
                <a:cxn ang="f285">
                  <a:pos x="f414" y="f415"/>
                </a:cxn>
                <a:cxn ang="f285">
                  <a:pos x="f416" y="f377"/>
                </a:cxn>
                <a:cxn ang="f285">
                  <a:pos x="f417" y="f377"/>
                </a:cxn>
                <a:cxn ang="f285">
                  <a:pos x="f418" y="f377"/>
                </a:cxn>
                <a:cxn ang="f285">
                  <a:pos x="f419" y="f420"/>
                </a:cxn>
                <a:cxn ang="f285">
                  <a:pos x="f421" y="f422"/>
                </a:cxn>
                <a:cxn ang="f285">
                  <a:pos x="f423" y="f424"/>
                </a:cxn>
                <a:cxn ang="f285">
                  <a:pos x="f425" y="f411"/>
                </a:cxn>
                <a:cxn ang="f285">
                  <a:pos x="f426" y="f409"/>
                </a:cxn>
                <a:cxn ang="f285">
                  <a:pos x="f427" y="f428"/>
                </a:cxn>
                <a:cxn ang="f285">
                  <a:pos x="f429" y="f430"/>
                </a:cxn>
                <a:cxn ang="f285">
                  <a:pos x="f431" y="f432"/>
                </a:cxn>
                <a:cxn ang="f285">
                  <a:pos x="f433" y="f406"/>
                </a:cxn>
                <a:cxn ang="f285">
                  <a:pos x="f434" y="f435"/>
                </a:cxn>
                <a:cxn ang="f285">
                  <a:pos x="f436" y="f437"/>
                </a:cxn>
                <a:cxn ang="f285">
                  <a:pos x="f438" y="f401"/>
                </a:cxn>
                <a:cxn ang="f285">
                  <a:pos x="f439" y="f399"/>
                </a:cxn>
                <a:cxn ang="f285">
                  <a:pos x="f439" y="f440"/>
                </a:cxn>
                <a:cxn ang="f285">
                  <a:pos x="f439" y="f441"/>
                </a:cxn>
                <a:cxn ang="f285">
                  <a:pos x="f434" y="f441"/>
                </a:cxn>
                <a:cxn ang="f285">
                  <a:pos x="f442" y="f441"/>
                </a:cxn>
                <a:cxn ang="f285">
                  <a:pos x="f443" y="f441"/>
                </a:cxn>
                <a:cxn ang="f285">
                  <a:pos x="f427" y="f441"/>
                </a:cxn>
                <a:cxn ang="f285">
                  <a:pos x="f444" y="f393"/>
                </a:cxn>
                <a:cxn ang="f285">
                  <a:pos x="f425" y="f441"/>
                </a:cxn>
                <a:cxn ang="f285">
                  <a:pos x="f445" y="f441"/>
                </a:cxn>
                <a:cxn ang="f285">
                  <a:pos x="f445" y="f446"/>
                </a:cxn>
                <a:cxn ang="f285">
                  <a:pos x="f447" y="f448"/>
                </a:cxn>
                <a:cxn ang="f285">
                  <a:pos x="f449" y="f450"/>
                </a:cxn>
                <a:cxn ang="f285">
                  <a:pos x="f451" y="f389"/>
                </a:cxn>
                <a:cxn ang="f285">
                  <a:pos x="f416" y="f452"/>
                </a:cxn>
                <a:cxn ang="f285">
                  <a:pos x="f413" y="f453"/>
                </a:cxn>
                <a:cxn ang="f285">
                  <a:pos x="f414" y="f454"/>
                </a:cxn>
                <a:cxn ang="f285">
                  <a:pos x="f455" y="f456"/>
                </a:cxn>
                <a:cxn ang="f285">
                  <a:pos x="f457" y="f458"/>
                </a:cxn>
                <a:cxn ang="f285">
                  <a:pos x="f459" y="f460"/>
                </a:cxn>
                <a:cxn ang="f285">
                  <a:pos x="f457" y="f461"/>
                </a:cxn>
                <a:cxn ang="f285">
                  <a:pos x="f378" y="f379"/>
                </a:cxn>
              </a:cxnLst>
              <a:rect l="f374" t="f377" r="f375" b="f376"/>
              <a:pathLst>
                <a:path w="460" h="410">
                  <a:moveTo>
                    <a:pt x="f8" y="f9"/>
                  </a:move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5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0" y="f42"/>
                  </a:lnTo>
                  <a:lnTo>
                    <a:pt x="f43" y="f44"/>
                  </a:lnTo>
                  <a:lnTo>
                    <a:pt x="f10" y="f45"/>
                  </a:lnTo>
                  <a:lnTo>
                    <a:pt x="f46" y="f45"/>
                  </a:lnTo>
                  <a:lnTo>
                    <a:pt x="f47" y="f45"/>
                  </a:lnTo>
                  <a:lnTo>
                    <a:pt x="f48" y="f49"/>
                  </a:lnTo>
                  <a:lnTo>
                    <a:pt x="f50" y="f5"/>
                  </a:lnTo>
                  <a:lnTo>
                    <a:pt x="f51" y="f5"/>
                  </a:lnTo>
                  <a:lnTo>
                    <a:pt x="f52" y="f5"/>
                  </a:lnTo>
                  <a:lnTo>
                    <a:pt x="f53" y="f54"/>
                  </a:lnTo>
                  <a:lnTo>
                    <a:pt x="f55" y="f56"/>
                  </a:lnTo>
                  <a:lnTo>
                    <a:pt x="f57" y="f58"/>
                  </a:lnTo>
                  <a:lnTo>
                    <a:pt x="f59" y="f60"/>
                  </a:lnTo>
                  <a:lnTo>
                    <a:pt x="f61" y="f62"/>
                  </a:lnTo>
                  <a:lnTo>
                    <a:pt x="f63" y="f64"/>
                  </a:lnTo>
                  <a:lnTo>
                    <a:pt x="f65" y="f66"/>
                  </a:lnTo>
                  <a:lnTo>
                    <a:pt x="f67" y="f68"/>
                  </a:lnTo>
                  <a:lnTo>
                    <a:pt x="f69" y="f70"/>
                  </a:lnTo>
                  <a:lnTo>
                    <a:pt x="f71" y="f72"/>
                  </a:lnTo>
                  <a:lnTo>
                    <a:pt x="f73" y="f74"/>
                  </a:lnTo>
                  <a:lnTo>
                    <a:pt x="f75" y="f76"/>
                  </a:lnTo>
                  <a:lnTo>
                    <a:pt x="f6" y="f29"/>
                  </a:lnTo>
                  <a:lnTo>
                    <a:pt x="f6" y="f48"/>
                  </a:lnTo>
                  <a:lnTo>
                    <a:pt x="f6" y="f77"/>
                  </a:lnTo>
                  <a:lnTo>
                    <a:pt x="f71" y="f77"/>
                  </a:lnTo>
                  <a:lnTo>
                    <a:pt x="f78" y="f77"/>
                  </a:lnTo>
                  <a:lnTo>
                    <a:pt x="f79" y="f77"/>
                  </a:lnTo>
                  <a:lnTo>
                    <a:pt x="f63" y="f77"/>
                  </a:lnTo>
                  <a:lnTo>
                    <a:pt x="f80" y="f23"/>
                  </a:lnTo>
                  <a:lnTo>
                    <a:pt x="f59" y="f77"/>
                  </a:lnTo>
                  <a:lnTo>
                    <a:pt x="f81" y="f77"/>
                  </a:lnTo>
                  <a:lnTo>
                    <a:pt x="f81" y="f82"/>
                  </a:lnTo>
                  <a:lnTo>
                    <a:pt x="f83" y="f84"/>
                  </a:lnTo>
                  <a:lnTo>
                    <a:pt x="f85" y="f86"/>
                  </a:lnTo>
                  <a:lnTo>
                    <a:pt x="f87" y="f88"/>
                  </a:lnTo>
                  <a:lnTo>
                    <a:pt x="f89" y="f90"/>
                  </a:lnTo>
                  <a:lnTo>
                    <a:pt x="f47" y="f91"/>
                  </a:lnTo>
                  <a:lnTo>
                    <a:pt x="f92" y="f93"/>
                  </a:lnTo>
                  <a:lnTo>
                    <a:pt x="f94" y="f95"/>
                  </a:lnTo>
                  <a:lnTo>
                    <a:pt x="f96" y="f97"/>
                  </a:lnTo>
                  <a:lnTo>
                    <a:pt x="f98" y="f99"/>
                  </a:lnTo>
                  <a:lnTo>
                    <a:pt x="f96" y="f7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FFF99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28" name="Freeform 135"/>
            <p:cNvSpPr/>
            <p:nvPr/>
          </p:nvSpPr>
          <p:spPr>
            <a:xfrm>
              <a:off x="2565696" y="4631289"/>
              <a:ext cx="287633" cy="39786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93"/>
                <a:gd name="f7" fmla="val 353"/>
                <a:gd name="f8" fmla="val 6"/>
                <a:gd name="f9" fmla="val 286"/>
                <a:gd name="f10" fmla="val 255"/>
                <a:gd name="f11" fmla="val 11"/>
                <a:gd name="f12" fmla="val 224"/>
                <a:gd name="f13" fmla="val 33"/>
                <a:gd name="f14" fmla="val 191"/>
                <a:gd name="f15" fmla="val 56"/>
                <a:gd name="f16" fmla="val 166"/>
                <a:gd name="f17" fmla="val 142"/>
                <a:gd name="f18" fmla="val 122"/>
                <a:gd name="f19" fmla="val 112"/>
                <a:gd name="f20" fmla="val 52"/>
                <a:gd name="f21" fmla="val 100"/>
                <a:gd name="f22" fmla="val 51"/>
                <a:gd name="f23" fmla="val 79"/>
                <a:gd name="f24" fmla="val 75"/>
                <a:gd name="f25" fmla="val 48"/>
                <a:gd name="f26" fmla="val 47"/>
                <a:gd name="f27" fmla="val 73"/>
                <a:gd name="f28" fmla="val 45"/>
                <a:gd name="f29" fmla="val 89"/>
                <a:gd name="f30" fmla="val 35"/>
                <a:gd name="f31" fmla="val 13"/>
                <a:gd name="f32" fmla="val 106"/>
                <a:gd name="f33" fmla="val 5"/>
                <a:gd name="f34" fmla="val 116"/>
                <a:gd name="f35" fmla="val 4"/>
                <a:gd name="f36" fmla="val 156"/>
                <a:gd name="f37" fmla="val 3"/>
                <a:gd name="f38" fmla="val 2"/>
                <a:gd name="f39" fmla="val 199"/>
                <a:gd name="f40" fmla="val 1"/>
                <a:gd name="f41" fmla="val 205"/>
                <a:gd name="f42" fmla="val 27"/>
                <a:gd name="f43" fmla="val 38"/>
                <a:gd name="f44" fmla="val 247"/>
                <a:gd name="f45" fmla="val 250"/>
                <a:gd name="f46" fmla="val 270"/>
                <a:gd name="f47" fmla="val 23"/>
                <a:gd name="f48" fmla="val 62"/>
                <a:gd name="f49" fmla="val 280"/>
                <a:gd name="f50" fmla="val 88"/>
                <a:gd name="f51" fmla="val 263"/>
                <a:gd name="f52" fmla="val 115"/>
                <a:gd name="f53" fmla="val 257"/>
                <a:gd name="f54" fmla="val 119"/>
                <a:gd name="f55" fmla="val 249"/>
                <a:gd name="f56" fmla="val 124"/>
                <a:gd name="f57" fmla="val 129"/>
                <a:gd name="f58" fmla="val 211"/>
                <a:gd name="f59" fmla="val 135"/>
                <a:gd name="f60" fmla="val 190"/>
                <a:gd name="f61" fmla="val 178"/>
                <a:gd name="f62" fmla="val 154"/>
                <a:gd name="f63" fmla="val 160"/>
                <a:gd name="f64" fmla="val 214"/>
                <a:gd name="f65" fmla="val 164"/>
                <a:gd name="f66" fmla="val 272"/>
                <a:gd name="f67" fmla="val 295"/>
                <a:gd name="f68" fmla="val 143"/>
                <a:gd name="f69" fmla="val 318"/>
                <a:gd name="f70" fmla="val 133"/>
                <a:gd name="f71" fmla="val 327"/>
                <a:gd name="f72" fmla="val 120"/>
                <a:gd name="f73" fmla="val 92"/>
                <a:gd name="f74" fmla="val 330"/>
                <a:gd name="f75" fmla="val 78"/>
                <a:gd name="f76" fmla="val 258"/>
                <a:gd name="f77" fmla="val 278"/>
                <a:gd name="f78" fmla="+- 0 0 -90"/>
                <a:gd name="f79" fmla="*/ f3 1 293"/>
                <a:gd name="f80" fmla="*/ f4 1 353"/>
                <a:gd name="f81" fmla="+- f7 0 f5"/>
                <a:gd name="f82" fmla="+- f6 0 f5"/>
                <a:gd name="f83" fmla="*/ f78 f0 1"/>
                <a:gd name="f84" fmla="*/ f82 1 293"/>
                <a:gd name="f85" fmla="*/ f81 1 353"/>
                <a:gd name="f86" fmla="*/ 3 f82 1"/>
                <a:gd name="f87" fmla="*/ 152 f81 1"/>
                <a:gd name="f88" fmla="*/ 0 f82 1"/>
                <a:gd name="f89" fmla="*/ 136 f81 1"/>
                <a:gd name="f90" fmla="*/ 6 f82 1"/>
                <a:gd name="f91" fmla="*/ 119 f81 1"/>
                <a:gd name="f92" fmla="*/ 18 f82 1"/>
                <a:gd name="f93" fmla="*/ 102 f81 1"/>
                <a:gd name="f94" fmla="*/ 32 f82 1"/>
                <a:gd name="f95" fmla="*/ 96 f81 1"/>
                <a:gd name="f96" fmla="*/ 88 f81 1"/>
                <a:gd name="f97" fmla="*/ 75 f81 1"/>
                <a:gd name="f98" fmla="*/ 65 f81 1"/>
                <a:gd name="f99" fmla="*/ 60 f81 1"/>
                <a:gd name="f100" fmla="*/ 30 f82 1"/>
                <a:gd name="f101" fmla="*/ 53 f81 1"/>
                <a:gd name="f102" fmla="*/ 29 f82 1"/>
                <a:gd name="f103" fmla="*/ 42 f81 1"/>
                <a:gd name="f104" fmla="*/ 40 f81 1"/>
                <a:gd name="f105" fmla="*/ 27 f82 1"/>
                <a:gd name="f106" fmla="*/ 25 f81 1"/>
                <a:gd name="f107" fmla="*/ 42 f82 1"/>
                <a:gd name="f108" fmla="*/ 23 f81 1"/>
                <a:gd name="f109" fmla="*/ 51 f82 1"/>
                <a:gd name="f110" fmla="*/ 19 f81 1"/>
                <a:gd name="f111" fmla="*/ 7 f81 1"/>
                <a:gd name="f112" fmla="*/ 61 f82 1"/>
                <a:gd name="f113" fmla="*/ 2 f81 1"/>
                <a:gd name="f114" fmla="*/ 66 f82 1"/>
                <a:gd name="f115" fmla="*/ 89 f82 1"/>
                <a:gd name="f116" fmla="*/ 103 f82 1"/>
                <a:gd name="f117" fmla="*/ 114 f82 1"/>
                <a:gd name="f118" fmla="*/ 1 f81 1"/>
                <a:gd name="f119" fmla="*/ 117 f82 1"/>
                <a:gd name="f120" fmla="*/ 15 f81 1"/>
                <a:gd name="f121" fmla="*/ 128 f82 1"/>
                <a:gd name="f122" fmla="*/ 20 f81 1"/>
                <a:gd name="f123" fmla="*/ 141 f82 1"/>
                <a:gd name="f124" fmla="*/ 143 f82 1"/>
                <a:gd name="f125" fmla="*/ 154 f82 1"/>
                <a:gd name="f126" fmla="*/ 0 f81 1"/>
                <a:gd name="f127" fmla="*/ 168 f82 1"/>
                <a:gd name="f128" fmla="*/ 12 f81 1"/>
                <a:gd name="f129" fmla="*/ 33 f81 1"/>
                <a:gd name="f130" fmla="*/ 159 f82 1"/>
                <a:gd name="f131" fmla="*/ 47 f81 1"/>
                <a:gd name="f132" fmla="*/ 150 f82 1"/>
                <a:gd name="f133" fmla="*/ 61 f81 1"/>
                <a:gd name="f134" fmla="*/ 147 f82 1"/>
                <a:gd name="f135" fmla="*/ 63 f81 1"/>
                <a:gd name="f136" fmla="*/ 66 f81 1"/>
                <a:gd name="f137" fmla="*/ 69 f81 1"/>
                <a:gd name="f138" fmla="*/ 120 f82 1"/>
                <a:gd name="f139" fmla="*/ 71 f81 1"/>
                <a:gd name="f140" fmla="*/ 109 f82 1"/>
                <a:gd name="f141" fmla="*/ 102 f82 1"/>
                <a:gd name="f142" fmla="*/ 82 f81 1"/>
                <a:gd name="f143" fmla="*/ 85 f81 1"/>
                <a:gd name="f144" fmla="*/ 113 f81 1"/>
                <a:gd name="f145" fmla="*/ 94 f82 1"/>
                <a:gd name="f146" fmla="*/ 133 f81 1"/>
                <a:gd name="f147" fmla="*/ 144 f81 1"/>
                <a:gd name="f148" fmla="*/ 88 f82 1"/>
                <a:gd name="f149" fmla="*/ 157 f81 1"/>
                <a:gd name="f150" fmla="*/ 82 f82 1"/>
                <a:gd name="f151" fmla="*/ 169 f81 1"/>
                <a:gd name="f152" fmla="*/ 75 f82 1"/>
                <a:gd name="f153" fmla="*/ 174 f81 1"/>
                <a:gd name="f154" fmla="*/ 69 f82 1"/>
                <a:gd name="f155" fmla="*/ 188 f81 1"/>
                <a:gd name="f156" fmla="*/ 52 f82 1"/>
                <a:gd name="f157" fmla="*/ 175 f81 1"/>
                <a:gd name="f158" fmla="*/ 45 f82 1"/>
                <a:gd name="f159" fmla="*/ 137 f81 1"/>
                <a:gd name="f160" fmla="*/ 147 f81 1"/>
                <a:gd name="f161" fmla="*/ 293 f82 1"/>
                <a:gd name="f162" fmla="*/ 353 f81 1"/>
                <a:gd name="f163" fmla="*/ f83 1 f2"/>
                <a:gd name="f164" fmla="*/ f86 1 293"/>
                <a:gd name="f165" fmla="*/ f87 1 353"/>
                <a:gd name="f166" fmla="*/ f88 1 293"/>
                <a:gd name="f167" fmla="*/ f89 1 353"/>
                <a:gd name="f168" fmla="*/ f90 1 293"/>
                <a:gd name="f169" fmla="*/ f91 1 353"/>
                <a:gd name="f170" fmla="*/ f92 1 293"/>
                <a:gd name="f171" fmla="*/ f93 1 353"/>
                <a:gd name="f172" fmla="*/ f94 1 293"/>
                <a:gd name="f173" fmla="*/ f95 1 353"/>
                <a:gd name="f174" fmla="*/ f96 1 353"/>
                <a:gd name="f175" fmla="*/ f97 1 353"/>
                <a:gd name="f176" fmla="*/ f98 1 353"/>
                <a:gd name="f177" fmla="*/ f99 1 353"/>
                <a:gd name="f178" fmla="*/ f100 1 293"/>
                <a:gd name="f179" fmla="*/ f101 1 353"/>
                <a:gd name="f180" fmla="*/ f102 1 293"/>
                <a:gd name="f181" fmla="*/ f103 1 353"/>
                <a:gd name="f182" fmla="*/ f104 1 353"/>
                <a:gd name="f183" fmla="*/ f105 1 293"/>
                <a:gd name="f184" fmla="*/ f106 1 353"/>
                <a:gd name="f185" fmla="*/ f107 1 293"/>
                <a:gd name="f186" fmla="*/ f108 1 353"/>
                <a:gd name="f187" fmla="*/ f109 1 293"/>
                <a:gd name="f188" fmla="*/ f110 1 353"/>
                <a:gd name="f189" fmla="*/ f111 1 353"/>
                <a:gd name="f190" fmla="*/ f112 1 293"/>
                <a:gd name="f191" fmla="*/ f113 1 353"/>
                <a:gd name="f192" fmla="*/ f114 1 293"/>
                <a:gd name="f193" fmla="*/ f115 1 293"/>
                <a:gd name="f194" fmla="*/ f116 1 293"/>
                <a:gd name="f195" fmla="*/ f117 1 293"/>
                <a:gd name="f196" fmla="*/ f118 1 353"/>
                <a:gd name="f197" fmla="*/ f119 1 293"/>
                <a:gd name="f198" fmla="*/ f120 1 353"/>
                <a:gd name="f199" fmla="*/ f121 1 293"/>
                <a:gd name="f200" fmla="*/ f122 1 353"/>
                <a:gd name="f201" fmla="*/ f123 1 293"/>
                <a:gd name="f202" fmla="*/ f124 1 293"/>
                <a:gd name="f203" fmla="*/ f125 1 293"/>
                <a:gd name="f204" fmla="*/ f126 1 353"/>
                <a:gd name="f205" fmla="*/ f127 1 293"/>
                <a:gd name="f206" fmla="*/ f128 1 353"/>
                <a:gd name="f207" fmla="*/ f129 1 353"/>
                <a:gd name="f208" fmla="*/ f130 1 293"/>
                <a:gd name="f209" fmla="*/ f131 1 353"/>
                <a:gd name="f210" fmla="*/ f132 1 293"/>
                <a:gd name="f211" fmla="*/ f133 1 353"/>
                <a:gd name="f212" fmla="*/ f134 1 293"/>
                <a:gd name="f213" fmla="*/ f135 1 353"/>
                <a:gd name="f214" fmla="*/ f136 1 353"/>
                <a:gd name="f215" fmla="*/ f137 1 353"/>
                <a:gd name="f216" fmla="*/ f138 1 293"/>
                <a:gd name="f217" fmla="*/ f139 1 353"/>
                <a:gd name="f218" fmla="*/ f140 1 293"/>
                <a:gd name="f219" fmla="*/ f141 1 293"/>
                <a:gd name="f220" fmla="*/ f142 1 353"/>
                <a:gd name="f221" fmla="*/ f143 1 353"/>
                <a:gd name="f222" fmla="*/ f144 1 353"/>
                <a:gd name="f223" fmla="*/ f145 1 293"/>
                <a:gd name="f224" fmla="*/ f146 1 353"/>
                <a:gd name="f225" fmla="*/ f147 1 353"/>
                <a:gd name="f226" fmla="*/ f148 1 293"/>
                <a:gd name="f227" fmla="*/ f149 1 353"/>
                <a:gd name="f228" fmla="*/ f150 1 293"/>
                <a:gd name="f229" fmla="*/ f151 1 353"/>
                <a:gd name="f230" fmla="*/ f152 1 293"/>
                <a:gd name="f231" fmla="*/ f153 1 353"/>
                <a:gd name="f232" fmla="*/ f154 1 293"/>
                <a:gd name="f233" fmla="*/ f155 1 353"/>
                <a:gd name="f234" fmla="*/ f156 1 293"/>
                <a:gd name="f235" fmla="*/ f157 1 353"/>
                <a:gd name="f236" fmla="*/ f158 1 293"/>
                <a:gd name="f237" fmla="*/ f159 1 353"/>
                <a:gd name="f238" fmla="*/ f160 1 353"/>
                <a:gd name="f239" fmla="*/ f161 1 293"/>
                <a:gd name="f240" fmla="*/ f162 1 353"/>
                <a:gd name="f241" fmla="+- f163 0 f1"/>
                <a:gd name="f242" fmla="*/ f164 1 f84"/>
                <a:gd name="f243" fmla="*/ f165 1 f85"/>
                <a:gd name="f244" fmla="*/ f166 1 f84"/>
                <a:gd name="f245" fmla="*/ f167 1 f85"/>
                <a:gd name="f246" fmla="*/ f168 1 f84"/>
                <a:gd name="f247" fmla="*/ f169 1 f85"/>
                <a:gd name="f248" fmla="*/ f170 1 f84"/>
                <a:gd name="f249" fmla="*/ f171 1 f85"/>
                <a:gd name="f250" fmla="*/ f172 1 f84"/>
                <a:gd name="f251" fmla="*/ f173 1 f85"/>
                <a:gd name="f252" fmla="*/ f174 1 f85"/>
                <a:gd name="f253" fmla="*/ f175 1 f85"/>
                <a:gd name="f254" fmla="*/ f176 1 f85"/>
                <a:gd name="f255" fmla="*/ f177 1 f85"/>
                <a:gd name="f256" fmla="*/ f178 1 f84"/>
                <a:gd name="f257" fmla="*/ f179 1 f85"/>
                <a:gd name="f258" fmla="*/ f180 1 f84"/>
                <a:gd name="f259" fmla="*/ f181 1 f85"/>
                <a:gd name="f260" fmla="*/ f182 1 f85"/>
                <a:gd name="f261" fmla="*/ f183 1 f84"/>
                <a:gd name="f262" fmla="*/ f184 1 f85"/>
                <a:gd name="f263" fmla="*/ f185 1 f84"/>
                <a:gd name="f264" fmla="*/ f186 1 f85"/>
                <a:gd name="f265" fmla="*/ f187 1 f84"/>
                <a:gd name="f266" fmla="*/ f188 1 f85"/>
                <a:gd name="f267" fmla="*/ f189 1 f85"/>
                <a:gd name="f268" fmla="*/ f190 1 f84"/>
                <a:gd name="f269" fmla="*/ f191 1 f85"/>
                <a:gd name="f270" fmla="*/ f192 1 f84"/>
                <a:gd name="f271" fmla="*/ f193 1 f84"/>
                <a:gd name="f272" fmla="*/ f194 1 f84"/>
                <a:gd name="f273" fmla="*/ f195 1 f84"/>
                <a:gd name="f274" fmla="*/ f196 1 f85"/>
                <a:gd name="f275" fmla="*/ f197 1 f84"/>
                <a:gd name="f276" fmla="*/ f198 1 f85"/>
                <a:gd name="f277" fmla="*/ f199 1 f84"/>
                <a:gd name="f278" fmla="*/ f200 1 f85"/>
                <a:gd name="f279" fmla="*/ f201 1 f84"/>
                <a:gd name="f280" fmla="*/ f202 1 f84"/>
                <a:gd name="f281" fmla="*/ f203 1 f84"/>
                <a:gd name="f282" fmla="*/ f204 1 f85"/>
                <a:gd name="f283" fmla="*/ f205 1 f84"/>
                <a:gd name="f284" fmla="*/ f206 1 f85"/>
                <a:gd name="f285" fmla="*/ f207 1 f85"/>
                <a:gd name="f286" fmla="*/ f208 1 f84"/>
                <a:gd name="f287" fmla="*/ f209 1 f85"/>
                <a:gd name="f288" fmla="*/ f210 1 f84"/>
                <a:gd name="f289" fmla="*/ f211 1 f85"/>
                <a:gd name="f290" fmla="*/ f212 1 f84"/>
                <a:gd name="f291" fmla="*/ f213 1 f85"/>
                <a:gd name="f292" fmla="*/ f214 1 f85"/>
                <a:gd name="f293" fmla="*/ f215 1 f85"/>
                <a:gd name="f294" fmla="*/ f216 1 f84"/>
                <a:gd name="f295" fmla="*/ f217 1 f85"/>
                <a:gd name="f296" fmla="*/ f218 1 f84"/>
                <a:gd name="f297" fmla="*/ f219 1 f84"/>
                <a:gd name="f298" fmla="*/ f220 1 f85"/>
                <a:gd name="f299" fmla="*/ f221 1 f85"/>
                <a:gd name="f300" fmla="*/ f222 1 f85"/>
                <a:gd name="f301" fmla="*/ f223 1 f84"/>
                <a:gd name="f302" fmla="*/ f224 1 f85"/>
                <a:gd name="f303" fmla="*/ f225 1 f85"/>
                <a:gd name="f304" fmla="*/ f226 1 f84"/>
                <a:gd name="f305" fmla="*/ f227 1 f85"/>
                <a:gd name="f306" fmla="*/ f228 1 f84"/>
                <a:gd name="f307" fmla="*/ f229 1 f85"/>
                <a:gd name="f308" fmla="*/ f230 1 f84"/>
                <a:gd name="f309" fmla="*/ f231 1 f85"/>
                <a:gd name="f310" fmla="*/ f232 1 f84"/>
                <a:gd name="f311" fmla="*/ f233 1 f85"/>
                <a:gd name="f312" fmla="*/ f234 1 f84"/>
                <a:gd name="f313" fmla="*/ f235 1 f85"/>
                <a:gd name="f314" fmla="*/ f236 1 f84"/>
                <a:gd name="f315" fmla="*/ f237 1 f85"/>
                <a:gd name="f316" fmla="*/ f238 1 f85"/>
                <a:gd name="f317" fmla="*/ f239 1 f84"/>
                <a:gd name="f318" fmla="*/ f240 1 f85"/>
                <a:gd name="f319" fmla="*/ f244 f79 1"/>
                <a:gd name="f320" fmla="*/ f317 f79 1"/>
                <a:gd name="f321" fmla="*/ f318 f80 1"/>
                <a:gd name="f322" fmla="*/ f282 f80 1"/>
                <a:gd name="f323" fmla="*/ f242 f79 1"/>
                <a:gd name="f324" fmla="*/ f243 f80 1"/>
                <a:gd name="f325" fmla="*/ f245 f80 1"/>
                <a:gd name="f326" fmla="*/ f246 f79 1"/>
                <a:gd name="f327" fmla="*/ f247 f80 1"/>
                <a:gd name="f328" fmla="*/ f248 f79 1"/>
                <a:gd name="f329" fmla="*/ f249 f80 1"/>
                <a:gd name="f330" fmla="*/ f250 f79 1"/>
                <a:gd name="f331" fmla="*/ f251 f80 1"/>
                <a:gd name="f332" fmla="*/ f252 f80 1"/>
                <a:gd name="f333" fmla="*/ f253 f80 1"/>
                <a:gd name="f334" fmla="*/ f254 f80 1"/>
                <a:gd name="f335" fmla="*/ f255 f80 1"/>
                <a:gd name="f336" fmla="*/ f256 f79 1"/>
                <a:gd name="f337" fmla="*/ f257 f80 1"/>
                <a:gd name="f338" fmla="*/ f258 f79 1"/>
                <a:gd name="f339" fmla="*/ f259 f80 1"/>
                <a:gd name="f340" fmla="*/ f260 f80 1"/>
                <a:gd name="f341" fmla="*/ f261 f79 1"/>
                <a:gd name="f342" fmla="*/ f262 f80 1"/>
                <a:gd name="f343" fmla="*/ f263 f79 1"/>
                <a:gd name="f344" fmla="*/ f264 f80 1"/>
                <a:gd name="f345" fmla="*/ f265 f79 1"/>
                <a:gd name="f346" fmla="*/ f266 f80 1"/>
                <a:gd name="f347" fmla="*/ f267 f80 1"/>
                <a:gd name="f348" fmla="*/ f268 f79 1"/>
                <a:gd name="f349" fmla="*/ f269 f80 1"/>
                <a:gd name="f350" fmla="*/ f270 f79 1"/>
                <a:gd name="f351" fmla="*/ f271 f79 1"/>
                <a:gd name="f352" fmla="*/ f272 f79 1"/>
                <a:gd name="f353" fmla="*/ f273 f79 1"/>
                <a:gd name="f354" fmla="*/ f274 f80 1"/>
                <a:gd name="f355" fmla="*/ f275 f79 1"/>
                <a:gd name="f356" fmla="*/ f276 f80 1"/>
                <a:gd name="f357" fmla="*/ f277 f79 1"/>
                <a:gd name="f358" fmla="*/ f278 f80 1"/>
                <a:gd name="f359" fmla="*/ f279 f79 1"/>
                <a:gd name="f360" fmla="*/ f280 f79 1"/>
                <a:gd name="f361" fmla="*/ f281 f79 1"/>
                <a:gd name="f362" fmla="*/ f283 f79 1"/>
                <a:gd name="f363" fmla="*/ f284 f80 1"/>
                <a:gd name="f364" fmla="*/ f285 f80 1"/>
                <a:gd name="f365" fmla="*/ f286 f79 1"/>
                <a:gd name="f366" fmla="*/ f287 f80 1"/>
                <a:gd name="f367" fmla="*/ f288 f79 1"/>
                <a:gd name="f368" fmla="*/ f289 f80 1"/>
                <a:gd name="f369" fmla="*/ f290 f79 1"/>
                <a:gd name="f370" fmla="*/ f291 f80 1"/>
                <a:gd name="f371" fmla="*/ f292 f80 1"/>
                <a:gd name="f372" fmla="*/ f293 f80 1"/>
                <a:gd name="f373" fmla="*/ f294 f79 1"/>
                <a:gd name="f374" fmla="*/ f295 f80 1"/>
                <a:gd name="f375" fmla="*/ f296 f79 1"/>
                <a:gd name="f376" fmla="*/ f297 f79 1"/>
                <a:gd name="f377" fmla="*/ f298 f80 1"/>
                <a:gd name="f378" fmla="*/ f299 f80 1"/>
                <a:gd name="f379" fmla="*/ f300 f80 1"/>
                <a:gd name="f380" fmla="*/ f301 f79 1"/>
                <a:gd name="f381" fmla="*/ f302 f80 1"/>
                <a:gd name="f382" fmla="*/ f303 f80 1"/>
                <a:gd name="f383" fmla="*/ f304 f79 1"/>
                <a:gd name="f384" fmla="*/ f305 f80 1"/>
                <a:gd name="f385" fmla="*/ f306 f79 1"/>
                <a:gd name="f386" fmla="*/ f307 f80 1"/>
                <a:gd name="f387" fmla="*/ f308 f79 1"/>
                <a:gd name="f388" fmla="*/ f309 f80 1"/>
                <a:gd name="f389" fmla="*/ f310 f79 1"/>
                <a:gd name="f390" fmla="*/ f311 f80 1"/>
                <a:gd name="f391" fmla="*/ f312 f79 1"/>
                <a:gd name="f392" fmla="*/ f313 f80 1"/>
                <a:gd name="f393" fmla="*/ f314 f79 1"/>
                <a:gd name="f394" fmla="*/ f315 f80 1"/>
                <a:gd name="f395" fmla="*/ f316 f8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1">
                  <a:pos x="f323" y="f324"/>
                </a:cxn>
                <a:cxn ang="f241">
                  <a:pos x="f319" y="f325"/>
                </a:cxn>
                <a:cxn ang="f241">
                  <a:pos x="f326" y="f327"/>
                </a:cxn>
                <a:cxn ang="f241">
                  <a:pos x="f328" y="f329"/>
                </a:cxn>
                <a:cxn ang="f241">
                  <a:pos x="f330" y="f331"/>
                </a:cxn>
                <a:cxn ang="f241">
                  <a:pos x="f330" y="f332"/>
                </a:cxn>
                <a:cxn ang="f241">
                  <a:pos x="f330" y="f333"/>
                </a:cxn>
                <a:cxn ang="f241">
                  <a:pos x="f330" y="f334"/>
                </a:cxn>
                <a:cxn ang="f241">
                  <a:pos x="f330" y="f335"/>
                </a:cxn>
                <a:cxn ang="f241">
                  <a:pos x="f336" y="f337"/>
                </a:cxn>
                <a:cxn ang="f241">
                  <a:pos x="f338" y="f339"/>
                </a:cxn>
                <a:cxn ang="f241">
                  <a:pos x="f338" y="f340"/>
                </a:cxn>
                <a:cxn ang="f241">
                  <a:pos x="f341" y="f342"/>
                </a:cxn>
                <a:cxn ang="f241">
                  <a:pos x="f343" y="f344"/>
                </a:cxn>
                <a:cxn ang="f241">
                  <a:pos x="f345" y="f346"/>
                </a:cxn>
                <a:cxn ang="f241">
                  <a:pos x="f345" y="f347"/>
                </a:cxn>
                <a:cxn ang="f241">
                  <a:pos x="f348" y="f349"/>
                </a:cxn>
                <a:cxn ang="f241">
                  <a:pos x="f350" y="f349"/>
                </a:cxn>
                <a:cxn ang="f241">
                  <a:pos x="f351" y="f349"/>
                </a:cxn>
                <a:cxn ang="f241">
                  <a:pos x="f352" y="f349"/>
                </a:cxn>
                <a:cxn ang="f241">
                  <a:pos x="f353" y="f354"/>
                </a:cxn>
                <a:cxn ang="f241">
                  <a:pos x="f355" y="f356"/>
                </a:cxn>
                <a:cxn ang="f241">
                  <a:pos x="f357" y="f358"/>
                </a:cxn>
                <a:cxn ang="f241">
                  <a:pos x="f359" y="f358"/>
                </a:cxn>
                <a:cxn ang="f241">
                  <a:pos x="f360" y="f347"/>
                </a:cxn>
                <a:cxn ang="f241">
                  <a:pos x="f361" y="f322"/>
                </a:cxn>
                <a:cxn ang="f241">
                  <a:pos x="f362" y="f322"/>
                </a:cxn>
                <a:cxn ang="f241">
                  <a:pos x="f362" y="f363"/>
                </a:cxn>
                <a:cxn ang="f241">
                  <a:pos x="f362" y="f344"/>
                </a:cxn>
                <a:cxn ang="f241">
                  <a:pos x="f362" y="f364"/>
                </a:cxn>
                <a:cxn ang="f241">
                  <a:pos x="f365" y="f366"/>
                </a:cxn>
                <a:cxn ang="f241">
                  <a:pos x="f367" y="f368"/>
                </a:cxn>
                <a:cxn ang="f241">
                  <a:pos x="f369" y="f370"/>
                </a:cxn>
                <a:cxn ang="f241">
                  <a:pos x="f360" y="f371"/>
                </a:cxn>
                <a:cxn ang="f241">
                  <a:pos x="f357" y="f372"/>
                </a:cxn>
                <a:cxn ang="f241">
                  <a:pos x="f373" y="f374"/>
                </a:cxn>
                <a:cxn ang="f241">
                  <a:pos x="f375" y="f333"/>
                </a:cxn>
                <a:cxn ang="f241">
                  <a:pos x="f376" y="f377"/>
                </a:cxn>
                <a:cxn ang="f241">
                  <a:pos x="f351" y="f378"/>
                </a:cxn>
                <a:cxn ang="f241">
                  <a:pos x="f351" y="f379"/>
                </a:cxn>
                <a:cxn ang="f241">
                  <a:pos x="f380" y="f381"/>
                </a:cxn>
                <a:cxn ang="f241">
                  <a:pos x="f380" y="f382"/>
                </a:cxn>
                <a:cxn ang="f241">
                  <a:pos x="f383" y="f384"/>
                </a:cxn>
                <a:cxn ang="f241">
                  <a:pos x="f385" y="f386"/>
                </a:cxn>
                <a:cxn ang="f241">
                  <a:pos x="f387" y="f388"/>
                </a:cxn>
                <a:cxn ang="f241">
                  <a:pos x="f389" y="f390"/>
                </a:cxn>
                <a:cxn ang="f241">
                  <a:pos x="f391" y="f392"/>
                </a:cxn>
                <a:cxn ang="f241">
                  <a:pos x="f393" y="f394"/>
                </a:cxn>
                <a:cxn ang="f241">
                  <a:pos x="f338" y="f395"/>
                </a:cxn>
                <a:cxn ang="f241">
                  <a:pos x="f323" y="f324"/>
                </a:cxn>
              </a:cxnLst>
              <a:rect l="f319" t="f322" r="f320" b="f321"/>
              <a:pathLst>
                <a:path w="293" h="353">
                  <a:moveTo>
                    <a:pt x="f8" y="f9"/>
                  </a:moveTo>
                  <a:lnTo>
                    <a:pt x="f5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2"/>
                  </a:lnTo>
                  <a:lnTo>
                    <a:pt x="f15" y="f16"/>
                  </a:lnTo>
                  <a:lnTo>
                    <a:pt x="f15" y="f17"/>
                  </a:lnTo>
                  <a:lnTo>
                    <a:pt x="f15" y="f18"/>
                  </a:lnTo>
                  <a:lnTo>
                    <a:pt x="f15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2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29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2" y="f38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12" y="f43"/>
                  </a:lnTo>
                  <a:lnTo>
                    <a:pt x="f44" y="f43"/>
                  </a:lnTo>
                  <a:lnTo>
                    <a:pt x="f45" y="f31"/>
                  </a:lnTo>
                  <a:lnTo>
                    <a:pt x="f46" y="f5"/>
                  </a:lnTo>
                  <a:lnTo>
                    <a:pt x="f6" y="f5"/>
                  </a:lnTo>
                  <a:lnTo>
                    <a:pt x="f6" y="f47"/>
                  </a:lnTo>
                  <a:lnTo>
                    <a:pt x="f6" y="f28"/>
                  </a:lnTo>
                  <a:lnTo>
                    <a:pt x="f6" y="f48"/>
                  </a:lnTo>
                  <a:lnTo>
                    <a:pt x="f49" y="f50"/>
                  </a:lnTo>
                  <a:lnTo>
                    <a:pt x="f51" y="f52"/>
                  </a:lnTo>
                  <a:lnTo>
                    <a:pt x="f53" y="f54"/>
                  </a:lnTo>
                  <a:lnTo>
                    <a:pt x="f55" y="f56"/>
                  </a:lnTo>
                  <a:lnTo>
                    <a:pt x="f12" y="f57"/>
                  </a:lnTo>
                  <a:lnTo>
                    <a:pt x="f58" y="f59"/>
                  </a:lnTo>
                  <a:lnTo>
                    <a:pt x="f60" y="f17"/>
                  </a:lnTo>
                  <a:lnTo>
                    <a:pt x="f61" y="f62"/>
                  </a:lnTo>
                  <a:lnTo>
                    <a:pt x="f36" y="f63"/>
                  </a:lnTo>
                  <a:lnTo>
                    <a:pt x="f36" y="f64"/>
                  </a:lnTo>
                  <a:lnTo>
                    <a:pt x="f65" y="f45"/>
                  </a:lnTo>
                  <a:lnTo>
                    <a:pt x="f65" y="f66"/>
                  </a:lnTo>
                  <a:lnTo>
                    <a:pt x="f62" y="f67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72" y="f7"/>
                  </a:lnTo>
                  <a:lnTo>
                    <a:pt x="f73" y="f74"/>
                  </a:lnTo>
                  <a:lnTo>
                    <a:pt x="f75" y="f76"/>
                  </a:lnTo>
                  <a:lnTo>
                    <a:pt x="f22" y="f77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FFF99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29" name="Freeform 136"/>
            <p:cNvSpPr/>
            <p:nvPr/>
          </p:nvSpPr>
          <p:spPr>
            <a:xfrm>
              <a:off x="2025926" y="3874513"/>
              <a:ext cx="351559" cy="40621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61"/>
                <a:gd name="f7" fmla="val 30"/>
                <a:gd name="f8" fmla="val 60"/>
                <a:gd name="f9" fmla="val 78"/>
                <a:gd name="f10" fmla="val 69"/>
                <a:gd name="f11" fmla="val 108"/>
                <a:gd name="f12" fmla="val 58"/>
                <a:gd name="f13" fmla="val 116"/>
                <a:gd name="f14" fmla="val 36"/>
                <a:gd name="f15" fmla="val 124"/>
                <a:gd name="f16" fmla="val 23"/>
                <a:gd name="f17" fmla="val 125"/>
                <a:gd name="f18" fmla="val 146"/>
                <a:gd name="f19" fmla="val 1"/>
                <a:gd name="f20" fmla="val 158"/>
                <a:gd name="f21" fmla="val 192"/>
                <a:gd name="f22" fmla="val 202"/>
                <a:gd name="f23" fmla="val 81"/>
                <a:gd name="f24" fmla="val 226"/>
                <a:gd name="f25" fmla="val 243"/>
                <a:gd name="f26" fmla="val 109"/>
                <a:gd name="f27" fmla="val 265"/>
                <a:gd name="f28" fmla="val 120"/>
                <a:gd name="f29" fmla="val 270"/>
                <a:gd name="f30" fmla="val 293"/>
                <a:gd name="f31" fmla="val 147"/>
                <a:gd name="f32" fmla="val 304"/>
                <a:gd name="f33" fmla="val 170"/>
                <a:gd name="f34" fmla="val 327"/>
                <a:gd name="f35" fmla="val 353"/>
                <a:gd name="f36" fmla="val 175"/>
                <a:gd name="f37" fmla="val 358"/>
                <a:gd name="f38" fmla="val 193"/>
                <a:gd name="f39" fmla="val 227"/>
                <a:gd name="f40" fmla="val 254"/>
                <a:gd name="f41" fmla="val 281"/>
                <a:gd name="f42" fmla="val 351"/>
                <a:gd name="f43" fmla="val 295"/>
                <a:gd name="f44" fmla="val 294"/>
                <a:gd name="f45" fmla="val 317"/>
                <a:gd name="f46" fmla="val 283"/>
                <a:gd name="f47" fmla="val 312"/>
                <a:gd name="f48" fmla="val 282"/>
                <a:gd name="f49" fmla="val 260"/>
                <a:gd name="f50" fmla="val 259"/>
                <a:gd name="f51" fmla="val 272"/>
                <a:gd name="f52" fmla="val 276"/>
                <a:gd name="f53" fmla="val 305"/>
                <a:gd name="f54" fmla="val 279"/>
                <a:gd name="f55" fmla="val 319"/>
                <a:gd name="f56" fmla="val 267"/>
                <a:gd name="f57" fmla="val 342"/>
                <a:gd name="f58" fmla="val 357"/>
                <a:gd name="f59" fmla="val 228"/>
                <a:gd name="f60" fmla="val 205"/>
                <a:gd name="f61" fmla="val 347"/>
                <a:gd name="f62" fmla="val 194"/>
                <a:gd name="f63" fmla="val 186"/>
                <a:gd name="f64" fmla="val 314"/>
                <a:gd name="f65" fmla="val 176"/>
                <a:gd name="f66" fmla="val 297"/>
                <a:gd name="f67" fmla="val 162"/>
                <a:gd name="f68" fmla="val 257"/>
                <a:gd name="f69" fmla="val 136"/>
                <a:gd name="f70" fmla="val 104"/>
                <a:gd name="f71" fmla="val 237"/>
                <a:gd name="f72" fmla="val 76"/>
                <a:gd name="f73" fmla="val 214"/>
                <a:gd name="f74" fmla="val 68"/>
                <a:gd name="f75" fmla="val 63"/>
                <a:gd name="f76" fmla="val 179"/>
                <a:gd name="f77" fmla="val 56"/>
                <a:gd name="f78" fmla="val 160"/>
                <a:gd name="f79" fmla="val 48"/>
                <a:gd name="f80" fmla="val 33"/>
                <a:gd name="f81" fmla="val 145"/>
                <a:gd name="f82" fmla="val 139"/>
                <a:gd name="f83" fmla="val 31"/>
                <a:gd name="f84" fmla="val 96"/>
                <a:gd name="f85" fmla="+- 0 0 -90"/>
                <a:gd name="f86" fmla="*/ f3 1 361"/>
                <a:gd name="f87" fmla="*/ f4 1 361"/>
                <a:gd name="f88" fmla="+- f6 0 f5"/>
                <a:gd name="f89" fmla="*/ f85 f0 1"/>
                <a:gd name="f90" fmla="*/ f88 1 361"/>
                <a:gd name="f91" fmla="*/ 17 f88 1"/>
                <a:gd name="f92" fmla="*/ 32 f88 1"/>
                <a:gd name="f93" fmla="*/ 44 f88 1"/>
                <a:gd name="f94" fmla="*/ 36 f88 1"/>
                <a:gd name="f95" fmla="*/ 60 f88 1"/>
                <a:gd name="f96" fmla="*/ 31 f88 1"/>
                <a:gd name="f97" fmla="*/ 65 f88 1"/>
                <a:gd name="f98" fmla="*/ 19 f88 1"/>
                <a:gd name="f99" fmla="*/ 69 f88 1"/>
                <a:gd name="f100" fmla="*/ 12 f88 1"/>
                <a:gd name="f101" fmla="*/ 70 f88 1"/>
                <a:gd name="f102" fmla="*/ 0 f88 1"/>
                <a:gd name="f103" fmla="*/ 83 f88 1"/>
                <a:gd name="f104" fmla="*/ 1 f88 1"/>
                <a:gd name="f105" fmla="*/ 88 f88 1"/>
                <a:gd name="f106" fmla="*/ 102 f88 1"/>
                <a:gd name="f107" fmla="*/ 107 f88 1"/>
                <a:gd name="f108" fmla="*/ 114 f88 1"/>
                <a:gd name="f109" fmla="*/ 43 f88 1"/>
                <a:gd name="f110" fmla="*/ 127 f88 1"/>
                <a:gd name="f111" fmla="*/ 137 f88 1"/>
                <a:gd name="f112" fmla="*/ 57 f88 1"/>
                <a:gd name="f113" fmla="*/ 149 f88 1"/>
                <a:gd name="f114" fmla="*/ 63 f88 1"/>
                <a:gd name="f115" fmla="*/ 152 f88 1"/>
                <a:gd name="f116" fmla="*/ 66 f88 1"/>
                <a:gd name="f117" fmla="*/ 165 f88 1"/>
                <a:gd name="f118" fmla="*/ 78 f88 1"/>
                <a:gd name="f119" fmla="*/ 171 f88 1"/>
                <a:gd name="f120" fmla="*/ 91 f88 1"/>
                <a:gd name="f121" fmla="*/ 184 f88 1"/>
                <a:gd name="f122" fmla="*/ 198 f88 1"/>
                <a:gd name="f123" fmla="*/ 93 f88 1"/>
                <a:gd name="f124" fmla="*/ 201 f88 1"/>
                <a:gd name="f125" fmla="*/ 203 f88 1"/>
                <a:gd name="f126" fmla="*/ 121 f88 1"/>
                <a:gd name="f127" fmla="*/ 134 f88 1"/>
                <a:gd name="f128" fmla="*/ 197 f88 1"/>
                <a:gd name="f129" fmla="*/ 156 f88 1"/>
                <a:gd name="f130" fmla="*/ 178 f88 1"/>
                <a:gd name="f131" fmla="*/ 150 f88 1"/>
                <a:gd name="f132" fmla="*/ 176 f88 1"/>
                <a:gd name="f133" fmla="*/ 140 f88 1"/>
                <a:gd name="f134" fmla="*/ 158 f88 1"/>
                <a:gd name="f135" fmla="*/ 138 f88 1"/>
                <a:gd name="f136" fmla="*/ 146 f88 1"/>
                <a:gd name="f137" fmla="*/ 144 f88 1"/>
                <a:gd name="f138" fmla="*/ 155 f88 1"/>
                <a:gd name="f139" fmla="*/ 162 f88 1"/>
                <a:gd name="f140" fmla="*/ 157 f88 1"/>
                <a:gd name="f141" fmla="*/ 169 f88 1"/>
                <a:gd name="f142" fmla="*/ 181 f88 1"/>
                <a:gd name="f143" fmla="*/ 189 f88 1"/>
                <a:gd name="f144" fmla="*/ 128 f88 1"/>
                <a:gd name="f145" fmla="*/ 191 f88 1"/>
                <a:gd name="f146" fmla="*/ 116 f88 1"/>
                <a:gd name="f147" fmla="*/ 109 f88 1"/>
                <a:gd name="f148" fmla="*/ 173 f88 1"/>
                <a:gd name="f149" fmla="*/ 105 f88 1"/>
                <a:gd name="f150" fmla="*/ 166 f88 1"/>
                <a:gd name="f151" fmla="*/ 99 f88 1"/>
                <a:gd name="f152" fmla="*/ 92 f88 1"/>
                <a:gd name="f153" fmla="*/ 136 f88 1"/>
                <a:gd name="f154" fmla="*/ 76 f88 1"/>
                <a:gd name="f155" fmla="*/ 59 f88 1"/>
                <a:gd name="f156" fmla="*/ 125 f88 1"/>
                <a:gd name="f157" fmla="*/ 113 f88 1"/>
                <a:gd name="f158" fmla="*/ 38 f88 1"/>
                <a:gd name="f159" fmla="*/ 35 f88 1"/>
                <a:gd name="f160" fmla="*/ 95 f88 1"/>
                <a:gd name="f161" fmla="*/ 84 f88 1"/>
                <a:gd name="f162" fmla="*/ 27 f88 1"/>
                <a:gd name="f163" fmla="*/ 77 f88 1"/>
                <a:gd name="f164" fmla="*/ 18 f88 1"/>
                <a:gd name="f165" fmla="*/ 74 f88 1"/>
                <a:gd name="f166" fmla="*/ 21 f88 1"/>
                <a:gd name="f167" fmla="*/ 51 f88 1"/>
                <a:gd name="f168" fmla="*/ 361 f88 1"/>
                <a:gd name="f169" fmla="*/ f89 1 f2"/>
                <a:gd name="f170" fmla="*/ f91 1 361"/>
                <a:gd name="f171" fmla="*/ f92 1 361"/>
                <a:gd name="f172" fmla="*/ f93 1 361"/>
                <a:gd name="f173" fmla="*/ f94 1 361"/>
                <a:gd name="f174" fmla="*/ f95 1 361"/>
                <a:gd name="f175" fmla="*/ f96 1 361"/>
                <a:gd name="f176" fmla="*/ f97 1 361"/>
                <a:gd name="f177" fmla="*/ f98 1 361"/>
                <a:gd name="f178" fmla="*/ f99 1 361"/>
                <a:gd name="f179" fmla="*/ f100 1 361"/>
                <a:gd name="f180" fmla="*/ f101 1 361"/>
                <a:gd name="f181" fmla="*/ f102 1 361"/>
                <a:gd name="f182" fmla="*/ f103 1 361"/>
                <a:gd name="f183" fmla="*/ f104 1 361"/>
                <a:gd name="f184" fmla="*/ f105 1 361"/>
                <a:gd name="f185" fmla="*/ f106 1 361"/>
                <a:gd name="f186" fmla="*/ f107 1 361"/>
                <a:gd name="f187" fmla="*/ f108 1 361"/>
                <a:gd name="f188" fmla="*/ f109 1 361"/>
                <a:gd name="f189" fmla="*/ f110 1 361"/>
                <a:gd name="f190" fmla="*/ f111 1 361"/>
                <a:gd name="f191" fmla="*/ f112 1 361"/>
                <a:gd name="f192" fmla="*/ f113 1 361"/>
                <a:gd name="f193" fmla="*/ f114 1 361"/>
                <a:gd name="f194" fmla="*/ f115 1 361"/>
                <a:gd name="f195" fmla="*/ f116 1 361"/>
                <a:gd name="f196" fmla="*/ f117 1 361"/>
                <a:gd name="f197" fmla="*/ f118 1 361"/>
                <a:gd name="f198" fmla="*/ f119 1 361"/>
                <a:gd name="f199" fmla="*/ f120 1 361"/>
                <a:gd name="f200" fmla="*/ f121 1 361"/>
                <a:gd name="f201" fmla="*/ f122 1 361"/>
                <a:gd name="f202" fmla="*/ f123 1 361"/>
                <a:gd name="f203" fmla="*/ f124 1 361"/>
                <a:gd name="f204" fmla="*/ f125 1 361"/>
                <a:gd name="f205" fmla="*/ f126 1 361"/>
                <a:gd name="f206" fmla="*/ f127 1 361"/>
                <a:gd name="f207" fmla="*/ f128 1 361"/>
                <a:gd name="f208" fmla="*/ f129 1 361"/>
                <a:gd name="f209" fmla="*/ f130 1 361"/>
                <a:gd name="f210" fmla="*/ f131 1 361"/>
                <a:gd name="f211" fmla="*/ f132 1 361"/>
                <a:gd name="f212" fmla="*/ f133 1 361"/>
                <a:gd name="f213" fmla="*/ f134 1 361"/>
                <a:gd name="f214" fmla="*/ f135 1 361"/>
                <a:gd name="f215" fmla="*/ f136 1 361"/>
                <a:gd name="f216" fmla="*/ f137 1 361"/>
                <a:gd name="f217" fmla="*/ f138 1 361"/>
                <a:gd name="f218" fmla="*/ f139 1 361"/>
                <a:gd name="f219" fmla="*/ f140 1 361"/>
                <a:gd name="f220" fmla="*/ f141 1 361"/>
                <a:gd name="f221" fmla="*/ f142 1 361"/>
                <a:gd name="f222" fmla="*/ f143 1 361"/>
                <a:gd name="f223" fmla="*/ f144 1 361"/>
                <a:gd name="f224" fmla="*/ f145 1 361"/>
                <a:gd name="f225" fmla="*/ f146 1 361"/>
                <a:gd name="f226" fmla="*/ f147 1 361"/>
                <a:gd name="f227" fmla="*/ f148 1 361"/>
                <a:gd name="f228" fmla="*/ f149 1 361"/>
                <a:gd name="f229" fmla="*/ f150 1 361"/>
                <a:gd name="f230" fmla="*/ f151 1 361"/>
                <a:gd name="f231" fmla="*/ f152 1 361"/>
                <a:gd name="f232" fmla="*/ f153 1 361"/>
                <a:gd name="f233" fmla="*/ f154 1 361"/>
                <a:gd name="f234" fmla="*/ f155 1 361"/>
                <a:gd name="f235" fmla="*/ f156 1 361"/>
                <a:gd name="f236" fmla="*/ f157 1 361"/>
                <a:gd name="f237" fmla="*/ f158 1 361"/>
                <a:gd name="f238" fmla="*/ f159 1 361"/>
                <a:gd name="f239" fmla="*/ f160 1 361"/>
                <a:gd name="f240" fmla="*/ f161 1 361"/>
                <a:gd name="f241" fmla="*/ f162 1 361"/>
                <a:gd name="f242" fmla="*/ f163 1 361"/>
                <a:gd name="f243" fmla="*/ f164 1 361"/>
                <a:gd name="f244" fmla="*/ f165 1 361"/>
                <a:gd name="f245" fmla="*/ f166 1 361"/>
                <a:gd name="f246" fmla="*/ f167 1 361"/>
                <a:gd name="f247" fmla="*/ f168 1 361"/>
                <a:gd name="f248" fmla="+- f169 0 f1"/>
                <a:gd name="f249" fmla="*/ f170 1 f90"/>
                <a:gd name="f250" fmla="*/ f171 1 f90"/>
                <a:gd name="f251" fmla="*/ f172 1 f90"/>
                <a:gd name="f252" fmla="*/ f173 1 f90"/>
                <a:gd name="f253" fmla="*/ f174 1 f90"/>
                <a:gd name="f254" fmla="*/ f175 1 f90"/>
                <a:gd name="f255" fmla="*/ f176 1 f90"/>
                <a:gd name="f256" fmla="*/ f177 1 f90"/>
                <a:gd name="f257" fmla="*/ f178 1 f90"/>
                <a:gd name="f258" fmla="*/ f179 1 f90"/>
                <a:gd name="f259" fmla="*/ f180 1 f90"/>
                <a:gd name="f260" fmla="*/ f181 1 f90"/>
                <a:gd name="f261" fmla="*/ f182 1 f90"/>
                <a:gd name="f262" fmla="*/ f183 1 f90"/>
                <a:gd name="f263" fmla="*/ f184 1 f90"/>
                <a:gd name="f264" fmla="*/ f185 1 f90"/>
                <a:gd name="f265" fmla="*/ f186 1 f90"/>
                <a:gd name="f266" fmla="*/ f187 1 f90"/>
                <a:gd name="f267" fmla="*/ f188 1 f90"/>
                <a:gd name="f268" fmla="*/ f189 1 f90"/>
                <a:gd name="f269" fmla="*/ f190 1 f90"/>
                <a:gd name="f270" fmla="*/ f191 1 f90"/>
                <a:gd name="f271" fmla="*/ f192 1 f90"/>
                <a:gd name="f272" fmla="*/ f193 1 f90"/>
                <a:gd name="f273" fmla="*/ f194 1 f90"/>
                <a:gd name="f274" fmla="*/ f195 1 f90"/>
                <a:gd name="f275" fmla="*/ f196 1 f90"/>
                <a:gd name="f276" fmla="*/ f197 1 f90"/>
                <a:gd name="f277" fmla="*/ f198 1 f90"/>
                <a:gd name="f278" fmla="*/ f199 1 f90"/>
                <a:gd name="f279" fmla="*/ f200 1 f90"/>
                <a:gd name="f280" fmla="*/ f201 1 f90"/>
                <a:gd name="f281" fmla="*/ f202 1 f90"/>
                <a:gd name="f282" fmla="*/ f203 1 f90"/>
                <a:gd name="f283" fmla="*/ f204 1 f90"/>
                <a:gd name="f284" fmla="*/ f205 1 f90"/>
                <a:gd name="f285" fmla="*/ f206 1 f90"/>
                <a:gd name="f286" fmla="*/ f207 1 f90"/>
                <a:gd name="f287" fmla="*/ f208 1 f90"/>
                <a:gd name="f288" fmla="*/ f209 1 f90"/>
                <a:gd name="f289" fmla="*/ f210 1 f90"/>
                <a:gd name="f290" fmla="*/ f211 1 f90"/>
                <a:gd name="f291" fmla="*/ f212 1 f90"/>
                <a:gd name="f292" fmla="*/ f213 1 f90"/>
                <a:gd name="f293" fmla="*/ f214 1 f90"/>
                <a:gd name="f294" fmla="*/ f215 1 f90"/>
                <a:gd name="f295" fmla="*/ f216 1 f90"/>
                <a:gd name="f296" fmla="*/ f217 1 f90"/>
                <a:gd name="f297" fmla="*/ f218 1 f90"/>
                <a:gd name="f298" fmla="*/ f219 1 f90"/>
                <a:gd name="f299" fmla="*/ f220 1 f90"/>
                <a:gd name="f300" fmla="*/ f221 1 f90"/>
                <a:gd name="f301" fmla="*/ f222 1 f90"/>
                <a:gd name="f302" fmla="*/ f223 1 f90"/>
                <a:gd name="f303" fmla="*/ f224 1 f90"/>
                <a:gd name="f304" fmla="*/ f225 1 f90"/>
                <a:gd name="f305" fmla="*/ f226 1 f90"/>
                <a:gd name="f306" fmla="*/ f227 1 f90"/>
                <a:gd name="f307" fmla="*/ f228 1 f90"/>
                <a:gd name="f308" fmla="*/ f229 1 f90"/>
                <a:gd name="f309" fmla="*/ f230 1 f90"/>
                <a:gd name="f310" fmla="*/ f231 1 f90"/>
                <a:gd name="f311" fmla="*/ f232 1 f90"/>
                <a:gd name="f312" fmla="*/ f233 1 f90"/>
                <a:gd name="f313" fmla="*/ f234 1 f90"/>
                <a:gd name="f314" fmla="*/ f235 1 f90"/>
                <a:gd name="f315" fmla="*/ f236 1 f90"/>
                <a:gd name="f316" fmla="*/ f237 1 f90"/>
                <a:gd name="f317" fmla="*/ f238 1 f90"/>
                <a:gd name="f318" fmla="*/ f239 1 f90"/>
                <a:gd name="f319" fmla="*/ f240 1 f90"/>
                <a:gd name="f320" fmla="*/ f241 1 f90"/>
                <a:gd name="f321" fmla="*/ f242 1 f90"/>
                <a:gd name="f322" fmla="*/ f243 1 f90"/>
                <a:gd name="f323" fmla="*/ f244 1 f90"/>
                <a:gd name="f324" fmla="*/ f245 1 f90"/>
                <a:gd name="f325" fmla="*/ f246 1 f90"/>
                <a:gd name="f326" fmla="*/ f247 1 f90"/>
                <a:gd name="f327" fmla="*/ f260 f86 1"/>
                <a:gd name="f328" fmla="*/ f326 f86 1"/>
                <a:gd name="f329" fmla="*/ f326 f87 1"/>
                <a:gd name="f330" fmla="*/ f260 f87 1"/>
                <a:gd name="f331" fmla="*/ f249 f86 1"/>
                <a:gd name="f332" fmla="*/ f250 f87 1"/>
                <a:gd name="f333" fmla="*/ f251 f86 1"/>
                <a:gd name="f334" fmla="*/ f252 f87 1"/>
                <a:gd name="f335" fmla="*/ f253 f86 1"/>
                <a:gd name="f336" fmla="*/ f254 f87 1"/>
                <a:gd name="f337" fmla="*/ f255 f86 1"/>
                <a:gd name="f338" fmla="*/ f256 f87 1"/>
                <a:gd name="f339" fmla="*/ f257 f86 1"/>
                <a:gd name="f340" fmla="*/ f258 f87 1"/>
                <a:gd name="f341" fmla="*/ f259 f86 1"/>
                <a:gd name="f342" fmla="*/ f261 f86 1"/>
                <a:gd name="f343" fmla="*/ f262 f87 1"/>
                <a:gd name="f344" fmla="*/ f263 f86 1"/>
                <a:gd name="f345" fmla="*/ f264 f86 1"/>
                <a:gd name="f346" fmla="*/ f265 f86 1"/>
                <a:gd name="f347" fmla="*/ f266 f86 1"/>
                <a:gd name="f348" fmla="*/ f267 f87 1"/>
                <a:gd name="f349" fmla="*/ f268 f86 1"/>
                <a:gd name="f350" fmla="*/ f269 f86 1"/>
                <a:gd name="f351" fmla="*/ f270 f87 1"/>
                <a:gd name="f352" fmla="*/ f271 f86 1"/>
                <a:gd name="f353" fmla="*/ f272 f87 1"/>
                <a:gd name="f354" fmla="*/ f273 f86 1"/>
                <a:gd name="f355" fmla="*/ f274 f87 1"/>
                <a:gd name="f356" fmla="*/ f275 f86 1"/>
                <a:gd name="f357" fmla="*/ f276 f87 1"/>
                <a:gd name="f358" fmla="*/ f277 f86 1"/>
                <a:gd name="f359" fmla="*/ f278 f87 1"/>
                <a:gd name="f360" fmla="*/ f279 f86 1"/>
                <a:gd name="f361" fmla="*/ f280 f86 1"/>
                <a:gd name="f362" fmla="*/ f281 f87 1"/>
                <a:gd name="f363" fmla="*/ f282 f86 1"/>
                <a:gd name="f364" fmla="*/ f264 f87 1"/>
                <a:gd name="f365" fmla="*/ f283 f86 1"/>
                <a:gd name="f366" fmla="*/ f284 f87 1"/>
                <a:gd name="f367" fmla="*/ f285 f87 1"/>
                <a:gd name="f368" fmla="*/ f271 f87 1"/>
                <a:gd name="f369" fmla="*/ f286 f86 1"/>
                <a:gd name="f370" fmla="*/ f287 f87 1"/>
                <a:gd name="f371" fmla="*/ f288 f86 1"/>
                <a:gd name="f372" fmla="*/ f289 f87 1"/>
                <a:gd name="f373" fmla="*/ f290 f86 1"/>
                <a:gd name="f374" fmla="*/ f291 f87 1"/>
                <a:gd name="f375" fmla="*/ f292 f86 1"/>
                <a:gd name="f376" fmla="*/ f293 f87 1"/>
                <a:gd name="f377" fmla="*/ f294 f86 1"/>
                <a:gd name="f378" fmla="*/ f295 f87 1"/>
                <a:gd name="f379" fmla="*/ f296 f86 1"/>
                <a:gd name="f380" fmla="*/ f297 f87 1"/>
                <a:gd name="f381" fmla="*/ f298 f86 1"/>
                <a:gd name="f382" fmla="*/ f299 f87 1"/>
                <a:gd name="f383" fmla="*/ f289 f86 1"/>
                <a:gd name="f384" fmla="*/ f300 f87 1"/>
                <a:gd name="f385" fmla="*/ f301 f87 1"/>
                <a:gd name="f386" fmla="*/ f302 f86 1"/>
                <a:gd name="f387" fmla="*/ f303 f87 1"/>
                <a:gd name="f388" fmla="*/ f304 f86 1"/>
                <a:gd name="f389" fmla="*/ f279 f87 1"/>
                <a:gd name="f390" fmla="*/ f305 f86 1"/>
                <a:gd name="f391" fmla="*/ f306 f87 1"/>
                <a:gd name="f392" fmla="*/ f307 f86 1"/>
                <a:gd name="f393" fmla="*/ f308 f87 1"/>
                <a:gd name="f394" fmla="*/ f309 f86 1"/>
                <a:gd name="f395" fmla="*/ f298 f87 1"/>
                <a:gd name="f396" fmla="*/ f310 f86 1"/>
                <a:gd name="f397" fmla="*/ f311 f87 1"/>
                <a:gd name="f398" fmla="*/ f312 f86 1"/>
                <a:gd name="f399" fmla="*/ f313 f86 1"/>
                <a:gd name="f400" fmla="*/ f314 f87 1"/>
                <a:gd name="f401" fmla="*/ f267 f86 1"/>
                <a:gd name="f402" fmla="*/ f315 f87 1"/>
                <a:gd name="f403" fmla="*/ f316 f86 1"/>
                <a:gd name="f404" fmla="*/ f317 f86 1"/>
                <a:gd name="f405" fmla="*/ f318 f87 1"/>
                <a:gd name="f406" fmla="*/ f254 f86 1"/>
                <a:gd name="f407" fmla="*/ f319 f87 1"/>
                <a:gd name="f408" fmla="*/ f320 f86 1"/>
                <a:gd name="f409" fmla="*/ f321 f87 1"/>
                <a:gd name="f410" fmla="*/ f322 f86 1"/>
                <a:gd name="f411" fmla="*/ f323 f87 1"/>
                <a:gd name="f412" fmla="*/ f324 f86 1"/>
                <a:gd name="f413" fmla="*/ f325 f8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8">
                  <a:pos x="f331" y="f332"/>
                </a:cxn>
                <a:cxn ang="f248">
                  <a:pos x="f333" y="f334"/>
                </a:cxn>
                <a:cxn ang="f248">
                  <a:pos x="f335" y="f336"/>
                </a:cxn>
                <a:cxn ang="f248">
                  <a:pos x="f337" y="f338"/>
                </a:cxn>
                <a:cxn ang="f248">
                  <a:pos x="f339" y="f340"/>
                </a:cxn>
                <a:cxn ang="f248">
                  <a:pos x="f341" y="f330"/>
                </a:cxn>
                <a:cxn ang="f248">
                  <a:pos x="f342" y="f343"/>
                </a:cxn>
                <a:cxn ang="f248">
                  <a:pos x="f344" y="f340"/>
                </a:cxn>
                <a:cxn ang="f248">
                  <a:pos x="f345" y="f338"/>
                </a:cxn>
                <a:cxn ang="f248">
                  <a:pos x="f346" y="f336"/>
                </a:cxn>
                <a:cxn ang="f248">
                  <a:pos x="f347" y="f348"/>
                </a:cxn>
                <a:cxn ang="f248">
                  <a:pos x="f349" y="f348"/>
                </a:cxn>
                <a:cxn ang="f248">
                  <a:pos x="f350" y="f351"/>
                </a:cxn>
                <a:cxn ang="f248">
                  <a:pos x="f352" y="f353"/>
                </a:cxn>
                <a:cxn ang="f248">
                  <a:pos x="f354" y="f355"/>
                </a:cxn>
                <a:cxn ang="f248">
                  <a:pos x="f356" y="f357"/>
                </a:cxn>
                <a:cxn ang="f248">
                  <a:pos x="f358" y="f359"/>
                </a:cxn>
                <a:cxn ang="f248">
                  <a:pos x="f360" y="f359"/>
                </a:cxn>
                <a:cxn ang="f248">
                  <a:pos x="f361" y="f362"/>
                </a:cxn>
                <a:cxn ang="f248">
                  <a:pos x="f363" y="f364"/>
                </a:cxn>
                <a:cxn ang="f248">
                  <a:pos x="f365" y="f366"/>
                </a:cxn>
                <a:cxn ang="f248">
                  <a:pos x="f363" y="f367"/>
                </a:cxn>
                <a:cxn ang="f248">
                  <a:pos x="f363" y="f368"/>
                </a:cxn>
                <a:cxn ang="f248">
                  <a:pos x="f369" y="f370"/>
                </a:cxn>
                <a:cxn ang="f248">
                  <a:pos x="f360" y="f370"/>
                </a:cxn>
                <a:cxn ang="f248">
                  <a:pos x="f371" y="f372"/>
                </a:cxn>
                <a:cxn ang="f248">
                  <a:pos x="f373" y="f374"/>
                </a:cxn>
                <a:cxn ang="f248">
                  <a:pos x="f375" y="f376"/>
                </a:cxn>
                <a:cxn ang="f248">
                  <a:pos x="f377" y="f378"/>
                </a:cxn>
                <a:cxn ang="f248">
                  <a:pos x="f379" y="f380"/>
                </a:cxn>
                <a:cxn ang="f248">
                  <a:pos x="f381" y="f382"/>
                </a:cxn>
                <a:cxn ang="f248">
                  <a:pos x="f383" y="f384"/>
                </a:cxn>
                <a:cxn ang="f248">
                  <a:pos x="f377" y="f385"/>
                </a:cxn>
                <a:cxn ang="f248">
                  <a:pos x="f386" y="f387"/>
                </a:cxn>
                <a:cxn ang="f248">
                  <a:pos x="f388" y="f389"/>
                </a:cxn>
                <a:cxn ang="f248">
                  <a:pos x="f390" y="f391"/>
                </a:cxn>
                <a:cxn ang="f248">
                  <a:pos x="f392" y="f393"/>
                </a:cxn>
                <a:cxn ang="f248">
                  <a:pos x="f394" y="f395"/>
                </a:cxn>
                <a:cxn ang="f248">
                  <a:pos x="f396" y="f372"/>
                </a:cxn>
                <a:cxn ang="f248">
                  <a:pos x="f344" y="f397"/>
                </a:cxn>
                <a:cxn ang="f248">
                  <a:pos x="f398" y="f397"/>
                </a:cxn>
                <a:cxn ang="f248">
                  <a:pos x="f399" y="f400"/>
                </a:cxn>
                <a:cxn ang="f248">
                  <a:pos x="f401" y="f402"/>
                </a:cxn>
                <a:cxn ang="f248">
                  <a:pos x="f403" y="f364"/>
                </a:cxn>
                <a:cxn ang="f248">
                  <a:pos x="f404" y="f405"/>
                </a:cxn>
                <a:cxn ang="f248">
                  <a:pos x="f406" y="f407"/>
                </a:cxn>
                <a:cxn ang="f248">
                  <a:pos x="f408" y="f409"/>
                </a:cxn>
                <a:cxn ang="f248">
                  <a:pos x="f410" y="f409"/>
                </a:cxn>
                <a:cxn ang="f248">
                  <a:pos x="f327" y="f409"/>
                </a:cxn>
                <a:cxn ang="f248">
                  <a:pos x="f327" y="f411"/>
                </a:cxn>
                <a:cxn ang="f248">
                  <a:pos x="f331" y="f353"/>
                </a:cxn>
                <a:cxn ang="f248">
                  <a:pos x="f412" y="f413"/>
                </a:cxn>
                <a:cxn ang="f248">
                  <a:pos x="f331" y="f332"/>
                </a:cxn>
              </a:cxnLst>
              <a:rect l="f327" t="f330" r="f328" b="f329"/>
              <a:pathLst>
                <a:path w="361" h="361">
                  <a:moveTo>
                    <a:pt x="f7" y="f8"/>
                  </a:move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5"/>
                  </a:lnTo>
                  <a:lnTo>
                    <a:pt x="f18" y="f19"/>
                  </a:lnTo>
                  <a:lnTo>
                    <a:pt x="f20" y="f16"/>
                  </a:lnTo>
                  <a:lnTo>
                    <a:pt x="f2" y="f14"/>
                  </a:lnTo>
                  <a:lnTo>
                    <a:pt x="f21" y="f12"/>
                  </a:lnTo>
                  <a:lnTo>
                    <a:pt x="f22" y="f23"/>
                  </a:lnTo>
                  <a:lnTo>
                    <a:pt x="f24" y="f23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17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3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6" y="f39"/>
                  </a:lnTo>
                  <a:lnTo>
                    <a:pt x="f37" y="f40"/>
                  </a:lnTo>
                  <a:lnTo>
                    <a:pt x="f37" y="f41"/>
                  </a:lnTo>
                  <a:lnTo>
                    <a:pt x="f42" y="f43"/>
                  </a:lnTo>
                  <a:lnTo>
                    <a:pt x="f34" y="f44"/>
                  </a:lnTo>
                  <a:lnTo>
                    <a:pt x="f45" y="f46"/>
                  </a:lnTo>
                  <a:lnTo>
                    <a:pt x="f47" y="f2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0" y="f58"/>
                  </a:lnTo>
                  <a:lnTo>
                    <a:pt x="f59" y="f6"/>
                  </a:lnTo>
                  <a:lnTo>
                    <a:pt x="f60" y="f61"/>
                  </a:lnTo>
                  <a:lnTo>
                    <a:pt x="f62" y="f34"/>
                  </a:lnTo>
                  <a:lnTo>
                    <a:pt x="f63" y="f64"/>
                  </a:lnTo>
                  <a:lnTo>
                    <a:pt x="f65" y="f66"/>
                  </a:lnTo>
                  <a:lnTo>
                    <a:pt x="f67" y="f46"/>
                  </a:lnTo>
                  <a:lnTo>
                    <a:pt x="f20" y="f68"/>
                  </a:lnTo>
                  <a:lnTo>
                    <a:pt x="f69" y="f68"/>
                  </a:lnTo>
                  <a:lnTo>
                    <a:pt x="f70" y="f71"/>
                  </a:lnTo>
                  <a:lnTo>
                    <a:pt x="f72" y="f73"/>
                  </a:lnTo>
                  <a:lnTo>
                    <a:pt x="f74" y="f38"/>
                  </a:lnTo>
                  <a:lnTo>
                    <a:pt x="f75" y="f76"/>
                  </a:lnTo>
                  <a:lnTo>
                    <a:pt x="f77" y="f78"/>
                  </a:lnTo>
                  <a:lnTo>
                    <a:pt x="f79" y="f18"/>
                  </a:lnTo>
                  <a:lnTo>
                    <a:pt x="f80" y="f81"/>
                  </a:lnTo>
                  <a:lnTo>
                    <a:pt x="f5" y="f81"/>
                  </a:lnTo>
                  <a:lnTo>
                    <a:pt x="f5" y="f82"/>
                  </a:lnTo>
                  <a:lnTo>
                    <a:pt x="f83" y="f28"/>
                  </a:lnTo>
                  <a:lnTo>
                    <a:pt x="f14" y="f84"/>
                  </a:lnTo>
                  <a:lnTo>
                    <a:pt x="f7" y="f8"/>
                  </a:lnTo>
                  <a:close/>
                </a:path>
              </a:pathLst>
            </a:custGeom>
            <a:solidFill>
              <a:srgbClr val="FFFF99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30" name="Freeform 137"/>
            <p:cNvSpPr/>
            <p:nvPr/>
          </p:nvSpPr>
          <p:spPr>
            <a:xfrm>
              <a:off x="1313343" y="4599294"/>
              <a:ext cx="313675" cy="36864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20"/>
                <a:gd name="f7" fmla="val 326"/>
                <a:gd name="f8" fmla="val 11"/>
                <a:gd name="f9" fmla="val 18"/>
                <a:gd name="f10" fmla="val 17"/>
                <a:gd name="f11" fmla="val 12"/>
                <a:gd name="f12" fmla="val 25"/>
                <a:gd name="f13" fmla="val 3"/>
                <a:gd name="f14" fmla="val 32"/>
                <a:gd name="f15" fmla="val 38"/>
                <a:gd name="f16" fmla="val 1"/>
                <a:gd name="f17" fmla="val 54"/>
                <a:gd name="f18" fmla="val 4"/>
                <a:gd name="f19" fmla="val 62"/>
                <a:gd name="f20" fmla="val 71"/>
                <a:gd name="f21" fmla="val 78"/>
                <a:gd name="f22" fmla="val 88"/>
                <a:gd name="f23" fmla="val 96"/>
                <a:gd name="f24" fmla="val 104"/>
                <a:gd name="f25" fmla="val 112"/>
                <a:gd name="f26" fmla="val 121"/>
                <a:gd name="f27" fmla="val 136"/>
                <a:gd name="f28" fmla="val 144"/>
                <a:gd name="f29" fmla="val 152"/>
                <a:gd name="f30" fmla="val 6"/>
                <a:gd name="f31" fmla="val 162"/>
                <a:gd name="f32" fmla="val 8"/>
                <a:gd name="f33" fmla="val 170"/>
                <a:gd name="f34" fmla="val 14"/>
                <a:gd name="f35" fmla="val 178"/>
                <a:gd name="f36" fmla="val 21"/>
                <a:gd name="f37" fmla="val 184"/>
                <a:gd name="f38" fmla="val 189"/>
                <a:gd name="f39" fmla="val 41"/>
                <a:gd name="f40" fmla="val 47"/>
                <a:gd name="f41" fmla="val 192"/>
                <a:gd name="f42" fmla="val 56"/>
                <a:gd name="f43" fmla="val 201"/>
                <a:gd name="f44" fmla="val 210"/>
                <a:gd name="f45" fmla="val 55"/>
                <a:gd name="f46" fmla="val 218"/>
                <a:gd name="f47" fmla="val 227"/>
                <a:gd name="f48" fmla="val 238"/>
                <a:gd name="f49" fmla="val 245"/>
                <a:gd name="f50" fmla="val 252"/>
                <a:gd name="f51" fmla="val 53"/>
                <a:gd name="f52" fmla="val 265"/>
                <a:gd name="f53" fmla="val 51"/>
                <a:gd name="f54" fmla="val 271"/>
                <a:gd name="f55" fmla="val 52"/>
                <a:gd name="f56" fmla="val 283"/>
                <a:gd name="f57" fmla="val 287"/>
                <a:gd name="f58" fmla="val 40"/>
                <a:gd name="f59" fmla="val 294"/>
                <a:gd name="f60" fmla="val 42"/>
                <a:gd name="f61" fmla="val 309"/>
                <a:gd name="f62" fmla="val 316"/>
                <a:gd name="f63" fmla="val 46"/>
                <a:gd name="f64" fmla="val 59"/>
                <a:gd name="f65" fmla="val 67"/>
                <a:gd name="f66" fmla="val 75"/>
                <a:gd name="f67" fmla="val 83"/>
                <a:gd name="f68" fmla="val 92"/>
                <a:gd name="f69" fmla="val 100"/>
                <a:gd name="f70" fmla="val 109"/>
                <a:gd name="f71" fmla="val 307"/>
                <a:gd name="f72" fmla="val 114"/>
                <a:gd name="f73" fmla="val 298"/>
                <a:gd name="f74" fmla="val 291"/>
                <a:gd name="f75" fmla="val 285"/>
                <a:gd name="f76" fmla="val 113"/>
                <a:gd name="f77" fmla="val 272"/>
                <a:gd name="f78" fmla="val 267"/>
                <a:gd name="f79" fmla="val 115"/>
                <a:gd name="f80" fmla="val 256"/>
                <a:gd name="f81" fmla="val 122"/>
                <a:gd name="f82" fmla="val 249"/>
                <a:gd name="f83" fmla="val 124"/>
                <a:gd name="f84" fmla="val 240"/>
                <a:gd name="f85" fmla="val 125"/>
                <a:gd name="f86" fmla="val 232"/>
                <a:gd name="f87" fmla="val 130"/>
                <a:gd name="f88" fmla="val 225"/>
                <a:gd name="f89" fmla="val 134"/>
                <a:gd name="f90" fmla="val 221"/>
                <a:gd name="f91" fmla="val 139"/>
                <a:gd name="f92" fmla="val 213"/>
                <a:gd name="f93" fmla="val 141"/>
                <a:gd name="f94" fmla="val 214"/>
                <a:gd name="f95" fmla="val 147"/>
                <a:gd name="f96" fmla="val 206"/>
                <a:gd name="f97" fmla="val 156"/>
                <a:gd name="f98" fmla="val 164"/>
                <a:gd name="f99" fmla="val 171"/>
                <a:gd name="f100" fmla="val 200"/>
                <a:gd name="f101" fmla="val 182"/>
                <a:gd name="f102" fmla="val 197"/>
                <a:gd name="f103" fmla="val 219"/>
                <a:gd name="f104" fmla="val 229"/>
                <a:gd name="f105" fmla="val 237"/>
                <a:gd name="f106" fmla="val 188"/>
                <a:gd name="f107" fmla="val 248"/>
                <a:gd name="f108" fmla="val 255"/>
                <a:gd name="f109" fmla="val 262"/>
                <a:gd name="f110" fmla="val 274"/>
                <a:gd name="f111" fmla="val 284"/>
                <a:gd name="f112" fmla="val 185"/>
                <a:gd name="f113" fmla="val 289"/>
                <a:gd name="f114" fmla="val 299"/>
                <a:gd name="f115" fmla="val 303"/>
                <a:gd name="f116" fmla="val 311"/>
                <a:gd name="f117" fmla="val 179"/>
                <a:gd name="f118" fmla="val 322"/>
                <a:gd name="f119" fmla="val 177"/>
                <a:gd name="f120" fmla="val 323"/>
                <a:gd name="f121" fmla="val 176"/>
                <a:gd name="f122" fmla="val 172"/>
                <a:gd name="f123" fmla="val 315"/>
                <a:gd name="f124" fmla="val 168"/>
                <a:gd name="f125" fmla="val 160"/>
                <a:gd name="f126" fmla="val 302"/>
                <a:gd name="f127" fmla="val 154"/>
                <a:gd name="f128" fmla="val 292"/>
                <a:gd name="f129" fmla="val 149"/>
                <a:gd name="f130" fmla="val 286"/>
                <a:gd name="f131" fmla="val 138"/>
                <a:gd name="f132" fmla="val 273"/>
                <a:gd name="f133" fmla="val 266"/>
                <a:gd name="f134" fmla="val 260"/>
                <a:gd name="f135" fmla="val 129"/>
                <a:gd name="f136" fmla="val 250"/>
                <a:gd name="f137" fmla="val 241"/>
                <a:gd name="f138" fmla="val 123"/>
                <a:gd name="f139" fmla="val 223"/>
                <a:gd name="f140" fmla="val 117"/>
                <a:gd name="f141" fmla="val 212"/>
                <a:gd name="f142" fmla="val 204"/>
                <a:gd name="f143" fmla="val 193"/>
                <a:gd name="f144" fmla="val 194"/>
                <a:gd name="f145" fmla="val 94"/>
                <a:gd name="f146" fmla="val 187"/>
                <a:gd name="f147" fmla="val 72"/>
                <a:gd name="f148" fmla="val 58"/>
                <a:gd name="f149" fmla="val 165"/>
                <a:gd name="f150" fmla="val 159"/>
                <a:gd name="f151" fmla="val 151"/>
                <a:gd name="f152" fmla="val 50"/>
                <a:gd name="f153" fmla="val 142"/>
                <a:gd name="f154" fmla="val 44"/>
                <a:gd name="f155" fmla="val 131"/>
                <a:gd name="f156" fmla="val 37"/>
                <a:gd name="f157" fmla="val 108"/>
                <a:gd name="f158" fmla="val 30"/>
                <a:gd name="f159" fmla="val 101"/>
                <a:gd name="f160" fmla="val 29"/>
                <a:gd name="f161" fmla="val 27"/>
                <a:gd name="f162" fmla="val 85"/>
                <a:gd name="f163" fmla="val 22"/>
                <a:gd name="f164" fmla="val 70"/>
                <a:gd name="f165" fmla="val 20"/>
                <a:gd name="f166" fmla="val 65"/>
                <a:gd name="f167" fmla="val 57"/>
                <a:gd name="f168" fmla="val 45"/>
                <a:gd name="f169" fmla="val 7"/>
                <a:gd name="f170" fmla="val 35"/>
                <a:gd name="f171" fmla="val 23"/>
                <a:gd name="f172" fmla="+- 0 0 -90"/>
                <a:gd name="f173" fmla="*/ f3 1 320"/>
                <a:gd name="f174" fmla="*/ f4 1 326"/>
                <a:gd name="f175" fmla="+- f7 0 f5"/>
                <a:gd name="f176" fmla="+- f6 0 f5"/>
                <a:gd name="f177" fmla="*/ f172 f0 1"/>
                <a:gd name="f178" fmla="*/ f176 1 320"/>
                <a:gd name="f179" fmla="*/ f175 1 326"/>
                <a:gd name="f180" fmla="*/ 10 f176 1"/>
                <a:gd name="f181" fmla="*/ 6 f175 1"/>
                <a:gd name="f182" fmla="*/ 17 f176 1"/>
                <a:gd name="f183" fmla="*/ 0 f175 1"/>
                <a:gd name="f184" fmla="*/ 31 f176 1"/>
                <a:gd name="f185" fmla="*/ 2 f175 1"/>
                <a:gd name="f186" fmla="*/ 40 f176 1"/>
                <a:gd name="f187" fmla="*/ 49 f176 1"/>
                <a:gd name="f188" fmla="*/ 59 f176 1"/>
                <a:gd name="f189" fmla="*/ 68 f176 1"/>
                <a:gd name="f190" fmla="*/ 81 f176 1"/>
                <a:gd name="f191" fmla="*/ 92 f176 1"/>
                <a:gd name="f192" fmla="*/ 4 f175 1"/>
                <a:gd name="f193" fmla="*/ 100 f176 1"/>
                <a:gd name="f194" fmla="*/ 11 f175 1"/>
                <a:gd name="f195" fmla="*/ 106 f176 1"/>
                <a:gd name="f196" fmla="*/ 20 f175 1"/>
                <a:gd name="f197" fmla="*/ 25 f175 1"/>
                <a:gd name="f198" fmla="*/ 113 f176 1"/>
                <a:gd name="f199" fmla="*/ 29 f175 1"/>
                <a:gd name="f200" fmla="*/ 122 f176 1"/>
                <a:gd name="f201" fmla="*/ 134 f176 1"/>
                <a:gd name="f202" fmla="*/ 142 f176 1"/>
                <a:gd name="f203" fmla="*/ 28 f175 1"/>
                <a:gd name="f204" fmla="*/ 153 f176 1"/>
                <a:gd name="f205" fmla="*/ 162 f176 1"/>
                <a:gd name="f206" fmla="*/ 21 f175 1"/>
                <a:gd name="f207" fmla="*/ 173 f176 1"/>
                <a:gd name="f208" fmla="*/ 23 f175 1"/>
                <a:gd name="f209" fmla="*/ 177 f176 1"/>
                <a:gd name="f210" fmla="*/ 32 f175 1"/>
                <a:gd name="f211" fmla="*/ 180 f176 1"/>
                <a:gd name="f212" fmla="*/ 40 f175 1"/>
                <a:gd name="f213" fmla="*/ 49 f175 1"/>
                <a:gd name="f214" fmla="*/ 57 f175 1"/>
                <a:gd name="f215" fmla="*/ 167 f176 1"/>
                <a:gd name="f216" fmla="*/ 61 f175 1"/>
                <a:gd name="f217" fmla="*/ 160 f176 1"/>
                <a:gd name="f218" fmla="*/ 149 f176 1"/>
                <a:gd name="f219" fmla="*/ 139 f176 1"/>
                <a:gd name="f220" fmla="*/ 66 f175 1"/>
                <a:gd name="f221" fmla="*/ 130 f176 1"/>
                <a:gd name="f222" fmla="*/ 69 f175 1"/>
                <a:gd name="f223" fmla="*/ 124 f176 1"/>
                <a:gd name="f224" fmla="*/ 75 f175 1"/>
                <a:gd name="f225" fmla="*/ 120 f176 1"/>
                <a:gd name="f226" fmla="*/ 78 f175 1"/>
                <a:gd name="f227" fmla="*/ 116 f176 1"/>
                <a:gd name="f228" fmla="*/ 87 f175 1"/>
                <a:gd name="f229" fmla="*/ 112 f176 1"/>
                <a:gd name="f230" fmla="*/ 96 f175 1"/>
                <a:gd name="f231" fmla="*/ 111 f176 1"/>
                <a:gd name="f232" fmla="*/ 105 f175 1"/>
                <a:gd name="f233" fmla="*/ 113 f175 1"/>
                <a:gd name="f234" fmla="*/ 121 f175 1"/>
                <a:gd name="f235" fmla="*/ 132 f175 1"/>
                <a:gd name="f236" fmla="*/ 139 f175 1"/>
                <a:gd name="f237" fmla="*/ 151 f175 1"/>
                <a:gd name="f238" fmla="*/ 103 f176 1"/>
                <a:gd name="f239" fmla="*/ 159 f175 1"/>
                <a:gd name="f240" fmla="*/ 101 f176 1"/>
                <a:gd name="f241" fmla="*/ 165 f175 1"/>
                <a:gd name="f242" fmla="*/ 173 f175 1"/>
                <a:gd name="f243" fmla="*/ 99 f176 1"/>
                <a:gd name="f244" fmla="*/ 172 f175 1"/>
                <a:gd name="f245" fmla="*/ 97 f176 1"/>
                <a:gd name="f246" fmla="*/ 168 f175 1"/>
                <a:gd name="f247" fmla="*/ 90 f176 1"/>
                <a:gd name="f248" fmla="*/ 160 f175 1"/>
                <a:gd name="f249" fmla="*/ 85 f176 1"/>
                <a:gd name="f250" fmla="*/ 155 f175 1"/>
                <a:gd name="f251" fmla="*/ 78 f176 1"/>
                <a:gd name="f252" fmla="*/ 145 f175 1"/>
                <a:gd name="f253" fmla="*/ 76 f176 1"/>
                <a:gd name="f254" fmla="*/ 138 f175 1"/>
                <a:gd name="f255" fmla="*/ 72 f176 1"/>
                <a:gd name="f256" fmla="*/ 128 f175 1"/>
                <a:gd name="f257" fmla="*/ 119 f175 1"/>
                <a:gd name="f258" fmla="*/ 64 f176 1"/>
                <a:gd name="f259" fmla="*/ 109 f175 1"/>
                <a:gd name="f260" fmla="*/ 103 f175 1"/>
                <a:gd name="f261" fmla="*/ 44 f176 1"/>
                <a:gd name="f262" fmla="*/ 35 f176 1"/>
                <a:gd name="f263" fmla="*/ 88 f175 1"/>
                <a:gd name="f264" fmla="*/ 29 f176 1"/>
                <a:gd name="f265" fmla="*/ 80 f175 1"/>
                <a:gd name="f266" fmla="*/ 25 f176 1"/>
                <a:gd name="f267" fmla="*/ 70 f175 1"/>
                <a:gd name="f268" fmla="*/ 21 f176 1"/>
                <a:gd name="f269" fmla="*/ 62 f175 1"/>
                <a:gd name="f270" fmla="*/ 53 f175 1"/>
                <a:gd name="f271" fmla="*/ 15 f176 1"/>
                <a:gd name="f272" fmla="*/ 45 f175 1"/>
                <a:gd name="f273" fmla="*/ 12 f176 1"/>
                <a:gd name="f274" fmla="*/ 35 f175 1"/>
                <a:gd name="f275" fmla="*/ 7 f176 1"/>
                <a:gd name="f276" fmla="*/ 0 f176 1"/>
                <a:gd name="f277" fmla="*/ 12 f175 1"/>
                <a:gd name="f278" fmla="*/ 320 f176 1"/>
                <a:gd name="f279" fmla="*/ 326 f175 1"/>
                <a:gd name="f280" fmla="*/ f177 1 f2"/>
                <a:gd name="f281" fmla="*/ f180 1 320"/>
                <a:gd name="f282" fmla="*/ f181 1 326"/>
                <a:gd name="f283" fmla="*/ f182 1 320"/>
                <a:gd name="f284" fmla="*/ f183 1 326"/>
                <a:gd name="f285" fmla="*/ f184 1 320"/>
                <a:gd name="f286" fmla="*/ f185 1 326"/>
                <a:gd name="f287" fmla="*/ f186 1 320"/>
                <a:gd name="f288" fmla="*/ f187 1 320"/>
                <a:gd name="f289" fmla="*/ f188 1 320"/>
                <a:gd name="f290" fmla="*/ f189 1 320"/>
                <a:gd name="f291" fmla="*/ f190 1 320"/>
                <a:gd name="f292" fmla="*/ f191 1 320"/>
                <a:gd name="f293" fmla="*/ f192 1 326"/>
                <a:gd name="f294" fmla="*/ f193 1 320"/>
                <a:gd name="f295" fmla="*/ f194 1 326"/>
                <a:gd name="f296" fmla="*/ f195 1 320"/>
                <a:gd name="f297" fmla="*/ f196 1 326"/>
                <a:gd name="f298" fmla="*/ f197 1 326"/>
                <a:gd name="f299" fmla="*/ f198 1 320"/>
                <a:gd name="f300" fmla="*/ f199 1 326"/>
                <a:gd name="f301" fmla="*/ f200 1 320"/>
                <a:gd name="f302" fmla="*/ f201 1 320"/>
                <a:gd name="f303" fmla="*/ f202 1 320"/>
                <a:gd name="f304" fmla="*/ f203 1 326"/>
                <a:gd name="f305" fmla="*/ f204 1 320"/>
                <a:gd name="f306" fmla="*/ f205 1 320"/>
                <a:gd name="f307" fmla="*/ f206 1 326"/>
                <a:gd name="f308" fmla="*/ f207 1 320"/>
                <a:gd name="f309" fmla="*/ f208 1 326"/>
                <a:gd name="f310" fmla="*/ f209 1 320"/>
                <a:gd name="f311" fmla="*/ f210 1 326"/>
                <a:gd name="f312" fmla="*/ f211 1 320"/>
                <a:gd name="f313" fmla="*/ f212 1 326"/>
                <a:gd name="f314" fmla="*/ f213 1 326"/>
                <a:gd name="f315" fmla="*/ f214 1 326"/>
                <a:gd name="f316" fmla="*/ f215 1 320"/>
                <a:gd name="f317" fmla="*/ f216 1 326"/>
                <a:gd name="f318" fmla="*/ f217 1 320"/>
                <a:gd name="f319" fmla="*/ f218 1 320"/>
                <a:gd name="f320" fmla="*/ f219 1 320"/>
                <a:gd name="f321" fmla="*/ f220 1 326"/>
                <a:gd name="f322" fmla="*/ f221 1 320"/>
                <a:gd name="f323" fmla="*/ f222 1 326"/>
                <a:gd name="f324" fmla="*/ f223 1 320"/>
                <a:gd name="f325" fmla="*/ f224 1 326"/>
                <a:gd name="f326" fmla="*/ f225 1 320"/>
                <a:gd name="f327" fmla="*/ f226 1 326"/>
                <a:gd name="f328" fmla="*/ f227 1 320"/>
                <a:gd name="f329" fmla="*/ f228 1 326"/>
                <a:gd name="f330" fmla="*/ f229 1 320"/>
                <a:gd name="f331" fmla="*/ f230 1 326"/>
                <a:gd name="f332" fmla="*/ f231 1 320"/>
                <a:gd name="f333" fmla="*/ f232 1 326"/>
                <a:gd name="f334" fmla="*/ f233 1 326"/>
                <a:gd name="f335" fmla="*/ f234 1 326"/>
                <a:gd name="f336" fmla="*/ f235 1 326"/>
                <a:gd name="f337" fmla="*/ f236 1 326"/>
                <a:gd name="f338" fmla="*/ f237 1 326"/>
                <a:gd name="f339" fmla="*/ f238 1 320"/>
                <a:gd name="f340" fmla="*/ f239 1 326"/>
                <a:gd name="f341" fmla="*/ f240 1 320"/>
                <a:gd name="f342" fmla="*/ f241 1 326"/>
                <a:gd name="f343" fmla="*/ f242 1 326"/>
                <a:gd name="f344" fmla="*/ f243 1 320"/>
                <a:gd name="f345" fmla="*/ f244 1 326"/>
                <a:gd name="f346" fmla="*/ f245 1 320"/>
                <a:gd name="f347" fmla="*/ f246 1 326"/>
                <a:gd name="f348" fmla="*/ f247 1 320"/>
                <a:gd name="f349" fmla="*/ f248 1 326"/>
                <a:gd name="f350" fmla="*/ f249 1 320"/>
                <a:gd name="f351" fmla="*/ f250 1 326"/>
                <a:gd name="f352" fmla="*/ f251 1 320"/>
                <a:gd name="f353" fmla="*/ f252 1 326"/>
                <a:gd name="f354" fmla="*/ f253 1 320"/>
                <a:gd name="f355" fmla="*/ f254 1 326"/>
                <a:gd name="f356" fmla="*/ f255 1 320"/>
                <a:gd name="f357" fmla="*/ f256 1 326"/>
                <a:gd name="f358" fmla="*/ f257 1 326"/>
                <a:gd name="f359" fmla="*/ f258 1 320"/>
                <a:gd name="f360" fmla="*/ f259 1 326"/>
                <a:gd name="f361" fmla="*/ f260 1 326"/>
                <a:gd name="f362" fmla="*/ f261 1 320"/>
                <a:gd name="f363" fmla="*/ f262 1 320"/>
                <a:gd name="f364" fmla="*/ f263 1 326"/>
                <a:gd name="f365" fmla="*/ f264 1 320"/>
                <a:gd name="f366" fmla="*/ f265 1 326"/>
                <a:gd name="f367" fmla="*/ f266 1 320"/>
                <a:gd name="f368" fmla="*/ f267 1 326"/>
                <a:gd name="f369" fmla="*/ f268 1 320"/>
                <a:gd name="f370" fmla="*/ f269 1 326"/>
                <a:gd name="f371" fmla="*/ f270 1 326"/>
                <a:gd name="f372" fmla="*/ f271 1 320"/>
                <a:gd name="f373" fmla="*/ f272 1 326"/>
                <a:gd name="f374" fmla="*/ f273 1 320"/>
                <a:gd name="f375" fmla="*/ f274 1 326"/>
                <a:gd name="f376" fmla="*/ f275 1 320"/>
                <a:gd name="f377" fmla="*/ f276 1 320"/>
                <a:gd name="f378" fmla="*/ f277 1 326"/>
                <a:gd name="f379" fmla="*/ f278 1 320"/>
                <a:gd name="f380" fmla="*/ f279 1 326"/>
                <a:gd name="f381" fmla="+- f280 0 f1"/>
                <a:gd name="f382" fmla="*/ f281 1 f178"/>
                <a:gd name="f383" fmla="*/ f282 1 f179"/>
                <a:gd name="f384" fmla="*/ f283 1 f178"/>
                <a:gd name="f385" fmla="*/ f284 1 f179"/>
                <a:gd name="f386" fmla="*/ f285 1 f178"/>
                <a:gd name="f387" fmla="*/ f286 1 f179"/>
                <a:gd name="f388" fmla="*/ f287 1 f178"/>
                <a:gd name="f389" fmla="*/ f288 1 f178"/>
                <a:gd name="f390" fmla="*/ f289 1 f178"/>
                <a:gd name="f391" fmla="*/ f290 1 f178"/>
                <a:gd name="f392" fmla="*/ f291 1 f178"/>
                <a:gd name="f393" fmla="*/ f292 1 f178"/>
                <a:gd name="f394" fmla="*/ f293 1 f179"/>
                <a:gd name="f395" fmla="*/ f294 1 f178"/>
                <a:gd name="f396" fmla="*/ f295 1 f179"/>
                <a:gd name="f397" fmla="*/ f296 1 f178"/>
                <a:gd name="f398" fmla="*/ f297 1 f179"/>
                <a:gd name="f399" fmla="*/ f298 1 f179"/>
                <a:gd name="f400" fmla="*/ f299 1 f178"/>
                <a:gd name="f401" fmla="*/ f300 1 f179"/>
                <a:gd name="f402" fmla="*/ f301 1 f178"/>
                <a:gd name="f403" fmla="*/ f302 1 f178"/>
                <a:gd name="f404" fmla="*/ f303 1 f178"/>
                <a:gd name="f405" fmla="*/ f304 1 f179"/>
                <a:gd name="f406" fmla="*/ f305 1 f178"/>
                <a:gd name="f407" fmla="*/ f306 1 f178"/>
                <a:gd name="f408" fmla="*/ f307 1 f179"/>
                <a:gd name="f409" fmla="*/ f308 1 f178"/>
                <a:gd name="f410" fmla="*/ f309 1 f179"/>
                <a:gd name="f411" fmla="*/ f310 1 f178"/>
                <a:gd name="f412" fmla="*/ f311 1 f179"/>
                <a:gd name="f413" fmla="*/ f312 1 f178"/>
                <a:gd name="f414" fmla="*/ f313 1 f179"/>
                <a:gd name="f415" fmla="*/ f314 1 f179"/>
                <a:gd name="f416" fmla="*/ f315 1 f179"/>
                <a:gd name="f417" fmla="*/ f316 1 f178"/>
                <a:gd name="f418" fmla="*/ f317 1 f179"/>
                <a:gd name="f419" fmla="*/ f318 1 f178"/>
                <a:gd name="f420" fmla="*/ f319 1 f178"/>
                <a:gd name="f421" fmla="*/ f320 1 f178"/>
                <a:gd name="f422" fmla="*/ f321 1 f179"/>
                <a:gd name="f423" fmla="*/ f322 1 f178"/>
                <a:gd name="f424" fmla="*/ f323 1 f179"/>
                <a:gd name="f425" fmla="*/ f324 1 f178"/>
                <a:gd name="f426" fmla="*/ f325 1 f179"/>
                <a:gd name="f427" fmla="*/ f326 1 f178"/>
                <a:gd name="f428" fmla="*/ f327 1 f179"/>
                <a:gd name="f429" fmla="*/ f328 1 f178"/>
                <a:gd name="f430" fmla="*/ f329 1 f179"/>
                <a:gd name="f431" fmla="*/ f330 1 f178"/>
                <a:gd name="f432" fmla="*/ f331 1 f179"/>
                <a:gd name="f433" fmla="*/ f332 1 f178"/>
                <a:gd name="f434" fmla="*/ f333 1 f179"/>
                <a:gd name="f435" fmla="*/ f334 1 f179"/>
                <a:gd name="f436" fmla="*/ f335 1 f179"/>
                <a:gd name="f437" fmla="*/ f336 1 f179"/>
                <a:gd name="f438" fmla="*/ f337 1 f179"/>
                <a:gd name="f439" fmla="*/ f338 1 f179"/>
                <a:gd name="f440" fmla="*/ f339 1 f178"/>
                <a:gd name="f441" fmla="*/ f340 1 f179"/>
                <a:gd name="f442" fmla="*/ f341 1 f178"/>
                <a:gd name="f443" fmla="*/ f342 1 f179"/>
                <a:gd name="f444" fmla="*/ f343 1 f179"/>
                <a:gd name="f445" fmla="*/ f344 1 f178"/>
                <a:gd name="f446" fmla="*/ f345 1 f179"/>
                <a:gd name="f447" fmla="*/ f346 1 f178"/>
                <a:gd name="f448" fmla="*/ f347 1 f179"/>
                <a:gd name="f449" fmla="*/ f348 1 f178"/>
                <a:gd name="f450" fmla="*/ f349 1 f179"/>
                <a:gd name="f451" fmla="*/ f350 1 f178"/>
                <a:gd name="f452" fmla="*/ f351 1 f179"/>
                <a:gd name="f453" fmla="*/ f352 1 f178"/>
                <a:gd name="f454" fmla="*/ f353 1 f179"/>
                <a:gd name="f455" fmla="*/ f354 1 f178"/>
                <a:gd name="f456" fmla="*/ f355 1 f179"/>
                <a:gd name="f457" fmla="*/ f356 1 f178"/>
                <a:gd name="f458" fmla="*/ f357 1 f179"/>
                <a:gd name="f459" fmla="*/ f358 1 f179"/>
                <a:gd name="f460" fmla="*/ f359 1 f178"/>
                <a:gd name="f461" fmla="*/ f360 1 f179"/>
                <a:gd name="f462" fmla="*/ f361 1 f179"/>
                <a:gd name="f463" fmla="*/ f362 1 f178"/>
                <a:gd name="f464" fmla="*/ f363 1 f178"/>
                <a:gd name="f465" fmla="*/ f364 1 f179"/>
                <a:gd name="f466" fmla="*/ f365 1 f178"/>
                <a:gd name="f467" fmla="*/ f366 1 f179"/>
                <a:gd name="f468" fmla="*/ f367 1 f178"/>
                <a:gd name="f469" fmla="*/ f368 1 f179"/>
                <a:gd name="f470" fmla="*/ f369 1 f178"/>
                <a:gd name="f471" fmla="*/ f370 1 f179"/>
                <a:gd name="f472" fmla="*/ f371 1 f179"/>
                <a:gd name="f473" fmla="*/ f372 1 f178"/>
                <a:gd name="f474" fmla="*/ f373 1 f179"/>
                <a:gd name="f475" fmla="*/ f374 1 f178"/>
                <a:gd name="f476" fmla="*/ f375 1 f179"/>
                <a:gd name="f477" fmla="*/ f376 1 f178"/>
                <a:gd name="f478" fmla="*/ f377 1 f178"/>
                <a:gd name="f479" fmla="*/ f378 1 f179"/>
                <a:gd name="f480" fmla="*/ f379 1 f178"/>
                <a:gd name="f481" fmla="*/ f380 1 f179"/>
                <a:gd name="f482" fmla="*/ f478 f173 1"/>
                <a:gd name="f483" fmla="*/ f480 f173 1"/>
                <a:gd name="f484" fmla="*/ f481 f174 1"/>
                <a:gd name="f485" fmla="*/ f385 f174 1"/>
                <a:gd name="f486" fmla="*/ f382 f173 1"/>
                <a:gd name="f487" fmla="*/ f383 f174 1"/>
                <a:gd name="f488" fmla="*/ f384 f173 1"/>
                <a:gd name="f489" fmla="*/ f386 f173 1"/>
                <a:gd name="f490" fmla="*/ f387 f174 1"/>
                <a:gd name="f491" fmla="*/ f388 f173 1"/>
                <a:gd name="f492" fmla="*/ f389 f173 1"/>
                <a:gd name="f493" fmla="*/ f390 f173 1"/>
                <a:gd name="f494" fmla="*/ f391 f173 1"/>
                <a:gd name="f495" fmla="*/ f392 f173 1"/>
                <a:gd name="f496" fmla="*/ f393 f173 1"/>
                <a:gd name="f497" fmla="*/ f394 f174 1"/>
                <a:gd name="f498" fmla="*/ f395 f173 1"/>
                <a:gd name="f499" fmla="*/ f396 f174 1"/>
                <a:gd name="f500" fmla="*/ f397 f173 1"/>
                <a:gd name="f501" fmla="*/ f398 f174 1"/>
                <a:gd name="f502" fmla="*/ f399 f174 1"/>
                <a:gd name="f503" fmla="*/ f400 f173 1"/>
                <a:gd name="f504" fmla="*/ f401 f174 1"/>
                <a:gd name="f505" fmla="*/ f402 f173 1"/>
                <a:gd name="f506" fmla="*/ f403 f173 1"/>
                <a:gd name="f507" fmla="*/ f404 f173 1"/>
                <a:gd name="f508" fmla="*/ f405 f174 1"/>
                <a:gd name="f509" fmla="*/ f406 f173 1"/>
                <a:gd name="f510" fmla="*/ f407 f173 1"/>
                <a:gd name="f511" fmla="*/ f408 f174 1"/>
                <a:gd name="f512" fmla="*/ f409 f173 1"/>
                <a:gd name="f513" fmla="*/ f410 f174 1"/>
                <a:gd name="f514" fmla="*/ f411 f173 1"/>
                <a:gd name="f515" fmla="*/ f412 f174 1"/>
                <a:gd name="f516" fmla="*/ f413 f173 1"/>
                <a:gd name="f517" fmla="*/ f414 f174 1"/>
                <a:gd name="f518" fmla="*/ f415 f174 1"/>
                <a:gd name="f519" fmla="*/ f416 f174 1"/>
                <a:gd name="f520" fmla="*/ f417 f173 1"/>
                <a:gd name="f521" fmla="*/ f418 f174 1"/>
                <a:gd name="f522" fmla="*/ f419 f173 1"/>
                <a:gd name="f523" fmla="*/ f420 f173 1"/>
                <a:gd name="f524" fmla="*/ f421 f173 1"/>
                <a:gd name="f525" fmla="*/ f422 f174 1"/>
                <a:gd name="f526" fmla="*/ f423 f173 1"/>
                <a:gd name="f527" fmla="*/ f424 f174 1"/>
                <a:gd name="f528" fmla="*/ f425 f173 1"/>
                <a:gd name="f529" fmla="*/ f426 f174 1"/>
                <a:gd name="f530" fmla="*/ f427 f173 1"/>
                <a:gd name="f531" fmla="*/ f428 f174 1"/>
                <a:gd name="f532" fmla="*/ f429 f173 1"/>
                <a:gd name="f533" fmla="*/ f430 f174 1"/>
                <a:gd name="f534" fmla="*/ f431 f173 1"/>
                <a:gd name="f535" fmla="*/ f432 f174 1"/>
                <a:gd name="f536" fmla="*/ f433 f173 1"/>
                <a:gd name="f537" fmla="*/ f434 f174 1"/>
                <a:gd name="f538" fmla="*/ f435 f174 1"/>
                <a:gd name="f539" fmla="*/ f436 f174 1"/>
                <a:gd name="f540" fmla="*/ f437 f174 1"/>
                <a:gd name="f541" fmla="*/ f438 f174 1"/>
                <a:gd name="f542" fmla="*/ f439 f174 1"/>
                <a:gd name="f543" fmla="*/ f440 f173 1"/>
                <a:gd name="f544" fmla="*/ f441 f174 1"/>
                <a:gd name="f545" fmla="*/ f442 f173 1"/>
                <a:gd name="f546" fmla="*/ f443 f174 1"/>
                <a:gd name="f547" fmla="*/ f444 f174 1"/>
                <a:gd name="f548" fmla="*/ f445 f173 1"/>
                <a:gd name="f549" fmla="*/ f446 f174 1"/>
                <a:gd name="f550" fmla="*/ f447 f173 1"/>
                <a:gd name="f551" fmla="*/ f448 f174 1"/>
                <a:gd name="f552" fmla="*/ f449 f173 1"/>
                <a:gd name="f553" fmla="*/ f450 f174 1"/>
                <a:gd name="f554" fmla="*/ f451 f173 1"/>
                <a:gd name="f555" fmla="*/ f452 f174 1"/>
                <a:gd name="f556" fmla="*/ f453 f173 1"/>
                <a:gd name="f557" fmla="*/ f454 f174 1"/>
                <a:gd name="f558" fmla="*/ f455 f173 1"/>
                <a:gd name="f559" fmla="*/ f456 f174 1"/>
                <a:gd name="f560" fmla="*/ f457 f173 1"/>
                <a:gd name="f561" fmla="*/ f458 f174 1"/>
                <a:gd name="f562" fmla="*/ f459 f174 1"/>
                <a:gd name="f563" fmla="*/ f460 f173 1"/>
                <a:gd name="f564" fmla="*/ f461 f174 1"/>
                <a:gd name="f565" fmla="*/ f462 f174 1"/>
                <a:gd name="f566" fmla="*/ f463 f173 1"/>
                <a:gd name="f567" fmla="*/ f464 f173 1"/>
                <a:gd name="f568" fmla="*/ f465 f174 1"/>
                <a:gd name="f569" fmla="*/ f466 f173 1"/>
                <a:gd name="f570" fmla="*/ f467 f174 1"/>
                <a:gd name="f571" fmla="*/ f468 f173 1"/>
                <a:gd name="f572" fmla="*/ f469 f174 1"/>
                <a:gd name="f573" fmla="*/ f470 f173 1"/>
                <a:gd name="f574" fmla="*/ f471 f174 1"/>
                <a:gd name="f575" fmla="*/ f472 f174 1"/>
                <a:gd name="f576" fmla="*/ f473 f173 1"/>
                <a:gd name="f577" fmla="*/ f474 f174 1"/>
                <a:gd name="f578" fmla="*/ f475 f173 1"/>
                <a:gd name="f579" fmla="*/ f476 f174 1"/>
                <a:gd name="f580" fmla="*/ f477 f173 1"/>
                <a:gd name="f581" fmla="*/ f479 f17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81">
                  <a:pos x="f486" y="f487"/>
                </a:cxn>
                <a:cxn ang="f381">
                  <a:pos x="f488" y="f485"/>
                </a:cxn>
                <a:cxn ang="f381">
                  <a:pos x="f489" y="f490"/>
                </a:cxn>
                <a:cxn ang="f381">
                  <a:pos x="f491" y="f490"/>
                </a:cxn>
                <a:cxn ang="f381">
                  <a:pos x="f492" y="f490"/>
                </a:cxn>
                <a:cxn ang="f381">
                  <a:pos x="f493" y="f490"/>
                </a:cxn>
                <a:cxn ang="f381">
                  <a:pos x="f494" y="f490"/>
                </a:cxn>
                <a:cxn ang="f381">
                  <a:pos x="f495" y="f490"/>
                </a:cxn>
                <a:cxn ang="f381">
                  <a:pos x="f496" y="f497"/>
                </a:cxn>
                <a:cxn ang="f381">
                  <a:pos x="f498" y="f499"/>
                </a:cxn>
                <a:cxn ang="f381">
                  <a:pos x="f500" y="f501"/>
                </a:cxn>
                <a:cxn ang="f381">
                  <a:pos x="f500" y="f502"/>
                </a:cxn>
                <a:cxn ang="f381">
                  <a:pos x="f503" y="f504"/>
                </a:cxn>
                <a:cxn ang="f381">
                  <a:pos x="f505" y="f504"/>
                </a:cxn>
                <a:cxn ang="f381">
                  <a:pos x="f506" y="f504"/>
                </a:cxn>
                <a:cxn ang="f381">
                  <a:pos x="f507" y="f508"/>
                </a:cxn>
                <a:cxn ang="f381">
                  <a:pos x="f509" y="f508"/>
                </a:cxn>
                <a:cxn ang="f381">
                  <a:pos x="f510" y="f511"/>
                </a:cxn>
                <a:cxn ang="f381">
                  <a:pos x="f512" y="f513"/>
                </a:cxn>
                <a:cxn ang="f381">
                  <a:pos x="f514" y="f515"/>
                </a:cxn>
                <a:cxn ang="f381">
                  <a:pos x="f516" y="f517"/>
                </a:cxn>
                <a:cxn ang="f381">
                  <a:pos x="f516" y="f518"/>
                </a:cxn>
                <a:cxn ang="f381">
                  <a:pos x="f514" y="f519"/>
                </a:cxn>
                <a:cxn ang="f381">
                  <a:pos x="f520" y="f521"/>
                </a:cxn>
                <a:cxn ang="f381">
                  <a:pos x="f522" y="f521"/>
                </a:cxn>
                <a:cxn ang="f381">
                  <a:pos x="f523" y="f521"/>
                </a:cxn>
                <a:cxn ang="f381">
                  <a:pos x="f524" y="f525"/>
                </a:cxn>
                <a:cxn ang="f381">
                  <a:pos x="f526" y="f527"/>
                </a:cxn>
                <a:cxn ang="f381">
                  <a:pos x="f528" y="f529"/>
                </a:cxn>
                <a:cxn ang="f381">
                  <a:pos x="f530" y="f531"/>
                </a:cxn>
                <a:cxn ang="f381">
                  <a:pos x="f532" y="f533"/>
                </a:cxn>
                <a:cxn ang="f381">
                  <a:pos x="f534" y="f535"/>
                </a:cxn>
                <a:cxn ang="f381">
                  <a:pos x="f536" y="f537"/>
                </a:cxn>
                <a:cxn ang="f381">
                  <a:pos x="f536" y="f538"/>
                </a:cxn>
                <a:cxn ang="f381">
                  <a:pos x="f500" y="f539"/>
                </a:cxn>
                <a:cxn ang="f381">
                  <a:pos x="f500" y="f540"/>
                </a:cxn>
                <a:cxn ang="f381">
                  <a:pos x="f500" y="f541"/>
                </a:cxn>
                <a:cxn ang="f381">
                  <a:pos x="f500" y="f542"/>
                </a:cxn>
                <a:cxn ang="f381">
                  <a:pos x="f543" y="f544"/>
                </a:cxn>
                <a:cxn ang="f381">
                  <a:pos x="f545" y="f546"/>
                </a:cxn>
                <a:cxn ang="f381">
                  <a:pos x="f498" y="f547"/>
                </a:cxn>
                <a:cxn ang="f381">
                  <a:pos x="f548" y="f549"/>
                </a:cxn>
                <a:cxn ang="f381">
                  <a:pos x="f550" y="f551"/>
                </a:cxn>
                <a:cxn ang="f381">
                  <a:pos x="f552" y="f553"/>
                </a:cxn>
                <a:cxn ang="f381">
                  <a:pos x="f554" y="f555"/>
                </a:cxn>
                <a:cxn ang="f381">
                  <a:pos x="f495" y="f542"/>
                </a:cxn>
                <a:cxn ang="f381">
                  <a:pos x="f556" y="f557"/>
                </a:cxn>
                <a:cxn ang="f381">
                  <a:pos x="f558" y="f559"/>
                </a:cxn>
                <a:cxn ang="f381">
                  <a:pos x="f560" y="f561"/>
                </a:cxn>
                <a:cxn ang="f381">
                  <a:pos x="f494" y="f562"/>
                </a:cxn>
                <a:cxn ang="f381">
                  <a:pos x="f563" y="f564"/>
                </a:cxn>
                <a:cxn ang="f381">
                  <a:pos x="f493" y="f565"/>
                </a:cxn>
                <a:cxn ang="f381">
                  <a:pos x="f566" y="f535"/>
                </a:cxn>
                <a:cxn ang="f381">
                  <a:pos x="f567" y="f535"/>
                </a:cxn>
                <a:cxn ang="f381">
                  <a:pos x="f489" y="f568"/>
                </a:cxn>
                <a:cxn ang="f381">
                  <a:pos x="f569" y="f570"/>
                </a:cxn>
                <a:cxn ang="f381">
                  <a:pos x="f571" y="f572"/>
                </a:cxn>
                <a:cxn ang="f381">
                  <a:pos x="f573" y="f574"/>
                </a:cxn>
                <a:cxn ang="f381">
                  <a:pos x="f488" y="f575"/>
                </a:cxn>
                <a:cxn ang="f381">
                  <a:pos x="f576" y="f577"/>
                </a:cxn>
                <a:cxn ang="f381">
                  <a:pos x="f578" y="f579"/>
                </a:cxn>
                <a:cxn ang="f381">
                  <a:pos x="f580" y="f513"/>
                </a:cxn>
                <a:cxn ang="f381">
                  <a:pos x="f482" y="f581"/>
                </a:cxn>
              </a:cxnLst>
              <a:rect l="f482" t="f485" r="f483" b="f484"/>
              <a:pathLst>
                <a:path w="320" h="326">
                  <a:moveTo>
                    <a:pt x="f8" y="f9"/>
                  </a:moveTo>
                  <a:lnTo>
                    <a:pt x="f10" y="f11"/>
                  </a:lnTo>
                  <a:lnTo>
                    <a:pt x="f12" y="f13"/>
                  </a:lnTo>
                  <a:lnTo>
                    <a:pt x="f14" y="f5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18"/>
                  </a:lnTo>
                  <a:lnTo>
                    <a:pt x="f20" y="f18"/>
                  </a:lnTo>
                  <a:lnTo>
                    <a:pt x="f21" y="f18"/>
                  </a:lnTo>
                  <a:lnTo>
                    <a:pt x="f22" y="f13"/>
                  </a:lnTo>
                  <a:lnTo>
                    <a:pt x="f23" y="f18"/>
                  </a:lnTo>
                  <a:lnTo>
                    <a:pt x="f24" y="f18"/>
                  </a:lnTo>
                  <a:lnTo>
                    <a:pt x="f25" y="f18"/>
                  </a:lnTo>
                  <a:lnTo>
                    <a:pt x="f26" y="f18"/>
                  </a:lnTo>
                  <a:lnTo>
                    <a:pt x="f27" y="f13"/>
                  </a:lnTo>
                  <a:lnTo>
                    <a:pt x="f28" y="f1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14"/>
                  </a:lnTo>
                  <a:lnTo>
                    <a:pt x="f38" y="f15"/>
                  </a:lnTo>
                  <a:lnTo>
                    <a:pt x="f38" y="f39"/>
                  </a:lnTo>
                  <a:lnTo>
                    <a:pt x="f38" y="f40"/>
                  </a:lnTo>
                  <a:lnTo>
                    <a:pt x="f41" y="f42"/>
                  </a:lnTo>
                  <a:lnTo>
                    <a:pt x="f43" y="f42"/>
                  </a:lnTo>
                  <a:lnTo>
                    <a:pt x="f44" y="f45"/>
                  </a:lnTo>
                  <a:lnTo>
                    <a:pt x="f46" y="f45"/>
                  </a:lnTo>
                  <a:lnTo>
                    <a:pt x="f47" y="f45"/>
                  </a:lnTo>
                  <a:lnTo>
                    <a:pt x="f48" y="f45"/>
                  </a:lnTo>
                  <a:lnTo>
                    <a:pt x="f49" y="f17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17"/>
                  </a:lnTo>
                  <a:lnTo>
                    <a:pt x="f57" y="f58"/>
                  </a:lnTo>
                  <a:lnTo>
                    <a:pt x="f59" y="f60"/>
                  </a:lnTo>
                  <a:lnTo>
                    <a:pt x="f61" y="f60"/>
                  </a:lnTo>
                  <a:lnTo>
                    <a:pt x="f62" y="f63"/>
                  </a:lnTo>
                  <a:lnTo>
                    <a:pt x="f62" y="f64"/>
                  </a:lnTo>
                  <a:lnTo>
                    <a:pt x="f6" y="f65"/>
                  </a:lnTo>
                  <a:lnTo>
                    <a:pt x="f6" y="f66"/>
                  </a:lnTo>
                  <a:lnTo>
                    <a:pt x="f6" y="f67"/>
                  </a:lnTo>
                  <a:lnTo>
                    <a:pt x="f6" y="f68"/>
                  </a:lnTo>
                  <a:lnTo>
                    <a:pt x="f6" y="f69"/>
                  </a:lnTo>
                  <a:lnTo>
                    <a:pt x="f62" y="f70"/>
                  </a:lnTo>
                  <a:lnTo>
                    <a:pt x="f71" y="f72"/>
                  </a:lnTo>
                  <a:lnTo>
                    <a:pt x="f73" y="f72"/>
                  </a:lnTo>
                  <a:lnTo>
                    <a:pt x="f74" y="f72"/>
                  </a:lnTo>
                  <a:lnTo>
                    <a:pt x="f75" y="f76"/>
                  </a:lnTo>
                  <a:lnTo>
                    <a:pt x="f77" y="f72"/>
                  </a:lnTo>
                  <a:lnTo>
                    <a:pt x="f78" y="f79"/>
                  </a:lnTo>
                  <a:lnTo>
                    <a:pt x="f80" y="f81"/>
                  </a:lnTo>
                  <a:lnTo>
                    <a:pt x="f82" y="f83"/>
                  </a:lnTo>
                  <a:lnTo>
                    <a:pt x="f84" y="f85"/>
                  </a:lnTo>
                  <a:lnTo>
                    <a:pt x="f86" y="f87"/>
                  </a:lnTo>
                  <a:lnTo>
                    <a:pt x="f88" y="f89"/>
                  </a:lnTo>
                  <a:lnTo>
                    <a:pt x="f90" y="f91"/>
                  </a:lnTo>
                  <a:lnTo>
                    <a:pt x="f92" y="f93"/>
                  </a:lnTo>
                  <a:lnTo>
                    <a:pt x="f94" y="f95"/>
                  </a:lnTo>
                  <a:lnTo>
                    <a:pt x="f96" y="f97"/>
                  </a:lnTo>
                  <a:lnTo>
                    <a:pt x="f96" y="f98"/>
                  </a:lnTo>
                  <a:lnTo>
                    <a:pt x="f96" y="f99"/>
                  </a:lnTo>
                  <a:lnTo>
                    <a:pt x="f100" y="f101"/>
                  </a:lnTo>
                  <a:lnTo>
                    <a:pt x="f102" y="f38"/>
                  </a:lnTo>
                  <a:lnTo>
                    <a:pt x="f102" y="f102"/>
                  </a:lnTo>
                  <a:lnTo>
                    <a:pt x="f102" y="f96"/>
                  </a:lnTo>
                  <a:lnTo>
                    <a:pt x="f102" y="f94"/>
                  </a:lnTo>
                  <a:lnTo>
                    <a:pt x="f41" y="f103"/>
                  </a:lnTo>
                  <a:lnTo>
                    <a:pt x="f38" y="f104"/>
                  </a:lnTo>
                  <a:lnTo>
                    <a:pt x="f38" y="f105"/>
                  </a:lnTo>
                  <a:lnTo>
                    <a:pt x="f106" y="f107"/>
                  </a:lnTo>
                  <a:lnTo>
                    <a:pt x="f106" y="f108"/>
                  </a:lnTo>
                  <a:lnTo>
                    <a:pt x="f106" y="f109"/>
                  </a:lnTo>
                  <a:lnTo>
                    <a:pt x="f106" y="f110"/>
                  </a:lnTo>
                  <a:lnTo>
                    <a:pt x="f38" y="f111"/>
                  </a:lnTo>
                  <a:lnTo>
                    <a:pt x="f112" y="f113"/>
                  </a:lnTo>
                  <a:lnTo>
                    <a:pt x="f37" y="f114"/>
                  </a:lnTo>
                  <a:lnTo>
                    <a:pt x="f2" y="f115"/>
                  </a:lnTo>
                  <a:lnTo>
                    <a:pt x="f2" y="f116"/>
                  </a:lnTo>
                  <a:lnTo>
                    <a:pt x="f117" y="f118"/>
                  </a:lnTo>
                  <a:lnTo>
                    <a:pt x="f35" y="f7"/>
                  </a:lnTo>
                  <a:lnTo>
                    <a:pt x="f119" y="f120"/>
                  </a:lnTo>
                  <a:lnTo>
                    <a:pt x="f121" y="f120"/>
                  </a:lnTo>
                  <a:lnTo>
                    <a:pt x="f119" y="f120"/>
                  </a:lnTo>
                  <a:lnTo>
                    <a:pt x="f122" y="f123"/>
                  </a:lnTo>
                  <a:lnTo>
                    <a:pt x="f124" y="f71"/>
                  </a:lnTo>
                  <a:lnTo>
                    <a:pt x="f125" y="f126"/>
                  </a:lnTo>
                  <a:lnTo>
                    <a:pt x="f127" y="f73"/>
                  </a:lnTo>
                  <a:lnTo>
                    <a:pt x="f29" y="f128"/>
                  </a:lnTo>
                  <a:lnTo>
                    <a:pt x="f129" y="f130"/>
                  </a:lnTo>
                  <a:lnTo>
                    <a:pt x="f28" y="f75"/>
                  </a:lnTo>
                  <a:lnTo>
                    <a:pt x="f131" y="f111"/>
                  </a:lnTo>
                  <a:lnTo>
                    <a:pt x="f131" y="f132"/>
                  </a:lnTo>
                  <a:lnTo>
                    <a:pt x="f131" y="f133"/>
                  </a:lnTo>
                  <a:lnTo>
                    <a:pt x="f89" y="f134"/>
                  </a:lnTo>
                  <a:lnTo>
                    <a:pt x="f135" y="f136"/>
                  </a:lnTo>
                  <a:lnTo>
                    <a:pt x="f135" y="f137"/>
                  </a:lnTo>
                  <a:lnTo>
                    <a:pt x="f135" y="f86"/>
                  </a:lnTo>
                  <a:lnTo>
                    <a:pt x="f138" y="f139"/>
                  </a:lnTo>
                  <a:lnTo>
                    <a:pt x="f140" y="f141"/>
                  </a:lnTo>
                  <a:lnTo>
                    <a:pt x="f76" y="f142"/>
                  </a:lnTo>
                  <a:lnTo>
                    <a:pt x="f24" y="f143"/>
                  </a:lnTo>
                  <a:lnTo>
                    <a:pt x="f24" y="f144"/>
                  </a:lnTo>
                  <a:lnTo>
                    <a:pt x="f145" y="f146"/>
                  </a:lnTo>
                  <a:lnTo>
                    <a:pt x="f21" y="f101"/>
                  </a:lnTo>
                  <a:lnTo>
                    <a:pt x="f147" y="f101"/>
                  </a:lnTo>
                  <a:lnTo>
                    <a:pt x="f19" y="f101"/>
                  </a:lnTo>
                  <a:lnTo>
                    <a:pt x="f148" y="f122"/>
                  </a:lnTo>
                  <a:lnTo>
                    <a:pt x="f45" y="f149"/>
                  </a:lnTo>
                  <a:lnTo>
                    <a:pt x="f55" y="f150"/>
                  </a:lnTo>
                  <a:lnTo>
                    <a:pt x="f53" y="f151"/>
                  </a:lnTo>
                  <a:lnTo>
                    <a:pt x="f152" y="f153"/>
                  </a:lnTo>
                  <a:lnTo>
                    <a:pt x="f154" y="f155"/>
                  </a:lnTo>
                  <a:lnTo>
                    <a:pt x="f58" y="f83"/>
                  </a:lnTo>
                  <a:lnTo>
                    <a:pt x="f156" y="f140"/>
                  </a:lnTo>
                  <a:lnTo>
                    <a:pt x="f14" y="f157"/>
                  </a:lnTo>
                  <a:lnTo>
                    <a:pt x="f158" y="f159"/>
                  </a:lnTo>
                  <a:lnTo>
                    <a:pt x="f160" y="f68"/>
                  </a:lnTo>
                  <a:lnTo>
                    <a:pt x="f161" y="f162"/>
                  </a:lnTo>
                  <a:lnTo>
                    <a:pt x="f163" y="f164"/>
                  </a:lnTo>
                  <a:lnTo>
                    <a:pt x="f165" y="f166"/>
                  </a:lnTo>
                  <a:lnTo>
                    <a:pt x="f10" y="f167"/>
                  </a:lnTo>
                  <a:lnTo>
                    <a:pt x="f11" y="f168"/>
                  </a:lnTo>
                  <a:lnTo>
                    <a:pt x="f169" y="f170"/>
                  </a:lnTo>
                  <a:lnTo>
                    <a:pt x="f5" y="f171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FFF99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31" name="Freeform 138"/>
            <p:cNvSpPr/>
            <p:nvPr/>
          </p:nvSpPr>
          <p:spPr>
            <a:xfrm>
              <a:off x="2068546" y="4902564"/>
              <a:ext cx="442697" cy="532802"/>
            </a:xfrm>
            <a:custGeom>
              <a:avLst/>
              <a:gdLst>
                <a:gd name="f0" fmla="val 10800000"/>
                <a:gd name="f1" fmla="val 5400000"/>
                <a:gd name="f2" fmla="val 360"/>
                <a:gd name="f3" fmla="val 180"/>
                <a:gd name="f4" fmla="val w"/>
                <a:gd name="f5" fmla="val h"/>
                <a:gd name="f6" fmla="val 0"/>
                <a:gd name="f7" fmla="val 453"/>
                <a:gd name="f8" fmla="val 473"/>
                <a:gd name="f9" fmla="val 16"/>
                <a:gd name="f10" fmla="val 162"/>
                <a:gd name="f11" fmla="val 45"/>
                <a:gd name="f12" fmla="val 147"/>
                <a:gd name="f13" fmla="val 83"/>
                <a:gd name="f14" fmla="val 129"/>
                <a:gd name="f15" fmla="val 74"/>
                <a:gd name="f16" fmla="val 98"/>
                <a:gd name="f17" fmla="val 106"/>
                <a:gd name="f18" fmla="val 97"/>
                <a:gd name="f19" fmla="val 122"/>
                <a:gd name="f20" fmla="val 90"/>
                <a:gd name="f21" fmla="val 137"/>
                <a:gd name="f22" fmla="val 145"/>
                <a:gd name="f23" fmla="val 62"/>
                <a:gd name="f24" fmla="val 161"/>
                <a:gd name="f25" fmla="val 29"/>
                <a:gd name="f26" fmla="val 22"/>
                <a:gd name="f27" fmla="val 196"/>
                <a:gd name="f28" fmla="val 24"/>
                <a:gd name="f29" fmla="val 214"/>
                <a:gd name="f30" fmla="val 233"/>
                <a:gd name="f31" fmla="val 2"/>
                <a:gd name="f32" fmla="val 261"/>
                <a:gd name="f33" fmla="val 284"/>
                <a:gd name="f34" fmla="val 307"/>
                <a:gd name="f35" fmla="val 316"/>
                <a:gd name="f36" fmla="val 329"/>
                <a:gd name="f37" fmla="val 26"/>
                <a:gd name="f38" fmla="val 346"/>
                <a:gd name="f39" fmla="val 37"/>
                <a:gd name="f40" fmla="val 373"/>
                <a:gd name="f41" fmla="val 42"/>
                <a:gd name="f42" fmla="val 388"/>
                <a:gd name="f43" fmla="val 67"/>
                <a:gd name="f44" fmla="val 400"/>
                <a:gd name="f45" fmla="val 88"/>
                <a:gd name="f46" fmla="val 417"/>
                <a:gd name="f47" fmla="val 121"/>
                <a:gd name="f48" fmla="val 433"/>
                <a:gd name="f49" fmla="val 131"/>
                <a:gd name="f50" fmla="val 451"/>
                <a:gd name="f51" fmla="val 157"/>
                <a:gd name="f52" fmla="val 431"/>
                <a:gd name="f53" fmla="val 170"/>
                <a:gd name="f54" fmla="val 408"/>
                <a:gd name="f55" fmla="val 386"/>
                <a:gd name="f56" fmla="val 351"/>
                <a:gd name="f57" fmla="val 179"/>
                <a:gd name="f58" fmla="val 202"/>
                <a:gd name="f59" fmla="val 213"/>
                <a:gd name="f60" fmla="val 286"/>
                <a:gd name="f61" fmla="val 268"/>
                <a:gd name="f62" fmla="val 247"/>
                <a:gd name="f63" fmla="val 249"/>
                <a:gd name="f64" fmla="val 248"/>
                <a:gd name="f65" fmla="val 211"/>
                <a:gd name="f66" fmla="val 193"/>
                <a:gd name="f67" fmla="val 185"/>
                <a:gd name="f68" fmla="val 259"/>
                <a:gd name="f69" fmla="val 169"/>
                <a:gd name="f70" fmla="val 283"/>
                <a:gd name="f71" fmla="val 150"/>
                <a:gd name="f72" fmla="val 293"/>
                <a:gd name="f73" fmla="val 144"/>
                <a:gd name="f74" fmla="val 308"/>
                <a:gd name="f75" fmla="val 337"/>
                <a:gd name="f76" fmla="val 142"/>
                <a:gd name="f77" fmla="val 367"/>
                <a:gd name="f78" fmla="val 149"/>
                <a:gd name="f79" fmla="val 383"/>
                <a:gd name="f80" fmla="val 151"/>
                <a:gd name="f81" fmla="val 116"/>
                <a:gd name="f82" fmla="val 415"/>
                <a:gd name="f83" fmla="val 92"/>
                <a:gd name="f84" fmla="val 406"/>
                <a:gd name="f85" fmla="val 71"/>
                <a:gd name="f86" fmla="val 416"/>
                <a:gd name="f87" fmla="val 65"/>
                <a:gd name="f88" fmla="val 434"/>
                <a:gd name="f89" fmla="val 60"/>
                <a:gd name="f90" fmla="val 447"/>
                <a:gd name="f91" fmla="val 53"/>
                <a:gd name="f92" fmla="val 461"/>
                <a:gd name="f93" fmla="val 14"/>
                <a:gd name="f94" fmla="val 8"/>
                <a:gd name="f95" fmla="val 472"/>
                <a:gd name="f96" fmla="val 429"/>
                <a:gd name="f97" fmla="val 396"/>
                <a:gd name="f98" fmla="val 13"/>
                <a:gd name="f99" fmla="val 25"/>
                <a:gd name="f100" fmla="val 325"/>
                <a:gd name="f101" fmla="+- 0 0 -90"/>
                <a:gd name="f102" fmla="*/ f4 1 453"/>
                <a:gd name="f103" fmla="*/ f5 1 473"/>
                <a:gd name="f104" fmla="+- f8 0 f6"/>
                <a:gd name="f105" fmla="+- f7 0 f6"/>
                <a:gd name="f106" fmla="*/ f101 f0 1"/>
                <a:gd name="f107" fmla="*/ f105 1 453"/>
                <a:gd name="f108" fmla="*/ f104 1 473"/>
                <a:gd name="f109" fmla="*/ 9 f105 1"/>
                <a:gd name="f110" fmla="*/ 86 f104 1"/>
                <a:gd name="f111" fmla="*/ 26 f105 1"/>
                <a:gd name="f112" fmla="*/ 78 f104 1"/>
                <a:gd name="f113" fmla="*/ 47 f105 1"/>
                <a:gd name="f114" fmla="*/ 68 f104 1"/>
                <a:gd name="f115" fmla="*/ 41 f105 1"/>
                <a:gd name="f116" fmla="*/ 52 f104 1"/>
                <a:gd name="f117" fmla="*/ 60 f105 1"/>
                <a:gd name="f118" fmla="*/ 69 f105 1"/>
                <a:gd name="f119" fmla="*/ 48 f104 1"/>
                <a:gd name="f120" fmla="*/ 77 f105 1"/>
                <a:gd name="f121" fmla="*/ 44 f104 1"/>
                <a:gd name="f122" fmla="*/ 82 f105 1"/>
                <a:gd name="f123" fmla="*/ 32 f104 1"/>
                <a:gd name="f124" fmla="*/ 91 f105 1"/>
                <a:gd name="f125" fmla="*/ 15 f104 1"/>
                <a:gd name="f126" fmla="*/ 102 f105 1"/>
                <a:gd name="f127" fmla="*/ 12 f104 1"/>
                <a:gd name="f128" fmla="*/ 111 f105 1"/>
                <a:gd name="f129" fmla="*/ 121 f105 1"/>
                <a:gd name="f130" fmla="*/ 9 f104 1"/>
                <a:gd name="f131" fmla="*/ 131 f105 1"/>
                <a:gd name="f132" fmla="*/ 2 f104 1"/>
                <a:gd name="f133" fmla="*/ 147 f105 1"/>
                <a:gd name="f134" fmla="*/ 0 f104 1"/>
                <a:gd name="f135" fmla="*/ 159 f105 1"/>
                <a:gd name="f136" fmla="*/ 173 f105 1"/>
                <a:gd name="f137" fmla="*/ 178 f105 1"/>
                <a:gd name="f138" fmla="*/ 186 f105 1"/>
                <a:gd name="f139" fmla="*/ 14 f104 1"/>
                <a:gd name="f140" fmla="*/ 195 f105 1"/>
                <a:gd name="f141" fmla="*/ 19 f104 1"/>
                <a:gd name="f142" fmla="*/ 210 f105 1"/>
                <a:gd name="f143" fmla="*/ 23 f104 1"/>
                <a:gd name="f144" fmla="*/ 218 f105 1"/>
                <a:gd name="f145" fmla="*/ 36 f104 1"/>
                <a:gd name="f146" fmla="*/ 225 f105 1"/>
                <a:gd name="f147" fmla="*/ 46 f104 1"/>
                <a:gd name="f148" fmla="*/ 234 f105 1"/>
                <a:gd name="f149" fmla="*/ 64 f104 1"/>
                <a:gd name="f150" fmla="*/ 244 f105 1"/>
                <a:gd name="f151" fmla="*/ 70 f104 1"/>
                <a:gd name="f152" fmla="*/ 253 f105 1"/>
                <a:gd name="f153" fmla="*/ 73 f104 1"/>
                <a:gd name="f154" fmla="*/ 255 f105 1"/>
                <a:gd name="f155" fmla="*/ 83 f104 1"/>
                <a:gd name="f156" fmla="*/ 243 f105 1"/>
                <a:gd name="f157" fmla="*/ 91 f104 1"/>
                <a:gd name="f158" fmla="*/ 230 f105 1"/>
                <a:gd name="f159" fmla="*/ 217 f105 1"/>
                <a:gd name="f160" fmla="*/ 197 f105 1"/>
                <a:gd name="f161" fmla="*/ 95 f104 1"/>
                <a:gd name="f162" fmla="*/ 108 f104 1"/>
                <a:gd name="f163" fmla="*/ 113 f104 1"/>
                <a:gd name="f164" fmla="*/ 161 f105 1"/>
                <a:gd name="f165" fmla="*/ 150 f105 1"/>
                <a:gd name="f166" fmla="*/ 131 f104 1"/>
                <a:gd name="f167" fmla="*/ 140 f105 1"/>
                <a:gd name="f168" fmla="*/ 132 f104 1"/>
                <a:gd name="f169" fmla="*/ 119 f105 1"/>
                <a:gd name="f170" fmla="*/ 108 f105 1"/>
                <a:gd name="f171" fmla="*/ 104 f105 1"/>
                <a:gd name="f172" fmla="*/ 138 f104 1"/>
                <a:gd name="f173" fmla="*/ 96 f105 1"/>
                <a:gd name="f174" fmla="*/ 150 f104 1"/>
                <a:gd name="f175" fmla="*/ 84 f105 1"/>
                <a:gd name="f176" fmla="*/ 155 f104 1"/>
                <a:gd name="f177" fmla="*/ 81 f105 1"/>
                <a:gd name="f178" fmla="*/ 164 f104 1"/>
                <a:gd name="f179" fmla="*/ 83 f105 1"/>
                <a:gd name="f180" fmla="*/ 179 f104 1"/>
                <a:gd name="f181" fmla="*/ 80 f105 1"/>
                <a:gd name="f182" fmla="*/ 194 f104 1"/>
                <a:gd name="f183" fmla="*/ 203 f104 1"/>
                <a:gd name="f184" fmla="*/ 85 f105 1"/>
                <a:gd name="f185" fmla="*/ 216 f104 1"/>
                <a:gd name="f186" fmla="*/ 65 f105 1"/>
                <a:gd name="f187" fmla="*/ 220 f104 1"/>
                <a:gd name="f188" fmla="*/ 52 f105 1"/>
                <a:gd name="f189" fmla="*/ 215 f104 1"/>
                <a:gd name="f190" fmla="*/ 40 f105 1"/>
                <a:gd name="f191" fmla="*/ 221 f104 1"/>
                <a:gd name="f192" fmla="*/ 37 f105 1"/>
                <a:gd name="f193" fmla="*/ 230 f104 1"/>
                <a:gd name="f194" fmla="*/ 34 f105 1"/>
                <a:gd name="f195" fmla="*/ 237 f104 1"/>
                <a:gd name="f196" fmla="*/ 30 f105 1"/>
                <a:gd name="f197" fmla="*/ 245 f104 1"/>
                <a:gd name="f198" fmla="*/ 8 f105 1"/>
                <a:gd name="f199" fmla="*/ 251 f104 1"/>
                <a:gd name="f200" fmla="*/ 5 f105 1"/>
                <a:gd name="f201" fmla="*/ 250 f104 1"/>
                <a:gd name="f202" fmla="*/ 228 f104 1"/>
                <a:gd name="f203" fmla="*/ 0 f105 1"/>
                <a:gd name="f204" fmla="*/ 211 f104 1"/>
                <a:gd name="f205" fmla="*/ 7 f105 1"/>
                <a:gd name="f206" fmla="*/ 191 f104 1"/>
                <a:gd name="f207" fmla="*/ 14 f105 1"/>
                <a:gd name="f208" fmla="*/ 172 f104 1"/>
                <a:gd name="f209" fmla="*/ 453 f105 1"/>
                <a:gd name="f210" fmla="*/ 473 f104 1"/>
                <a:gd name="f211" fmla="*/ f106 1 f3"/>
                <a:gd name="f212" fmla="*/ f109 1 453"/>
                <a:gd name="f213" fmla="*/ f110 1 473"/>
                <a:gd name="f214" fmla="*/ f111 1 453"/>
                <a:gd name="f215" fmla="*/ f112 1 473"/>
                <a:gd name="f216" fmla="*/ f113 1 453"/>
                <a:gd name="f217" fmla="*/ f114 1 473"/>
                <a:gd name="f218" fmla="*/ f115 1 453"/>
                <a:gd name="f219" fmla="*/ f116 1 473"/>
                <a:gd name="f220" fmla="*/ f117 1 453"/>
                <a:gd name="f221" fmla="*/ f118 1 453"/>
                <a:gd name="f222" fmla="*/ f119 1 473"/>
                <a:gd name="f223" fmla="*/ f120 1 453"/>
                <a:gd name="f224" fmla="*/ f121 1 473"/>
                <a:gd name="f225" fmla="*/ f122 1 453"/>
                <a:gd name="f226" fmla="*/ f123 1 473"/>
                <a:gd name="f227" fmla="*/ f124 1 453"/>
                <a:gd name="f228" fmla="*/ f125 1 473"/>
                <a:gd name="f229" fmla="*/ f126 1 453"/>
                <a:gd name="f230" fmla="*/ f127 1 473"/>
                <a:gd name="f231" fmla="*/ f128 1 453"/>
                <a:gd name="f232" fmla="*/ f129 1 453"/>
                <a:gd name="f233" fmla="*/ f130 1 473"/>
                <a:gd name="f234" fmla="*/ f131 1 453"/>
                <a:gd name="f235" fmla="*/ f132 1 473"/>
                <a:gd name="f236" fmla="*/ f133 1 453"/>
                <a:gd name="f237" fmla="*/ f134 1 473"/>
                <a:gd name="f238" fmla="*/ f135 1 453"/>
                <a:gd name="f239" fmla="*/ f136 1 453"/>
                <a:gd name="f240" fmla="*/ f137 1 453"/>
                <a:gd name="f241" fmla="*/ f138 1 453"/>
                <a:gd name="f242" fmla="*/ f139 1 473"/>
                <a:gd name="f243" fmla="*/ f140 1 453"/>
                <a:gd name="f244" fmla="*/ f141 1 473"/>
                <a:gd name="f245" fmla="*/ f142 1 453"/>
                <a:gd name="f246" fmla="*/ f143 1 473"/>
                <a:gd name="f247" fmla="*/ f144 1 453"/>
                <a:gd name="f248" fmla="*/ f145 1 473"/>
                <a:gd name="f249" fmla="*/ f146 1 453"/>
                <a:gd name="f250" fmla="*/ f147 1 473"/>
                <a:gd name="f251" fmla="*/ f148 1 453"/>
                <a:gd name="f252" fmla="*/ f149 1 473"/>
                <a:gd name="f253" fmla="*/ f150 1 453"/>
                <a:gd name="f254" fmla="*/ f151 1 473"/>
                <a:gd name="f255" fmla="*/ f152 1 453"/>
                <a:gd name="f256" fmla="*/ f153 1 473"/>
                <a:gd name="f257" fmla="*/ f154 1 453"/>
                <a:gd name="f258" fmla="*/ f155 1 473"/>
                <a:gd name="f259" fmla="*/ f156 1 453"/>
                <a:gd name="f260" fmla="*/ f157 1 473"/>
                <a:gd name="f261" fmla="*/ f158 1 453"/>
                <a:gd name="f262" fmla="*/ f159 1 453"/>
                <a:gd name="f263" fmla="*/ f160 1 453"/>
                <a:gd name="f264" fmla="*/ f161 1 473"/>
                <a:gd name="f265" fmla="*/ f162 1 473"/>
                <a:gd name="f266" fmla="*/ f163 1 473"/>
                <a:gd name="f267" fmla="*/ f164 1 453"/>
                <a:gd name="f268" fmla="*/ f165 1 453"/>
                <a:gd name="f269" fmla="*/ f166 1 473"/>
                <a:gd name="f270" fmla="*/ f167 1 453"/>
                <a:gd name="f271" fmla="*/ f168 1 473"/>
                <a:gd name="f272" fmla="*/ f169 1 453"/>
                <a:gd name="f273" fmla="*/ f170 1 453"/>
                <a:gd name="f274" fmla="*/ f171 1 453"/>
                <a:gd name="f275" fmla="*/ f172 1 473"/>
                <a:gd name="f276" fmla="*/ f173 1 453"/>
                <a:gd name="f277" fmla="*/ f174 1 473"/>
                <a:gd name="f278" fmla="*/ f175 1 453"/>
                <a:gd name="f279" fmla="*/ f176 1 473"/>
                <a:gd name="f280" fmla="*/ f177 1 453"/>
                <a:gd name="f281" fmla="*/ f178 1 473"/>
                <a:gd name="f282" fmla="*/ f179 1 453"/>
                <a:gd name="f283" fmla="*/ f180 1 473"/>
                <a:gd name="f284" fmla="*/ f181 1 453"/>
                <a:gd name="f285" fmla="*/ f182 1 473"/>
                <a:gd name="f286" fmla="*/ f183 1 473"/>
                <a:gd name="f287" fmla="*/ f184 1 453"/>
                <a:gd name="f288" fmla="*/ f185 1 473"/>
                <a:gd name="f289" fmla="*/ f186 1 453"/>
                <a:gd name="f290" fmla="*/ f187 1 473"/>
                <a:gd name="f291" fmla="*/ f188 1 453"/>
                <a:gd name="f292" fmla="*/ f189 1 473"/>
                <a:gd name="f293" fmla="*/ f190 1 453"/>
                <a:gd name="f294" fmla="*/ f191 1 473"/>
                <a:gd name="f295" fmla="*/ f192 1 453"/>
                <a:gd name="f296" fmla="*/ f193 1 473"/>
                <a:gd name="f297" fmla="*/ f194 1 453"/>
                <a:gd name="f298" fmla="*/ f195 1 473"/>
                <a:gd name="f299" fmla="*/ f196 1 453"/>
                <a:gd name="f300" fmla="*/ f197 1 473"/>
                <a:gd name="f301" fmla="*/ f198 1 453"/>
                <a:gd name="f302" fmla="*/ f199 1 473"/>
                <a:gd name="f303" fmla="*/ f200 1 453"/>
                <a:gd name="f304" fmla="*/ f201 1 473"/>
                <a:gd name="f305" fmla="*/ f202 1 473"/>
                <a:gd name="f306" fmla="*/ f203 1 453"/>
                <a:gd name="f307" fmla="*/ f204 1 473"/>
                <a:gd name="f308" fmla="*/ f205 1 453"/>
                <a:gd name="f309" fmla="*/ f206 1 473"/>
                <a:gd name="f310" fmla="*/ f207 1 453"/>
                <a:gd name="f311" fmla="*/ f208 1 473"/>
                <a:gd name="f312" fmla="*/ f209 1 453"/>
                <a:gd name="f313" fmla="*/ f210 1 473"/>
                <a:gd name="f314" fmla="+- f211 0 f1"/>
                <a:gd name="f315" fmla="*/ f212 1 f107"/>
                <a:gd name="f316" fmla="*/ f213 1 f108"/>
                <a:gd name="f317" fmla="*/ f214 1 f107"/>
                <a:gd name="f318" fmla="*/ f215 1 f108"/>
                <a:gd name="f319" fmla="*/ f216 1 f107"/>
                <a:gd name="f320" fmla="*/ f217 1 f108"/>
                <a:gd name="f321" fmla="*/ f218 1 f107"/>
                <a:gd name="f322" fmla="*/ f219 1 f108"/>
                <a:gd name="f323" fmla="*/ f220 1 f107"/>
                <a:gd name="f324" fmla="*/ f221 1 f107"/>
                <a:gd name="f325" fmla="*/ f222 1 f108"/>
                <a:gd name="f326" fmla="*/ f223 1 f107"/>
                <a:gd name="f327" fmla="*/ f224 1 f108"/>
                <a:gd name="f328" fmla="*/ f225 1 f107"/>
                <a:gd name="f329" fmla="*/ f226 1 f108"/>
                <a:gd name="f330" fmla="*/ f227 1 f107"/>
                <a:gd name="f331" fmla="*/ f228 1 f108"/>
                <a:gd name="f332" fmla="*/ f229 1 f107"/>
                <a:gd name="f333" fmla="*/ f230 1 f108"/>
                <a:gd name="f334" fmla="*/ f231 1 f107"/>
                <a:gd name="f335" fmla="*/ f232 1 f107"/>
                <a:gd name="f336" fmla="*/ f233 1 f108"/>
                <a:gd name="f337" fmla="*/ f234 1 f107"/>
                <a:gd name="f338" fmla="*/ f235 1 f108"/>
                <a:gd name="f339" fmla="*/ f236 1 f107"/>
                <a:gd name="f340" fmla="*/ f237 1 f108"/>
                <a:gd name="f341" fmla="*/ f238 1 f107"/>
                <a:gd name="f342" fmla="*/ f239 1 f107"/>
                <a:gd name="f343" fmla="*/ f240 1 f107"/>
                <a:gd name="f344" fmla="*/ f241 1 f107"/>
                <a:gd name="f345" fmla="*/ f242 1 f108"/>
                <a:gd name="f346" fmla="*/ f243 1 f107"/>
                <a:gd name="f347" fmla="*/ f244 1 f108"/>
                <a:gd name="f348" fmla="*/ f245 1 f107"/>
                <a:gd name="f349" fmla="*/ f246 1 f108"/>
                <a:gd name="f350" fmla="*/ f247 1 f107"/>
                <a:gd name="f351" fmla="*/ f248 1 f108"/>
                <a:gd name="f352" fmla="*/ f249 1 f107"/>
                <a:gd name="f353" fmla="*/ f250 1 f108"/>
                <a:gd name="f354" fmla="*/ f251 1 f107"/>
                <a:gd name="f355" fmla="*/ f252 1 f108"/>
                <a:gd name="f356" fmla="*/ f253 1 f107"/>
                <a:gd name="f357" fmla="*/ f254 1 f108"/>
                <a:gd name="f358" fmla="*/ f255 1 f107"/>
                <a:gd name="f359" fmla="*/ f256 1 f108"/>
                <a:gd name="f360" fmla="*/ f257 1 f107"/>
                <a:gd name="f361" fmla="*/ f258 1 f108"/>
                <a:gd name="f362" fmla="*/ f259 1 f107"/>
                <a:gd name="f363" fmla="*/ f260 1 f108"/>
                <a:gd name="f364" fmla="*/ f261 1 f107"/>
                <a:gd name="f365" fmla="*/ f262 1 f107"/>
                <a:gd name="f366" fmla="*/ f263 1 f107"/>
                <a:gd name="f367" fmla="*/ f264 1 f108"/>
                <a:gd name="f368" fmla="*/ f265 1 f108"/>
                <a:gd name="f369" fmla="*/ f266 1 f108"/>
                <a:gd name="f370" fmla="*/ f267 1 f107"/>
                <a:gd name="f371" fmla="*/ f268 1 f107"/>
                <a:gd name="f372" fmla="*/ f269 1 f108"/>
                <a:gd name="f373" fmla="*/ f270 1 f107"/>
                <a:gd name="f374" fmla="*/ f271 1 f108"/>
                <a:gd name="f375" fmla="*/ f272 1 f107"/>
                <a:gd name="f376" fmla="*/ f273 1 f107"/>
                <a:gd name="f377" fmla="*/ f274 1 f107"/>
                <a:gd name="f378" fmla="*/ f275 1 f108"/>
                <a:gd name="f379" fmla="*/ f276 1 f107"/>
                <a:gd name="f380" fmla="*/ f277 1 f108"/>
                <a:gd name="f381" fmla="*/ f278 1 f107"/>
                <a:gd name="f382" fmla="*/ f279 1 f108"/>
                <a:gd name="f383" fmla="*/ f280 1 f107"/>
                <a:gd name="f384" fmla="*/ f281 1 f108"/>
                <a:gd name="f385" fmla="*/ f282 1 f107"/>
                <a:gd name="f386" fmla="*/ f283 1 f108"/>
                <a:gd name="f387" fmla="*/ f284 1 f107"/>
                <a:gd name="f388" fmla="*/ f285 1 f108"/>
                <a:gd name="f389" fmla="*/ f286 1 f108"/>
                <a:gd name="f390" fmla="*/ f287 1 f107"/>
                <a:gd name="f391" fmla="*/ f288 1 f108"/>
                <a:gd name="f392" fmla="*/ f289 1 f107"/>
                <a:gd name="f393" fmla="*/ f290 1 f108"/>
                <a:gd name="f394" fmla="*/ f291 1 f107"/>
                <a:gd name="f395" fmla="*/ f292 1 f108"/>
                <a:gd name="f396" fmla="*/ f293 1 f107"/>
                <a:gd name="f397" fmla="*/ f294 1 f108"/>
                <a:gd name="f398" fmla="*/ f295 1 f107"/>
                <a:gd name="f399" fmla="*/ f296 1 f108"/>
                <a:gd name="f400" fmla="*/ f297 1 f107"/>
                <a:gd name="f401" fmla="*/ f298 1 f108"/>
                <a:gd name="f402" fmla="*/ f299 1 f107"/>
                <a:gd name="f403" fmla="*/ f300 1 f108"/>
                <a:gd name="f404" fmla="*/ f301 1 f107"/>
                <a:gd name="f405" fmla="*/ f302 1 f108"/>
                <a:gd name="f406" fmla="*/ f303 1 f107"/>
                <a:gd name="f407" fmla="*/ f304 1 f108"/>
                <a:gd name="f408" fmla="*/ f305 1 f108"/>
                <a:gd name="f409" fmla="*/ f306 1 f107"/>
                <a:gd name="f410" fmla="*/ f307 1 f108"/>
                <a:gd name="f411" fmla="*/ f308 1 f107"/>
                <a:gd name="f412" fmla="*/ f309 1 f108"/>
                <a:gd name="f413" fmla="*/ f310 1 f107"/>
                <a:gd name="f414" fmla="*/ f311 1 f108"/>
                <a:gd name="f415" fmla="*/ f312 1 f107"/>
                <a:gd name="f416" fmla="*/ f313 1 f108"/>
                <a:gd name="f417" fmla="*/ f409 f102 1"/>
                <a:gd name="f418" fmla="*/ f415 f102 1"/>
                <a:gd name="f419" fmla="*/ f416 f103 1"/>
                <a:gd name="f420" fmla="*/ f340 f103 1"/>
                <a:gd name="f421" fmla="*/ f315 f102 1"/>
                <a:gd name="f422" fmla="*/ f316 f103 1"/>
                <a:gd name="f423" fmla="*/ f317 f102 1"/>
                <a:gd name="f424" fmla="*/ f318 f103 1"/>
                <a:gd name="f425" fmla="*/ f319 f102 1"/>
                <a:gd name="f426" fmla="*/ f320 f103 1"/>
                <a:gd name="f427" fmla="*/ f321 f102 1"/>
                <a:gd name="f428" fmla="*/ f322 f103 1"/>
                <a:gd name="f429" fmla="*/ f323 f102 1"/>
                <a:gd name="f430" fmla="*/ f324 f102 1"/>
                <a:gd name="f431" fmla="*/ f325 f103 1"/>
                <a:gd name="f432" fmla="*/ f326 f102 1"/>
                <a:gd name="f433" fmla="*/ f327 f103 1"/>
                <a:gd name="f434" fmla="*/ f328 f102 1"/>
                <a:gd name="f435" fmla="*/ f329 f103 1"/>
                <a:gd name="f436" fmla="*/ f330 f102 1"/>
                <a:gd name="f437" fmla="*/ f331 f103 1"/>
                <a:gd name="f438" fmla="*/ f332 f102 1"/>
                <a:gd name="f439" fmla="*/ f333 f103 1"/>
                <a:gd name="f440" fmla="*/ f334 f102 1"/>
                <a:gd name="f441" fmla="*/ f335 f102 1"/>
                <a:gd name="f442" fmla="*/ f336 f103 1"/>
                <a:gd name="f443" fmla="*/ f337 f102 1"/>
                <a:gd name="f444" fmla="*/ f338 f103 1"/>
                <a:gd name="f445" fmla="*/ f339 f102 1"/>
                <a:gd name="f446" fmla="*/ f341 f102 1"/>
                <a:gd name="f447" fmla="*/ f342 f102 1"/>
                <a:gd name="f448" fmla="*/ f343 f102 1"/>
                <a:gd name="f449" fmla="*/ f344 f102 1"/>
                <a:gd name="f450" fmla="*/ f345 f103 1"/>
                <a:gd name="f451" fmla="*/ f346 f102 1"/>
                <a:gd name="f452" fmla="*/ f347 f103 1"/>
                <a:gd name="f453" fmla="*/ f348 f102 1"/>
                <a:gd name="f454" fmla="*/ f349 f103 1"/>
                <a:gd name="f455" fmla="*/ f350 f102 1"/>
                <a:gd name="f456" fmla="*/ f351 f103 1"/>
                <a:gd name="f457" fmla="*/ f352 f102 1"/>
                <a:gd name="f458" fmla="*/ f353 f103 1"/>
                <a:gd name="f459" fmla="*/ f354 f102 1"/>
                <a:gd name="f460" fmla="*/ f355 f103 1"/>
                <a:gd name="f461" fmla="*/ f356 f102 1"/>
                <a:gd name="f462" fmla="*/ f357 f103 1"/>
                <a:gd name="f463" fmla="*/ f358 f102 1"/>
                <a:gd name="f464" fmla="*/ f359 f103 1"/>
                <a:gd name="f465" fmla="*/ f360 f102 1"/>
                <a:gd name="f466" fmla="*/ f361 f103 1"/>
                <a:gd name="f467" fmla="*/ f362 f102 1"/>
                <a:gd name="f468" fmla="*/ f363 f103 1"/>
                <a:gd name="f469" fmla="*/ f364 f102 1"/>
                <a:gd name="f470" fmla="*/ f365 f102 1"/>
                <a:gd name="f471" fmla="*/ f366 f102 1"/>
                <a:gd name="f472" fmla="*/ f367 f103 1"/>
                <a:gd name="f473" fmla="*/ f368 f103 1"/>
                <a:gd name="f474" fmla="*/ f369 f103 1"/>
                <a:gd name="f475" fmla="*/ f370 f102 1"/>
                <a:gd name="f476" fmla="*/ f371 f102 1"/>
                <a:gd name="f477" fmla="*/ f372 f103 1"/>
                <a:gd name="f478" fmla="*/ f373 f102 1"/>
                <a:gd name="f479" fmla="*/ f374 f103 1"/>
                <a:gd name="f480" fmla="*/ f375 f102 1"/>
                <a:gd name="f481" fmla="*/ f376 f102 1"/>
                <a:gd name="f482" fmla="*/ f377 f102 1"/>
                <a:gd name="f483" fmla="*/ f378 f103 1"/>
                <a:gd name="f484" fmla="*/ f379 f102 1"/>
                <a:gd name="f485" fmla="*/ f380 f103 1"/>
                <a:gd name="f486" fmla="*/ f381 f102 1"/>
                <a:gd name="f487" fmla="*/ f382 f103 1"/>
                <a:gd name="f488" fmla="*/ f383 f102 1"/>
                <a:gd name="f489" fmla="*/ f384 f103 1"/>
                <a:gd name="f490" fmla="*/ f385 f102 1"/>
                <a:gd name="f491" fmla="*/ f386 f103 1"/>
                <a:gd name="f492" fmla="*/ f387 f102 1"/>
                <a:gd name="f493" fmla="*/ f388 f103 1"/>
                <a:gd name="f494" fmla="*/ f389 f103 1"/>
                <a:gd name="f495" fmla="*/ f390 f102 1"/>
                <a:gd name="f496" fmla="*/ f391 f103 1"/>
                <a:gd name="f497" fmla="*/ f392 f102 1"/>
                <a:gd name="f498" fmla="*/ f393 f103 1"/>
                <a:gd name="f499" fmla="*/ f394 f102 1"/>
                <a:gd name="f500" fmla="*/ f395 f103 1"/>
                <a:gd name="f501" fmla="*/ f396 f102 1"/>
                <a:gd name="f502" fmla="*/ f397 f103 1"/>
                <a:gd name="f503" fmla="*/ f398 f102 1"/>
                <a:gd name="f504" fmla="*/ f399 f103 1"/>
                <a:gd name="f505" fmla="*/ f400 f102 1"/>
                <a:gd name="f506" fmla="*/ f401 f103 1"/>
                <a:gd name="f507" fmla="*/ f402 f102 1"/>
                <a:gd name="f508" fmla="*/ f403 f103 1"/>
                <a:gd name="f509" fmla="*/ f404 f102 1"/>
                <a:gd name="f510" fmla="*/ f405 f103 1"/>
                <a:gd name="f511" fmla="*/ f406 f102 1"/>
                <a:gd name="f512" fmla="*/ f407 f103 1"/>
                <a:gd name="f513" fmla="*/ f408 f103 1"/>
                <a:gd name="f514" fmla="*/ f410 f103 1"/>
                <a:gd name="f515" fmla="*/ f411 f102 1"/>
                <a:gd name="f516" fmla="*/ f412 f103 1"/>
                <a:gd name="f517" fmla="*/ f413 f102 1"/>
                <a:gd name="f518" fmla="*/ f414 f10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14">
                  <a:pos x="f421" y="f422"/>
                </a:cxn>
                <a:cxn ang="f314">
                  <a:pos x="f423" y="f424"/>
                </a:cxn>
                <a:cxn ang="f314">
                  <a:pos x="f425" y="f426"/>
                </a:cxn>
                <a:cxn ang="f314">
                  <a:pos x="f427" y="f428"/>
                </a:cxn>
                <a:cxn ang="f314">
                  <a:pos x="f429" y="f428"/>
                </a:cxn>
                <a:cxn ang="f314">
                  <a:pos x="f430" y="f431"/>
                </a:cxn>
                <a:cxn ang="f314">
                  <a:pos x="f432" y="f433"/>
                </a:cxn>
                <a:cxn ang="f314">
                  <a:pos x="f434" y="f435"/>
                </a:cxn>
                <a:cxn ang="f314">
                  <a:pos x="f436" y="f437"/>
                </a:cxn>
                <a:cxn ang="f314">
                  <a:pos x="f438" y="f439"/>
                </a:cxn>
                <a:cxn ang="f314">
                  <a:pos x="f440" y="f439"/>
                </a:cxn>
                <a:cxn ang="f314">
                  <a:pos x="f441" y="f442"/>
                </a:cxn>
                <a:cxn ang="f314">
                  <a:pos x="f443" y="f444"/>
                </a:cxn>
                <a:cxn ang="f314">
                  <a:pos x="f445" y="f420"/>
                </a:cxn>
                <a:cxn ang="f314">
                  <a:pos x="f446" y="f420"/>
                </a:cxn>
                <a:cxn ang="f314">
                  <a:pos x="f447" y="f420"/>
                </a:cxn>
                <a:cxn ang="f314">
                  <a:pos x="f448" y="f442"/>
                </a:cxn>
                <a:cxn ang="f314">
                  <a:pos x="f449" y="f450"/>
                </a:cxn>
                <a:cxn ang="f314">
                  <a:pos x="f451" y="f452"/>
                </a:cxn>
                <a:cxn ang="f314">
                  <a:pos x="f453" y="f454"/>
                </a:cxn>
                <a:cxn ang="f314">
                  <a:pos x="f455" y="f456"/>
                </a:cxn>
                <a:cxn ang="f314">
                  <a:pos x="f457" y="f458"/>
                </a:cxn>
                <a:cxn ang="f314">
                  <a:pos x="f459" y="f460"/>
                </a:cxn>
                <a:cxn ang="f314">
                  <a:pos x="f461" y="f462"/>
                </a:cxn>
                <a:cxn ang="f314">
                  <a:pos x="f463" y="f464"/>
                </a:cxn>
                <a:cxn ang="f314">
                  <a:pos x="f465" y="f466"/>
                </a:cxn>
                <a:cxn ang="f314">
                  <a:pos x="f467" y="f468"/>
                </a:cxn>
                <a:cxn ang="f314">
                  <a:pos x="f469" y="f468"/>
                </a:cxn>
                <a:cxn ang="f314">
                  <a:pos x="f470" y="f468"/>
                </a:cxn>
                <a:cxn ang="f314">
                  <a:pos x="f471" y="f472"/>
                </a:cxn>
                <a:cxn ang="f314">
                  <a:pos x="f471" y="f473"/>
                </a:cxn>
                <a:cxn ang="f314">
                  <a:pos x="f449" y="f473"/>
                </a:cxn>
                <a:cxn ang="f314">
                  <a:pos x="f447" y="f474"/>
                </a:cxn>
                <a:cxn ang="f314">
                  <a:pos x="f475" y="f474"/>
                </a:cxn>
                <a:cxn ang="f314">
                  <a:pos x="f476" y="f477"/>
                </a:cxn>
                <a:cxn ang="f314">
                  <a:pos x="f478" y="f479"/>
                </a:cxn>
                <a:cxn ang="f314">
                  <a:pos x="f480" y="f479"/>
                </a:cxn>
                <a:cxn ang="f314">
                  <a:pos x="f481" y="f477"/>
                </a:cxn>
                <a:cxn ang="f314">
                  <a:pos x="f482" y="f483"/>
                </a:cxn>
                <a:cxn ang="f314">
                  <a:pos x="f484" y="f485"/>
                </a:cxn>
                <a:cxn ang="f314">
                  <a:pos x="f486" y="f487"/>
                </a:cxn>
                <a:cxn ang="f314">
                  <a:pos x="f488" y="f489"/>
                </a:cxn>
                <a:cxn ang="f314">
                  <a:pos x="f490" y="f491"/>
                </a:cxn>
                <a:cxn ang="f314">
                  <a:pos x="f492" y="f493"/>
                </a:cxn>
                <a:cxn ang="f314">
                  <a:pos x="f486" y="f494"/>
                </a:cxn>
                <a:cxn ang="f314">
                  <a:pos x="f495" y="f496"/>
                </a:cxn>
                <a:cxn ang="f314">
                  <a:pos x="f497" y="f498"/>
                </a:cxn>
                <a:cxn ang="f314">
                  <a:pos x="f499" y="f500"/>
                </a:cxn>
                <a:cxn ang="f314">
                  <a:pos x="f501" y="f502"/>
                </a:cxn>
                <a:cxn ang="f314">
                  <a:pos x="f503" y="f504"/>
                </a:cxn>
                <a:cxn ang="f314">
                  <a:pos x="f505" y="f506"/>
                </a:cxn>
                <a:cxn ang="f314">
                  <a:pos x="f507" y="f508"/>
                </a:cxn>
                <a:cxn ang="f314">
                  <a:pos x="f509" y="f510"/>
                </a:cxn>
                <a:cxn ang="f314">
                  <a:pos x="f511" y="f512"/>
                </a:cxn>
                <a:cxn ang="f314">
                  <a:pos x="f511" y="f513"/>
                </a:cxn>
                <a:cxn ang="f314">
                  <a:pos x="f417" y="f514"/>
                </a:cxn>
                <a:cxn ang="f314">
                  <a:pos x="f515" y="f516"/>
                </a:cxn>
                <a:cxn ang="f314">
                  <a:pos x="f517" y="f518"/>
                </a:cxn>
                <a:cxn ang="f314">
                  <a:pos x="f421" y="f422"/>
                </a:cxn>
              </a:cxnLst>
              <a:rect l="f417" t="f420" r="f418" b="f419"/>
              <a:pathLst>
                <a:path w="453" h="473">
                  <a:moveTo>
                    <a:pt x="f9" y="f10"/>
                  </a:move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13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3" y="f26"/>
                  </a:lnTo>
                  <a:lnTo>
                    <a:pt x="f27" y="f28"/>
                  </a:lnTo>
                  <a:lnTo>
                    <a:pt x="f29" y="f9"/>
                  </a:lnTo>
                  <a:lnTo>
                    <a:pt x="f30" y="f31"/>
                  </a:lnTo>
                  <a:lnTo>
                    <a:pt x="f32" y="f6"/>
                  </a:lnTo>
                  <a:lnTo>
                    <a:pt x="f33" y="f6"/>
                  </a:lnTo>
                  <a:lnTo>
                    <a:pt x="f34" y="f6"/>
                  </a:lnTo>
                  <a:lnTo>
                    <a:pt x="f35" y="f9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21"/>
                  </a:lnTo>
                  <a:lnTo>
                    <a:pt x="f7" y="f51"/>
                  </a:lnTo>
                  <a:lnTo>
                    <a:pt x="f52" y="f53"/>
                  </a:lnTo>
                  <a:lnTo>
                    <a:pt x="f54" y="f53"/>
                  </a:lnTo>
                  <a:lnTo>
                    <a:pt x="f55" y="f53"/>
                  </a:lnTo>
                  <a:lnTo>
                    <a:pt x="f56" y="f57"/>
                  </a:lnTo>
                  <a:lnTo>
                    <a:pt x="f56" y="f58"/>
                  </a:lnTo>
                  <a:lnTo>
                    <a:pt x="f36" y="f58"/>
                  </a:lnTo>
                  <a:lnTo>
                    <a:pt x="f34" y="f59"/>
                  </a:lnTo>
                  <a:lnTo>
                    <a:pt x="f60" y="f59"/>
                  </a:lnTo>
                  <a:lnTo>
                    <a:pt x="f61" y="f62"/>
                  </a:lnTo>
                  <a:lnTo>
                    <a:pt x="f63" y="f64"/>
                  </a:lnTo>
                  <a:lnTo>
                    <a:pt x="f65" y="f64"/>
                  </a:lnTo>
                  <a:lnTo>
                    <a:pt x="f66" y="f62"/>
                  </a:lnTo>
                  <a:lnTo>
                    <a:pt x="f67" y="f68"/>
                  </a:lnTo>
                  <a:lnTo>
                    <a:pt x="f69" y="f70"/>
                  </a:lnTo>
                  <a:lnTo>
                    <a:pt x="f71" y="f72"/>
                  </a:lnTo>
                  <a:lnTo>
                    <a:pt x="f73" y="f74"/>
                  </a:lnTo>
                  <a:lnTo>
                    <a:pt x="f12" y="f75"/>
                  </a:lnTo>
                  <a:lnTo>
                    <a:pt x="f76" y="f77"/>
                  </a:lnTo>
                  <a:lnTo>
                    <a:pt x="f78" y="f79"/>
                  </a:lnTo>
                  <a:lnTo>
                    <a:pt x="f80" y="f54"/>
                  </a:lnTo>
                  <a:lnTo>
                    <a:pt x="f81" y="f82"/>
                  </a:lnTo>
                  <a:lnTo>
                    <a:pt x="f83" y="f84"/>
                  </a:lnTo>
                  <a:lnTo>
                    <a:pt x="f85" y="f86"/>
                  </a:lnTo>
                  <a:lnTo>
                    <a:pt x="f87" y="f88"/>
                  </a:lnTo>
                  <a:lnTo>
                    <a:pt x="f89" y="f90"/>
                  </a:lnTo>
                  <a:lnTo>
                    <a:pt x="f91" y="f92"/>
                  </a:lnTo>
                  <a:lnTo>
                    <a:pt x="f93" y="f8"/>
                  </a:lnTo>
                  <a:lnTo>
                    <a:pt x="f94" y="f95"/>
                  </a:lnTo>
                  <a:lnTo>
                    <a:pt x="f94" y="f96"/>
                  </a:lnTo>
                  <a:lnTo>
                    <a:pt x="f6" y="f97"/>
                  </a:lnTo>
                  <a:lnTo>
                    <a:pt x="f98" y="f2"/>
                  </a:lnTo>
                  <a:lnTo>
                    <a:pt x="f99" y="f100"/>
                  </a:lnTo>
                  <a:lnTo>
                    <a:pt x="f9" y="f10"/>
                  </a:lnTo>
                  <a:close/>
                </a:path>
              </a:pathLst>
            </a:custGeom>
            <a:solidFill>
              <a:srgbClr val="FFFF99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32" name="Freeform 139"/>
            <p:cNvSpPr/>
            <p:nvPr/>
          </p:nvSpPr>
          <p:spPr>
            <a:xfrm>
              <a:off x="2369201" y="3654710"/>
              <a:ext cx="370496" cy="64270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79"/>
                <a:gd name="f7" fmla="val 570"/>
                <a:gd name="f8" fmla="val 7"/>
                <a:gd name="f9" fmla="val 459"/>
                <a:gd name="f10" fmla="val 5"/>
                <a:gd name="f11" fmla="val 438"/>
                <a:gd name="f12" fmla="val 9"/>
                <a:gd name="f13" fmla="val 428"/>
                <a:gd name="f14" fmla="val 10"/>
                <a:gd name="f15" fmla="val 420"/>
                <a:gd name="f16" fmla="val 411"/>
                <a:gd name="f17" fmla="val 405"/>
                <a:gd name="f18" fmla="val 8"/>
                <a:gd name="f19" fmla="val 398"/>
                <a:gd name="f20" fmla="val 387"/>
                <a:gd name="f21" fmla="val 366"/>
                <a:gd name="f22" fmla="val 23"/>
                <a:gd name="f23" fmla="val 384"/>
                <a:gd name="f24" fmla="val 43"/>
                <a:gd name="f25" fmla="val 358"/>
                <a:gd name="f26" fmla="val 71"/>
                <a:gd name="f27" fmla="val 356"/>
                <a:gd name="f28" fmla="val 87"/>
                <a:gd name="f29" fmla="val 310"/>
                <a:gd name="f30" fmla="val 91"/>
                <a:gd name="f31" fmla="val 291"/>
                <a:gd name="f32" fmla="val 92"/>
                <a:gd name="f33" fmla="val 268"/>
                <a:gd name="f34" fmla="val 93"/>
                <a:gd name="f35" fmla="val 244"/>
                <a:gd name="f36" fmla="val 78"/>
                <a:gd name="f37" fmla="val 218"/>
                <a:gd name="f38" fmla="val 72"/>
                <a:gd name="f39" fmla="val 206"/>
                <a:gd name="f40" fmla="val 70"/>
                <a:gd name="f41" fmla="val 192"/>
                <a:gd name="f42" fmla="val 65"/>
                <a:gd name="f43" fmla="val 164"/>
                <a:gd name="f44" fmla="val 68"/>
                <a:gd name="f45" fmla="val 114"/>
                <a:gd name="f46" fmla="val 90"/>
                <a:gd name="f47" fmla="val 117"/>
                <a:gd name="f48" fmla="val 111"/>
                <a:gd name="f49" fmla="val 84"/>
                <a:gd name="f50" fmla="val 134"/>
                <a:gd name="f51" fmla="val 153"/>
                <a:gd name="f52" fmla="val 63"/>
                <a:gd name="f53" fmla="val 159"/>
                <a:gd name="f54" fmla="val 53"/>
                <a:gd name="f55" fmla="val 171"/>
                <a:gd name="f56" fmla="val 24"/>
                <a:gd name="f57" fmla="val 188"/>
                <a:gd name="f58" fmla="val 38"/>
                <a:gd name="f59" fmla="val 213"/>
                <a:gd name="f60" fmla="val 20"/>
                <a:gd name="f61" fmla="val 229"/>
                <a:gd name="f62" fmla="val 240"/>
                <a:gd name="f63" fmla="val 247"/>
                <a:gd name="f64" fmla="val 46"/>
                <a:gd name="f65" fmla="val 269"/>
                <a:gd name="f66" fmla="val 32"/>
                <a:gd name="f67" fmla="val 270"/>
                <a:gd name="f68" fmla="val 88"/>
                <a:gd name="f69" fmla="val 135"/>
                <a:gd name="f70" fmla="val 264"/>
                <a:gd name="f71" fmla="val 165"/>
                <a:gd name="f72" fmla="val 189"/>
                <a:gd name="f73" fmla="val 209"/>
                <a:gd name="f74" fmla="val 273"/>
                <a:gd name="f75" fmla="val 220"/>
                <a:gd name="f76" fmla="val 280"/>
                <a:gd name="f77" fmla="val 233"/>
                <a:gd name="f78" fmla="val 303"/>
                <a:gd name="f79" fmla="val 304"/>
                <a:gd name="f80" fmla="val 266"/>
                <a:gd name="f81" fmla="val 325"/>
                <a:gd name="f82" fmla="val 267"/>
                <a:gd name="f83" fmla="val 338"/>
                <a:gd name="f84" fmla="val 295"/>
                <a:gd name="f85" fmla="val 376"/>
                <a:gd name="f86" fmla="val 323"/>
                <a:gd name="f87" fmla="val 348"/>
                <a:gd name="f88" fmla="val 344"/>
                <a:gd name="f89" fmla="val 375"/>
                <a:gd name="f90" fmla="val 535"/>
                <a:gd name="f91" fmla="val 277"/>
                <a:gd name="f92" fmla="val 561"/>
                <a:gd name="f93" fmla="val 449"/>
                <a:gd name="f94" fmla="val 450"/>
                <a:gd name="f95" fmla="val 222"/>
                <a:gd name="f96" fmla="val 471"/>
                <a:gd name="f97" fmla="val 492"/>
                <a:gd name="f98" fmla="val 207"/>
                <a:gd name="f99" fmla="val 512"/>
                <a:gd name="f100" fmla="val 520"/>
                <a:gd name="f101" fmla="val 132"/>
                <a:gd name="f102" fmla="val 508"/>
                <a:gd name="f103" fmla="val 513"/>
                <a:gd name="f104" fmla="val 100"/>
                <a:gd name="f105" fmla="val 523"/>
                <a:gd name="f106" fmla="val 89"/>
                <a:gd name="f107" fmla="val 67"/>
                <a:gd name="f108" fmla="val 528"/>
                <a:gd name="f109" fmla="val 49"/>
                <a:gd name="f110" fmla="val 504"/>
                <a:gd name="f111" fmla="val 41"/>
                <a:gd name="f112" fmla="val 495"/>
                <a:gd name="f113" fmla="val 475"/>
                <a:gd name="f114" fmla="+- 0 0 -90"/>
                <a:gd name="f115" fmla="*/ f3 1 379"/>
                <a:gd name="f116" fmla="*/ f4 1 570"/>
                <a:gd name="f117" fmla="+- f7 0 f5"/>
                <a:gd name="f118" fmla="+- f6 0 f5"/>
                <a:gd name="f119" fmla="*/ f114 f0 1"/>
                <a:gd name="f120" fmla="*/ f118 1 379"/>
                <a:gd name="f121" fmla="*/ f117 1 570"/>
                <a:gd name="f122" fmla="*/ 2 f118 1"/>
                <a:gd name="f123" fmla="*/ 233 f117 1"/>
                <a:gd name="f124" fmla="*/ 6 f118 1"/>
                <a:gd name="f125" fmla="*/ 224 f117 1"/>
                <a:gd name="f126" fmla="*/ 5 f118 1"/>
                <a:gd name="f127" fmla="*/ 216 f117 1"/>
                <a:gd name="f128" fmla="*/ 4 f118 1"/>
                <a:gd name="f129" fmla="*/ 207 f117 1"/>
                <a:gd name="f130" fmla="*/ 13 f118 1"/>
                <a:gd name="f131" fmla="*/ 204 f117 1"/>
                <a:gd name="f132" fmla="*/ 40 f118 1"/>
                <a:gd name="f133" fmla="*/ 190 f117 1"/>
                <a:gd name="f134" fmla="*/ 51 f118 1"/>
                <a:gd name="f135" fmla="*/ 155 f117 1"/>
                <a:gd name="f136" fmla="*/ 53 f118 1"/>
                <a:gd name="f137" fmla="*/ 130 f117 1"/>
                <a:gd name="f138" fmla="*/ 109 f117 1"/>
                <a:gd name="f139" fmla="*/ 37 f118 1"/>
                <a:gd name="f140" fmla="*/ 88 f117 1"/>
                <a:gd name="f141" fmla="*/ 50 f118 1"/>
                <a:gd name="f142" fmla="*/ 62 f117 1"/>
                <a:gd name="f143" fmla="*/ 76 f118 1"/>
                <a:gd name="f144" fmla="*/ 45 f117 1"/>
                <a:gd name="f145" fmla="*/ 89 f118 1"/>
                <a:gd name="f146" fmla="*/ 28 f117 1"/>
                <a:gd name="f147" fmla="*/ 106 f118 1"/>
                <a:gd name="f148" fmla="*/ 20 f117 1"/>
                <a:gd name="f149" fmla="*/ 129 f118 1"/>
                <a:gd name="f150" fmla="*/ 0 f117 1"/>
                <a:gd name="f151" fmla="*/ 139 f118 1"/>
                <a:gd name="f152" fmla="*/ 24 f117 1"/>
                <a:gd name="f153" fmla="*/ 152 f118 1"/>
                <a:gd name="f154" fmla="*/ 47 f117 1"/>
                <a:gd name="f155" fmla="*/ 151 f118 1"/>
                <a:gd name="f156" fmla="*/ 71 f117 1"/>
                <a:gd name="f157" fmla="*/ 101 f117 1"/>
                <a:gd name="f158" fmla="*/ 154 f118 1"/>
                <a:gd name="f159" fmla="*/ 117 f117 1"/>
                <a:gd name="f160" fmla="*/ 170 f118 1"/>
                <a:gd name="f161" fmla="*/ 183 f118 1"/>
                <a:gd name="f162" fmla="*/ 142 f117 1"/>
                <a:gd name="f163" fmla="*/ 212 f118 1"/>
                <a:gd name="f164" fmla="*/ 172 f117 1"/>
                <a:gd name="f165" fmla="*/ 194 f118 1"/>
                <a:gd name="f166" fmla="*/ 186 f117 1"/>
                <a:gd name="f167" fmla="*/ 174 f118 1"/>
                <a:gd name="f168" fmla="*/ 199 f117 1"/>
                <a:gd name="f169" fmla="*/ 156 f118 1"/>
                <a:gd name="f170" fmla="*/ 303 f117 1"/>
                <a:gd name="f171" fmla="*/ 150 f118 1"/>
                <a:gd name="f172" fmla="*/ 239 f117 1"/>
                <a:gd name="f173" fmla="*/ 125 f118 1"/>
                <a:gd name="f174" fmla="*/ 251 f117 1"/>
                <a:gd name="f175" fmla="*/ 116 f118 1"/>
                <a:gd name="f176" fmla="*/ 272 f117 1"/>
                <a:gd name="f177" fmla="*/ 74 f118 1"/>
                <a:gd name="f178" fmla="*/ 271 f117 1"/>
                <a:gd name="f179" fmla="*/ 57 f118 1"/>
                <a:gd name="f180" fmla="*/ 279 f117 1"/>
                <a:gd name="f181" fmla="*/ 281 f117 1"/>
                <a:gd name="f182" fmla="*/ 23 f118 1"/>
                <a:gd name="f183" fmla="*/ 263 f117 1"/>
                <a:gd name="f184" fmla="*/ 245 f117 1"/>
                <a:gd name="f185" fmla="*/ 0 f118 1"/>
                <a:gd name="f186" fmla="*/ 379 f118 1"/>
                <a:gd name="f187" fmla="*/ 570 f117 1"/>
                <a:gd name="f188" fmla="*/ f119 1 f2"/>
                <a:gd name="f189" fmla="*/ f122 1 379"/>
                <a:gd name="f190" fmla="*/ f123 1 570"/>
                <a:gd name="f191" fmla="*/ f124 1 379"/>
                <a:gd name="f192" fmla="*/ f125 1 570"/>
                <a:gd name="f193" fmla="*/ f126 1 379"/>
                <a:gd name="f194" fmla="*/ f127 1 570"/>
                <a:gd name="f195" fmla="*/ f128 1 379"/>
                <a:gd name="f196" fmla="*/ f129 1 570"/>
                <a:gd name="f197" fmla="*/ f130 1 379"/>
                <a:gd name="f198" fmla="*/ f131 1 570"/>
                <a:gd name="f199" fmla="*/ f132 1 379"/>
                <a:gd name="f200" fmla="*/ f133 1 570"/>
                <a:gd name="f201" fmla="*/ f134 1 379"/>
                <a:gd name="f202" fmla="*/ f135 1 570"/>
                <a:gd name="f203" fmla="*/ f136 1 379"/>
                <a:gd name="f204" fmla="*/ f137 1 570"/>
                <a:gd name="f205" fmla="*/ f138 1 570"/>
                <a:gd name="f206" fmla="*/ f139 1 379"/>
                <a:gd name="f207" fmla="*/ f140 1 570"/>
                <a:gd name="f208" fmla="*/ f141 1 379"/>
                <a:gd name="f209" fmla="*/ f142 1 570"/>
                <a:gd name="f210" fmla="*/ f143 1 379"/>
                <a:gd name="f211" fmla="*/ f144 1 570"/>
                <a:gd name="f212" fmla="*/ f145 1 379"/>
                <a:gd name="f213" fmla="*/ f146 1 570"/>
                <a:gd name="f214" fmla="*/ f147 1 379"/>
                <a:gd name="f215" fmla="*/ f148 1 570"/>
                <a:gd name="f216" fmla="*/ f149 1 379"/>
                <a:gd name="f217" fmla="*/ f150 1 570"/>
                <a:gd name="f218" fmla="*/ f151 1 379"/>
                <a:gd name="f219" fmla="*/ f152 1 570"/>
                <a:gd name="f220" fmla="*/ f153 1 379"/>
                <a:gd name="f221" fmla="*/ f154 1 570"/>
                <a:gd name="f222" fmla="*/ f155 1 379"/>
                <a:gd name="f223" fmla="*/ f156 1 570"/>
                <a:gd name="f224" fmla="*/ f157 1 570"/>
                <a:gd name="f225" fmla="*/ f158 1 379"/>
                <a:gd name="f226" fmla="*/ f159 1 570"/>
                <a:gd name="f227" fmla="*/ f160 1 379"/>
                <a:gd name="f228" fmla="*/ f161 1 379"/>
                <a:gd name="f229" fmla="*/ f162 1 570"/>
                <a:gd name="f230" fmla="*/ f163 1 379"/>
                <a:gd name="f231" fmla="*/ f164 1 570"/>
                <a:gd name="f232" fmla="*/ f165 1 379"/>
                <a:gd name="f233" fmla="*/ f166 1 570"/>
                <a:gd name="f234" fmla="*/ f167 1 379"/>
                <a:gd name="f235" fmla="*/ f168 1 570"/>
                <a:gd name="f236" fmla="*/ f169 1 379"/>
                <a:gd name="f237" fmla="*/ f170 1 570"/>
                <a:gd name="f238" fmla="*/ f171 1 379"/>
                <a:gd name="f239" fmla="*/ f172 1 570"/>
                <a:gd name="f240" fmla="*/ f173 1 379"/>
                <a:gd name="f241" fmla="*/ f174 1 570"/>
                <a:gd name="f242" fmla="*/ f175 1 379"/>
                <a:gd name="f243" fmla="*/ f176 1 570"/>
                <a:gd name="f244" fmla="*/ f177 1 379"/>
                <a:gd name="f245" fmla="*/ f178 1 570"/>
                <a:gd name="f246" fmla="*/ f179 1 379"/>
                <a:gd name="f247" fmla="*/ f180 1 570"/>
                <a:gd name="f248" fmla="*/ f181 1 570"/>
                <a:gd name="f249" fmla="*/ f182 1 379"/>
                <a:gd name="f250" fmla="*/ f183 1 570"/>
                <a:gd name="f251" fmla="*/ f184 1 570"/>
                <a:gd name="f252" fmla="*/ f185 1 379"/>
                <a:gd name="f253" fmla="*/ f186 1 379"/>
                <a:gd name="f254" fmla="*/ f187 1 570"/>
                <a:gd name="f255" fmla="+- f188 0 f1"/>
                <a:gd name="f256" fmla="*/ f189 1 f120"/>
                <a:gd name="f257" fmla="*/ f190 1 f121"/>
                <a:gd name="f258" fmla="*/ f191 1 f120"/>
                <a:gd name="f259" fmla="*/ f192 1 f121"/>
                <a:gd name="f260" fmla="*/ f193 1 f120"/>
                <a:gd name="f261" fmla="*/ f194 1 f121"/>
                <a:gd name="f262" fmla="*/ f195 1 f120"/>
                <a:gd name="f263" fmla="*/ f196 1 f121"/>
                <a:gd name="f264" fmla="*/ f197 1 f120"/>
                <a:gd name="f265" fmla="*/ f198 1 f121"/>
                <a:gd name="f266" fmla="*/ f199 1 f120"/>
                <a:gd name="f267" fmla="*/ f200 1 f121"/>
                <a:gd name="f268" fmla="*/ f201 1 f120"/>
                <a:gd name="f269" fmla="*/ f202 1 f121"/>
                <a:gd name="f270" fmla="*/ f203 1 f120"/>
                <a:gd name="f271" fmla="*/ f204 1 f121"/>
                <a:gd name="f272" fmla="*/ f205 1 f121"/>
                <a:gd name="f273" fmla="*/ f206 1 f120"/>
                <a:gd name="f274" fmla="*/ f207 1 f121"/>
                <a:gd name="f275" fmla="*/ f208 1 f120"/>
                <a:gd name="f276" fmla="*/ f209 1 f121"/>
                <a:gd name="f277" fmla="*/ f210 1 f120"/>
                <a:gd name="f278" fmla="*/ f211 1 f121"/>
                <a:gd name="f279" fmla="*/ f212 1 f120"/>
                <a:gd name="f280" fmla="*/ f213 1 f121"/>
                <a:gd name="f281" fmla="*/ f214 1 f120"/>
                <a:gd name="f282" fmla="*/ f215 1 f121"/>
                <a:gd name="f283" fmla="*/ f216 1 f120"/>
                <a:gd name="f284" fmla="*/ f217 1 f121"/>
                <a:gd name="f285" fmla="*/ f218 1 f120"/>
                <a:gd name="f286" fmla="*/ f219 1 f121"/>
                <a:gd name="f287" fmla="*/ f220 1 f120"/>
                <a:gd name="f288" fmla="*/ f221 1 f121"/>
                <a:gd name="f289" fmla="*/ f222 1 f120"/>
                <a:gd name="f290" fmla="*/ f223 1 f121"/>
                <a:gd name="f291" fmla="*/ f224 1 f121"/>
                <a:gd name="f292" fmla="*/ f225 1 f120"/>
                <a:gd name="f293" fmla="*/ f226 1 f121"/>
                <a:gd name="f294" fmla="*/ f227 1 f120"/>
                <a:gd name="f295" fmla="*/ f228 1 f120"/>
                <a:gd name="f296" fmla="*/ f229 1 f121"/>
                <a:gd name="f297" fmla="*/ f230 1 f120"/>
                <a:gd name="f298" fmla="*/ f231 1 f121"/>
                <a:gd name="f299" fmla="*/ f232 1 f120"/>
                <a:gd name="f300" fmla="*/ f233 1 f121"/>
                <a:gd name="f301" fmla="*/ f234 1 f120"/>
                <a:gd name="f302" fmla="*/ f235 1 f121"/>
                <a:gd name="f303" fmla="*/ f236 1 f120"/>
                <a:gd name="f304" fmla="*/ f237 1 f121"/>
                <a:gd name="f305" fmla="*/ f238 1 f120"/>
                <a:gd name="f306" fmla="*/ f239 1 f121"/>
                <a:gd name="f307" fmla="*/ f240 1 f120"/>
                <a:gd name="f308" fmla="*/ f241 1 f121"/>
                <a:gd name="f309" fmla="*/ f242 1 f120"/>
                <a:gd name="f310" fmla="*/ f243 1 f121"/>
                <a:gd name="f311" fmla="*/ f244 1 f120"/>
                <a:gd name="f312" fmla="*/ f245 1 f121"/>
                <a:gd name="f313" fmla="*/ f246 1 f120"/>
                <a:gd name="f314" fmla="*/ f247 1 f121"/>
                <a:gd name="f315" fmla="*/ f248 1 f121"/>
                <a:gd name="f316" fmla="*/ f249 1 f120"/>
                <a:gd name="f317" fmla="*/ f250 1 f121"/>
                <a:gd name="f318" fmla="*/ f251 1 f121"/>
                <a:gd name="f319" fmla="*/ f252 1 f120"/>
                <a:gd name="f320" fmla="*/ f253 1 f120"/>
                <a:gd name="f321" fmla="*/ f254 1 f121"/>
                <a:gd name="f322" fmla="*/ f319 f115 1"/>
                <a:gd name="f323" fmla="*/ f320 f115 1"/>
                <a:gd name="f324" fmla="*/ f321 f116 1"/>
                <a:gd name="f325" fmla="*/ f284 f116 1"/>
                <a:gd name="f326" fmla="*/ f256 f115 1"/>
                <a:gd name="f327" fmla="*/ f257 f116 1"/>
                <a:gd name="f328" fmla="*/ f258 f115 1"/>
                <a:gd name="f329" fmla="*/ f259 f116 1"/>
                <a:gd name="f330" fmla="*/ f260 f115 1"/>
                <a:gd name="f331" fmla="*/ f261 f116 1"/>
                <a:gd name="f332" fmla="*/ f262 f115 1"/>
                <a:gd name="f333" fmla="*/ f263 f116 1"/>
                <a:gd name="f334" fmla="*/ f264 f115 1"/>
                <a:gd name="f335" fmla="*/ f265 f116 1"/>
                <a:gd name="f336" fmla="*/ f266 f115 1"/>
                <a:gd name="f337" fmla="*/ f267 f116 1"/>
                <a:gd name="f338" fmla="*/ f268 f115 1"/>
                <a:gd name="f339" fmla="*/ f269 f116 1"/>
                <a:gd name="f340" fmla="*/ f270 f115 1"/>
                <a:gd name="f341" fmla="*/ f271 f116 1"/>
                <a:gd name="f342" fmla="*/ f272 f116 1"/>
                <a:gd name="f343" fmla="*/ f273 f115 1"/>
                <a:gd name="f344" fmla="*/ f274 f116 1"/>
                <a:gd name="f345" fmla="*/ f275 f115 1"/>
                <a:gd name="f346" fmla="*/ f276 f116 1"/>
                <a:gd name="f347" fmla="*/ f277 f115 1"/>
                <a:gd name="f348" fmla="*/ f278 f116 1"/>
                <a:gd name="f349" fmla="*/ f279 f115 1"/>
                <a:gd name="f350" fmla="*/ f280 f116 1"/>
                <a:gd name="f351" fmla="*/ f281 f115 1"/>
                <a:gd name="f352" fmla="*/ f282 f116 1"/>
                <a:gd name="f353" fmla="*/ f283 f115 1"/>
                <a:gd name="f354" fmla="*/ f285 f115 1"/>
                <a:gd name="f355" fmla="*/ f286 f116 1"/>
                <a:gd name="f356" fmla="*/ f287 f115 1"/>
                <a:gd name="f357" fmla="*/ f288 f116 1"/>
                <a:gd name="f358" fmla="*/ f289 f115 1"/>
                <a:gd name="f359" fmla="*/ f290 f116 1"/>
                <a:gd name="f360" fmla="*/ f291 f116 1"/>
                <a:gd name="f361" fmla="*/ f292 f115 1"/>
                <a:gd name="f362" fmla="*/ f293 f116 1"/>
                <a:gd name="f363" fmla="*/ f294 f115 1"/>
                <a:gd name="f364" fmla="*/ f295 f115 1"/>
                <a:gd name="f365" fmla="*/ f296 f116 1"/>
                <a:gd name="f366" fmla="*/ f297 f115 1"/>
                <a:gd name="f367" fmla="*/ f298 f116 1"/>
                <a:gd name="f368" fmla="*/ f299 f115 1"/>
                <a:gd name="f369" fmla="*/ f300 f116 1"/>
                <a:gd name="f370" fmla="*/ f301 f115 1"/>
                <a:gd name="f371" fmla="*/ f302 f116 1"/>
                <a:gd name="f372" fmla="*/ f303 f115 1"/>
                <a:gd name="f373" fmla="*/ f304 f116 1"/>
                <a:gd name="f374" fmla="*/ f305 f115 1"/>
                <a:gd name="f375" fmla="*/ f306 f116 1"/>
                <a:gd name="f376" fmla="*/ f307 f115 1"/>
                <a:gd name="f377" fmla="*/ f308 f116 1"/>
                <a:gd name="f378" fmla="*/ f309 f115 1"/>
                <a:gd name="f379" fmla="*/ f310 f116 1"/>
                <a:gd name="f380" fmla="*/ f311 f115 1"/>
                <a:gd name="f381" fmla="*/ f312 f116 1"/>
                <a:gd name="f382" fmla="*/ f313 f115 1"/>
                <a:gd name="f383" fmla="*/ f314 f116 1"/>
                <a:gd name="f384" fmla="*/ f315 f116 1"/>
                <a:gd name="f385" fmla="*/ f316 f115 1"/>
                <a:gd name="f386" fmla="*/ f317 f116 1"/>
                <a:gd name="f387" fmla="*/ f318 f1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5">
                  <a:pos x="f326" y="f327"/>
                </a:cxn>
                <a:cxn ang="f255">
                  <a:pos x="f328" y="f329"/>
                </a:cxn>
                <a:cxn ang="f255">
                  <a:pos x="f330" y="f331"/>
                </a:cxn>
                <a:cxn ang="f255">
                  <a:pos x="f332" y="f333"/>
                </a:cxn>
                <a:cxn ang="f255">
                  <a:pos x="f334" y="f335"/>
                </a:cxn>
                <a:cxn ang="f255">
                  <a:pos x="f336" y="f337"/>
                </a:cxn>
                <a:cxn ang="f255">
                  <a:pos x="f338" y="f339"/>
                </a:cxn>
                <a:cxn ang="f255">
                  <a:pos x="f340" y="f341"/>
                </a:cxn>
                <a:cxn ang="f255">
                  <a:pos x="f336" y="f342"/>
                </a:cxn>
                <a:cxn ang="f255">
                  <a:pos x="f343" y="f344"/>
                </a:cxn>
                <a:cxn ang="f255">
                  <a:pos x="f345" y="f346"/>
                </a:cxn>
                <a:cxn ang="f255">
                  <a:pos x="f347" y="f348"/>
                </a:cxn>
                <a:cxn ang="f255">
                  <a:pos x="f349" y="f350"/>
                </a:cxn>
                <a:cxn ang="f255">
                  <a:pos x="f351" y="f352"/>
                </a:cxn>
                <a:cxn ang="f255">
                  <a:pos x="f353" y="f325"/>
                </a:cxn>
                <a:cxn ang="f255">
                  <a:pos x="f354" y="f355"/>
                </a:cxn>
                <a:cxn ang="f255">
                  <a:pos x="f356" y="f357"/>
                </a:cxn>
                <a:cxn ang="f255">
                  <a:pos x="f358" y="f359"/>
                </a:cxn>
                <a:cxn ang="f255">
                  <a:pos x="f358" y="f360"/>
                </a:cxn>
                <a:cxn ang="f255">
                  <a:pos x="f361" y="f362"/>
                </a:cxn>
                <a:cxn ang="f255">
                  <a:pos x="f363" y="f341"/>
                </a:cxn>
                <a:cxn ang="f255">
                  <a:pos x="f364" y="f365"/>
                </a:cxn>
                <a:cxn ang="f255">
                  <a:pos x="f366" y="f367"/>
                </a:cxn>
                <a:cxn ang="f255">
                  <a:pos x="f368" y="f369"/>
                </a:cxn>
                <a:cxn ang="f255">
                  <a:pos x="f370" y="f371"/>
                </a:cxn>
                <a:cxn ang="f255">
                  <a:pos x="f372" y="f373"/>
                </a:cxn>
                <a:cxn ang="f255">
                  <a:pos x="f374" y="f375"/>
                </a:cxn>
                <a:cxn ang="f255">
                  <a:pos x="f376" y="f377"/>
                </a:cxn>
                <a:cxn ang="f255">
                  <a:pos x="f378" y="f379"/>
                </a:cxn>
                <a:cxn ang="f255">
                  <a:pos x="f380" y="f381"/>
                </a:cxn>
                <a:cxn ang="f255">
                  <a:pos x="f382" y="f383"/>
                </a:cxn>
                <a:cxn ang="f255">
                  <a:pos x="f343" y="f384"/>
                </a:cxn>
                <a:cxn ang="f255">
                  <a:pos x="f385" y="f386"/>
                </a:cxn>
                <a:cxn ang="f255">
                  <a:pos x="f332" y="f387"/>
                </a:cxn>
              </a:cxnLst>
              <a:rect l="f322" t="f325" r="f323" b="f324"/>
              <a:pathLst>
                <a:path w="379" h="570">
                  <a:moveTo>
                    <a:pt x="f8" y="f9"/>
                  </a:move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2" y="f16"/>
                  </a:lnTo>
                  <a:lnTo>
                    <a:pt x="f12" y="f17"/>
                  </a:lnTo>
                  <a:lnTo>
                    <a:pt x="f18" y="f19"/>
                  </a:lnTo>
                  <a:lnTo>
                    <a:pt x="f8" y="f20"/>
                  </a:lnTo>
                  <a:lnTo>
                    <a:pt x="f5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49"/>
                  </a:lnTo>
                  <a:lnTo>
                    <a:pt x="f51" y="f52"/>
                  </a:lnTo>
                  <a:lnTo>
                    <a:pt x="f53" y="f54"/>
                  </a:lnTo>
                  <a:lnTo>
                    <a:pt x="f55" y="f56"/>
                  </a:lnTo>
                  <a:lnTo>
                    <a:pt x="f57" y="f58"/>
                  </a:lnTo>
                  <a:lnTo>
                    <a:pt x="f59" y="f60"/>
                  </a:lnTo>
                  <a:lnTo>
                    <a:pt x="f61" y="f5"/>
                  </a:lnTo>
                  <a:lnTo>
                    <a:pt x="f62" y="f22"/>
                  </a:lnTo>
                  <a:lnTo>
                    <a:pt x="f63" y="f64"/>
                  </a:lnTo>
                  <a:lnTo>
                    <a:pt x="f65" y="f66"/>
                  </a:lnTo>
                  <a:lnTo>
                    <a:pt x="f67" y="f68"/>
                  </a:lnTo>
                  <a:lnTo>
                    <a:pt x="f67" y="f48"/>
                  </a:lnTo>
                  <a:lnTo>
                    <a:pt x="f65" y="f69"/>
                  </a:lnTo>
                  <a:lnTo>
                    <a:pt x="f70" y="f71"/>
                  </a:lnTo>
                  <a:lnTo>
                    <a:pt x="f65" y="f72"/>
                  </a:lnTo>
                  <a:lnTo>
                    <a:pt x="f65" y="f73"/>
                  </a:lnTo>
                  <a:lnTo>
                    <a:pt x="f74" y="f75"/>
                  </a:lnTo>
                  <a:lnTo>
                    <a:pt x="f76" y="f77"/>
                  </a:lnTo>
                  <a:lnTo>
                    <a:pt x="f78" y="f35"/>
                  </a:lnTo>
                  <a:lnTo>
                    <a:pt x="f79" y="f80"/>
                  </a:lnTo>
                  <a:lnTo>
                    <a:pt x="f81" y="f82"/>
                  </a:lnTo>
                  <a:lnTo>
                    <a:pt x="f83" y="f84"/>
                  </a:lnTo>
                  <a:lnTo>
                    <a:pt x="f85" y="f86"/>
                  </a:lnTo>
                  <a:lnTo>
                    <a:pt x="f6" y="f87"/>
                  </a:lnTo>
                  <a:lnTo>
                    <a:pt x="f88" y="f87"/>
                  </a:lnTo>
                  <a:lnTo>
                    <a:pt x="f86" y="f87"/>
                  </a:lnTo>
                  <a:lnTo>
                    <a:pt x="f29" y="f89"/>
                  </a:lnTo>
                  <a:lnTo>
                    <a:pt x="f86" y="f90"/>
                  </a:lnTo>
                  <a:lnTo>
                    <a:pt x="f91" y="f7"/>
                  </a:lnTo>
                  <a:lnTo>
                    <a:pt x="f33" y="f92"/>
                  </a:lnTo>
                  <a:lnTo>
                    <a:pt x="f80" y="f93"/>
                  </a:lnTo>
                  <a:lnTo>
                    <a:pt x="f75" y="f94"/>
                  </a:lnTo>
                  <a:lnTo>
                    <a:pt x="f95" y="f96"/>
                  </a:lnTo>
                  <a:lnTo>
                    <a:pt x="f59" y="f97"/>
                  </a:lnTo>
                  <a:lnTo>
                    <a:pt x="f98" y="f99"/>
                  </a:lnTo>
                  <a:lnTo>
                    <a:pt x="f2" y="f100"/>
                  </a:lnTo>
                  <a:lnTo>
                    <a:pt x="f101" y="f102"/>
                  </a:lnTo>
                  <a:lnTo>
                    <a:pt x="f48" y="f103"/>
                  </a:lnTo>
                  <a:lnTo>
                    <a:pt x="f104" y="f105"/>
                  </a:lnTo>
                  <a:lnTo>
                    <a:pt x="f106" y="f100"/>
                  </a:lnTo>
                  <a:lnTo>
                    <a:pt x="f107" y="f108"/>
                  </a:lnTo>
                  <a:lnTo>
                    <a:pt x="f109" y="f110"/>
                  </a:lnTo>
                  <a:lnTo>
                    <a:pt x="f111" y="f112"/>
                  </a:lnTo>
                  <a:lnTo>
                    <a:pt x="f8" y="f113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FFF99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33" name="Freeform 140"/>
            <p:cNvSpPr/>
            <p:nvPr/>
          </p:nvSpPr>
          <p:spPr>
            <a:xfrm>
              <a:off x="1206815" y="4305763"/>
              <a:ext cx="474665" cy="35891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86"/>
                <a:gd name="f7" fmla="val 317"/>
                <a:gd name="f8" fmla="val 75"/>
                <a:gd name="f9" fmla="val 271"/>
                <a:gd name="f10" fmla="val 50"/>
                <a:gd name="f11" fmla="val 269"/>
                <a:gd name="f12" fmla="val 33"/>
                <a:gd name="f13" fmla="val 261"/>
                <a:gd name="f14" fmla="val 24"/>
                <a:gd name="f15" fmla="val 245"/>
                <a:gd name="f16" fmla="val 8"/>
                <a:gd name="f17" fmla="val 236"/>
                <a:gd name="f18" fmla="val 219"/>
                <a:gd name="f19" fmla="val 202"/>
                <a:gd name="f20" fmla="val 184"/>
                <a:gd name="f21" fmla="val 169"/>
                <a:gd name="f22" fmla="val 15"/>
                <a:gd name="f23" fmla="val 152"/>
                <a:gd name="f24" fmla="val 143"/>
                <a:gd name="f25" fmla="val 125"/>
                <a:gd name="f26" fmla="val 109"/>
                <a:gd name="f27" fmla="val 93"/>
                <a:gd name="f28" fmla="val 58"/>
                <a:gd name="f29" fmla="val 67"/>
                <a:gd name="f30" fmla="val 51"/>
                <a:gd name="f31" fmla="val 84"/>
                <a:gd name="f32" fmla="val 41"/>
                <a:gd name="f33" fmla="val 92"/>
                <a:gd name="f34" fmla="val 25"/>
                <a:gd name="f35" fmla="val 17"/>
                <a:gd name="f36" fmla="val 126"/>
                <a:gd name="f37" fmla="val 144"/>
                <a:gd name="f38" fmla="val 160"/>
                <a:gd name="f39" fmla="val 176"/>
                <a:gd name="f40" fmla="val 193"/>
                <a:gd name="f41" fmla="val 16"/>
                <a:gd name="f42" fmla="val 196"/>
                <a:gd name="f43" fmla="val 34"/>
                <a:gd name="f44" fmla="val 64"/>
                <a:gd name="f45" fmla="val 210"/>
                <a:gd name="f46" fmla="val 226"/>
                <a:gd name="f47" fmla="val 91"/>
                <a:gd name="f48" fmla="val 101"/>
                <a:gd name="f49" fmla="val 279"/>
                <a:gd name="f50" fmla="val 290"/>
                <a:gd name="f51" fmla="val 105"/>
                <a:gd name="f52" fmla="val 311"/>
                <a:gd name="f53" fmla="val 108"/>
                <a:gd name="f54" fmla="val 326"/>
                <a:gd name="f55" fmla="val 127"/>
                <a:gd name="f56" fmla="val 334"/>
                <a:gd name="f57" fmla="val 142"/>
                <a:gd name="f58" fmla="val 350"/>
                <a:gd name="f59" fmla="val 358"/>
                <a:gd name="f60" fmla="val 150"/>
                <a:gd name="f61" fmla="val 378"/>
                <a:gd name="f62" fmla="val 161"/>
                <a:gd name="f63" fmla="val 393"/>
                <a:gd name="f64" fmla="val 397"/>
                <a:gd name="f65" fmla="val 135"/>
                <a:gd name="f66" fmla="val 410"/>
                <a:gd name="f67" fmla="val 134"/>
                <a:gd name="f68" fmla="val 413"/>
                <a:gd name="f69" fmla="val 118"/>
                <a:gd name="f70" fmla="val 427"/>
                <a:gd name="f71" fmla="val 102"/>
                <a:gd name="f72" fmla="val 432"/>
                <a:gd name="f73" fmla="val 100"/>
                <a:gd name="f74" fmla="val 454"/>
                <a:gd name="f75" fmla="val 104"/>
                <a:gd name="f76" fmla="val 474"/>
                <a:gd name="f77" fmla="val 481"/>
                <a:gd name="f78" fmla="val 124"/>
                <a:gd name="f79" fmla="val 485"/>
                <a:gd name="f80" fmla="val 132"/>
                <a:gd name="f81" fmla="val 153"/>
                <a:gd name="f82" fmla="val 473"/>
                <a:gd name="f83" fmla="val 170"/>
                <a:gd name="f84" fmla="val 459"/>
                <a:gd name="f85" fmla="val 189"/>
                <a:gd name="f86" fmla="val 438"/>
                <a:gd name="f87" fmla="val 199"/>
                <a:gd name="f88" fmla="val 429"/>
                <a:gd name="f89" fmla="val 214"/>
                <a:gd name="f90" fmla="val 419"/>
                <a:gd name="f91" fmla="val 224"/>
                <a:gd name="f92" fmla="val 408"/>
                <a:gd name="f93" fmla="val 404"/>
                <a:gd name="f94" fmla="val 257"/>
                <a:gd name="f95" fmla="val 388"/>
                <a:gd name="f96" fmla="val 289"/>
                <a:gd name="f97" fmla="val 396"/>
                <a:gd name="f98" fmla="val 295"/>
                <a:gd name="f99" fmla="val 390"/>
                <a:gd name="f100" fmla="val 315"/>
                <a:gd name="f101" fmla="val 372"/>
                <a:gd name="f102" fmla="val 312"/>
                <a:gd name="f103" fmla="val 355"/>
                <a:gd name="f104" fmla="val 341"/>
                <a:gd name="f105" fmla="val 316"/>
                <a:gd name="f106" fmla="val 321"/>
                <a:gd name="f107" fmla="val 299"/>
                <a:gd name="f108" fmla="val 285"/>
                <a:gd name="f109" fmla="val 282"/>
                <a:gd name="f110" fmla="val 244"/>
                <a:gd name="f111" fmla="val 264"/>
                <a:gd name="f112" fmla="val 265"/>
                <a:gd name="f113" fmla="val 139"/>
                <a:gd name="f114" fmla="val 131"/>
                <a:gd name="f115" fmla="val 284"/>
                <a:gd name="f116" fmla="val 85"/>
                <a:gd name="f117" fmla="+- 0 0 -90"/>
                <a:gd name="f118" fmla="*/ f3 1 486"/>
                <a:gd name="f119" fmla="*/ f4 1 317"/>
                <a:gd name="f120" fmla="+- f7 0 f5"/>
                <a:gd name="f121" fmla="+- f6 0 f5"/>
                <a:gd name="f122" fmla="*/ f117 f0 1"/>
                <a:gd name="f123" fmla="*/ f121 1 486"/>
                <a:gd name="f124" fmla="*/ f120 1 317"/>
                <a:gd name="f125" fmla="*/ 28 f121 1"/>
                <a:gd name="f126" fmla="*/ 143 f120 1"/>
                <a:gd name="f127" fmla="*/ 14 f121 1"/>
                <a:gd name="f128" fmla="*/ 131 f120 1"/>
                <a:gd name="f129" fmla="*/ 0 f121 1"/>
                <a:gd name="f130" fmla="*/ 117 f120 1"/>
                <a:gd name="f131" fmla="*/ 98 f120 1"/>
                <a:gd name="f132" fmla="*/ 8 f121 1"/>
                <a:gd name="f133" fmla="*/ 90 f120 1"/>
                <a:gd name="f134" fmla="*/ 18 f121 1"/>
                <a:gd name="f135" fmla="*/ 76 f120 1"/>
                <a:gd name="f136" fmla="*/ 58 f120 1"/>
                <a:gd name="f137" fmla="*/ 33 f121 1"/>
                <a:gd name="f138" fmla="*/ 36 f120 1"/>
                <a:gd name="f139" fmla="*/ 47 f121 1"/>
                <a:gd name="f140" fmla="*/ 22 f120 1"/>
                <a:gd name="f141" fmla="*/ 61 f121 1"/>
                <a:gd name="f142" fmla="*/ 9 f120 1"/>
                <a:gd name="f143" fmla="*/ 81 f121 1"/>
                <a:gd name="f144" fmla="*/ 0 f120 1"/>
                <a:gd name="f145" fmla="*/ 99 f121 1"/>
                <a:gd name="f146" fmla="*/ 4 f120 1"/>
                <a:gd name="f147" fmla="*/ 111 f121 1"/>
                <a:gd name="f148" fmla="*/ 19 f120 1"/>
                <a:gd name="f149" fmla="*/ 114 f121 1"/>
                <a:gd name="f150" fmla="*/ 34 f120 1"/>
                <a:gd name="f151" fmla="*/ 126 f121 1"/>
                <a:gd name="f152" fmla="*/ 49 f120 1"/>
                <a:gd name="f153" fmla="*/ 146 f121 1"/>
                <a:gd name="f154" fmla="*/ 163 f121 1"/>
                <a:gd name="f155" fmla="*/ 56 f120 1"/>
                <a:gd name="f156" fmla="*/ 183 f121 1"/>
                <a:gd name="f157" fmla="*/ 68 f120 1"/>
                <a:gd name="f158" fmla="*/ 196 f121 1"/>
                <a:gd name="f159" fmla="*/ 212 f121 1"/>
                <a:gd name="f160" fmla="*/ 86 f120 1"/>
                <a:gd name="f161" fmla="*/ 224 f121 1"/>
                <a:gd name="f162" fmla="*/ 71 f120 1"/>
                <a:gd name="f163" fmla="*/ 232 f121 1"/>
                <a:gd name="f164" fmla="*/ 63 f120 1"/>
                <a:gd name="f165" fmla="*/ 243 f121 1"/>
                <a:gd name="f166" fmla="*/ 54 f120 1"/>
                <a:gd name="f167" fmla="*/ 267 f121 1"/>
                <a:gd name="f168" fmla="*/ 272 f121 1"/>
                <a:gd name="f169" fmla="*/ 266 f121 1"/>
                <a:gd name="f170" fmla="*/ 91 f120 1"/>
                <a:gd name="f171" fmla="*/ 246 f121 1"/>
                <a:gd name="f172" fmla="*/ 106 f120 1"/>
                <a:gd name="f173" fmla="*/ 235 f121 1"/>
                <a:gd name="f174" fmla="*/ 120 f120 1"/>
                <a:gd name="f175" fmla="*/ 227 f121 1"/>
                <a:gd name="f176" fmla="*/ 137 f120 1"/>
                <a:gd name="f177" fmla="*/ 223 f121 1"/>
                <a:gd name="f178" fmla="*/ 157 f120 1"/>
                <a:gd name="f179" fmla="*/ 209 f121 1"/>
                <a:gd name="f180" fmla="*/ 166 f120 1"/>
                <a:gd name="f181" fmla="*/ 191 f121 1"/>
                <a:gd name="f182" fmla="*/ 169 f120 1"/>
                <a:gd name="f183" fmla="*/ 168 f121 1"/>
                <a:gd name="f184" fmla="*/ 160 f121 1"/>
                <a:gd name="f185" fmla="*/ 151 f120 1"/>
                <a:gd name="f186" fmla="*/ 137 f121 1"/>
                <a:gd name="f187" fmla="*/ 140 f120 1"/>
                <a:gd name="f188" fmla="*/ 118 f121 1"/>
                <a:gd name="f189" fmla="*/ 141 f120 1"/>
                <a:gd name="f190" fmla="*/ 78 f121 1"/>
                <a:gd name="f191" fmla="*/ 139 f120 1"/>
                <a:gd name="f192" fmla="*/ 66 f121 1"/>
                <a:gd name="f193" fmla="*/ 148 f120 1"/>
                <a:gd name="f194" fmla="*/ 48 f121 1"/>
                <a:gd name="f195" fmla="*/ 486 f121 1"/>
                <a:gd name="f196" fmla="*/ 317 f120 1"/>
                <a:gd name="f197" fmla="*/ f122 1 f2"/>
                <a:gd name="f198" fmla="*/ f125 1 486"/>
                <a:gd name="f199" fmla="*/ f126 1 317"/>
                <a:gd name="f200" fmla="*/ f127 1 486"/>
                <a:gd name="f201" fmla="*/ f128 1 317"/>
                <a:gd name="f202" fmla="*/ f129 1 486"/>
                <a:gd name="f203" fmla="*/ f130 1 317"/>
                <a:gd name="f204" fmla="*/ f131 1 317"/>
                <a:gd name="f205" fmla="*/ f132 1 486"/>
                <a:gd name="f206" fmla="*/ f133 1 317"/>
                <a:gd name="f207" fmla="*/ f134 1 486"/>
                <a:gd name="f208" fmla="*/ f135 1 317"/>
                <a:gd name="f209" fmla="*/ f136 1 317"/>
                <a:gd name="f210" fmla="*/ f137 1 486"/>
                <a:gd name="f211" fmla="*/ f138 1 317"/>
                <a:gd name="f212" fmla="*/ f139 1 486"/>
                <a:gd name="f213" fmla="*/ f140 1 317"/>
                <a:gd name="f214" fmla="*/ f141 1 486"/>
                <a:gd name="f215" fmla="*/ f142 1 317"/>
                <a:gd name="f216" fmla="*/ f143 1 486"/>
                <a:gd name="f217" fmla="*/ f144 1 317"/>
                <a:gd name="f218" fmla="*/ f145 1 486"/>
                <a:gd name="f219" fmla="*/ f146 1 317"/>
                <a:gd name="f220" fmla="*/ f147 1 486"/>
                <a:gd name="f221" fmla="*/ f148 1 317"/>
                <a:gd name="f222" fmla="*/ f149 1 486"/>
                <a:gd name="f223" fmla="*/ f150 1 317"/>
                <a:gd name="f224" fmla="*/ f151 1 486"/>
                <a:gd name="f225" fmla="*/ f152 1 317"/>
                <a:gd name="f226" fmla="*/ f153 1 486"/>
                <a:gd name="f227" fmla="*/ f154 1 486"/>
                <a:gd name="f228" fmla="*/ f155 1 317"/>
                <a:gd name="f229" fmla="*/ f156 1 486"/>
                <a:gd name="f230" fmla="*/ f157 1 317"/>
                <a:gd name="f231" fmla="*/ f158 1 486"/>
                <a:gd name="f232" fmla="*/ f159 1 486"/>
                <a:gd name="f233" fmla="*/ f160 1 317"/>
                <a:gd name="f234" fmla="*/ f161 1 486"/>
                <a:gd name="f235" fmla="*/ f162 1 317"/>
                <a:gd name="f236" fmla="*/ f163 1 486"/>
                <a:gd name="f237" fmla="*/ f164 1 317"/>
                <a:gd name="f238" fmla="*/ f165 1 486"/>
                <a:gd name="f239" fmla="*/ f166 1 317"/>
                <a:gd name="f240" fmla="*/ f167 1 486"/>
                <a:gd name="f241" fmla="*/ f168 1 486"/>
                <a:gd name="f242" fmla="*/ f169 1 486"/>
                <a:gd name="f243" fmla="*/ f170 1 317"/>
                <a:gd name="f244" fmla="*/ f171 1 486"/>
                <a:gd name="f245" fmla="*/ f172 1 317"/>
                <a:gd name="f246" fmla="*/ f173 1 486"/>
                <a:gd name="f247" fmla="*/ f174 1 317"/>
                <a:gd name="f248" fmla="*/ f175 1 486"/>
                <a:gd name="f249" fmla="*/ f176 1 317"/>
                <a:gd name="f250" fmla="*/ f177 1 486"/>
                <a:gd name="f251" fmla="*/ f178 1 317"/>
                <a:gd name="f252" fmla="*/ f179 1 486"/>
                <a:gd name="f253" fmla="*/ f180 1 317"/>
                <a:gd name="f254" fmla="*/ f181 1 486"/>
                <a:gd name="f255" fmla="*/ f182 1 317"/>
                <a:gd name="f256" fmla="*/ f183 1 486"/>
                <a:gd name="f257" fmla="*/ f184 1 486"/>
                <a:gd name="f258" fmla="*/ f185 1 317"/>
                <a:gd name="f259" fmla="*/ f186 1 486"/>
                <a:gd name="f260" fmla="*/ f187 1 317"/>
                <a:gd name="f261" fmla="*/ f188 1 486"/>
                <a:gd name="f262" fmla="*/ f189 1 317"/>
                <a:gd name="f263" fmla="*/ f190 1 486"/>
                <a:gd name="f264" fmla="*/ f191 1 317"/>
                <a:gd name="f265" fmla="*/ f192 1 486"/>
                <a:gd name="f266" fmla="*/ f193 1 317"/>
                <a:gd name="f267" fmla="*/ f194 1 486"/>
                <a:gd name="f268" fmla="*/ f195 1 486"/>
                <a:gd name="f269" fmla="*/ f196 1 317"/>
                <a:gd name="f270" fmla="+- f197 0 f1"/>
                <a:gd name="f271" fmla="*/ f198 1 f123"/>
                <a:gd name="f272" fmla="*/ f199 1 f124"/>
                <a:gd name="f273" fmla="*/ f200 1 f123"/>
                <a:gd name="f274" fmla="*/ f201 1 f124"/>
                <a:gd name="f275" fmla="*/ f202 1 f123"/>
                <a:gd name="f276" fmla="*/ f203 1 f124"/>
                <a:gd name="f277" fmla="*/ f204 1 f124"/>
                <a:gd name="f278" fmla="*/ f205 1 f123"/>
                <a:gd name="f279" fmla="*/ f206 1 f124"/>
                <a:gd name="f280" fmla="*/ f207 1 f123"/>
                <a:gd name="f281" fmla="*/ f208 1 f124"/>
                <a:gd name="f282" fmla="*/ f209 1 f124"/>
                <a:gd name="f283" fmla="*/ f210 1 f123"/>
                <a:gd name="f284" fmla="*/ f211 1 f124"/>
                <a:gd name="f285" fmla="*/ f212 1 f123"/>
                <a:gd name="f286" fmla="*/ f213 1 f124"/>
                <a:gd name="f287" fmla="*/ f214 1 f123"/>
                <a:gd name="f288" fmla="*/ f215 1 f124"/>
                <a:gd name="f289" fmla="*/ f216 1 f123"/>
                <a:gd name="f290" fmla="*/ f217 1 f124"/>
                <a:gd name="f291" fmla="*/ f218 1 f123"/>
                <a:gd name="f292" fmla="*/ f219 1 f124"/>
                <a:gd name="f293" fmla="*/ f220 1 f123"/>
                <a:gd name="f294" fmla="*/ f221 1 f124"/>
                <a:gd name="f295" fmla="*/ f222 1 f123"/>
                <a:gd name="f296" fmla="*/ f223 1 f124"/>
                <a:gd name="f297" fmla="*/ f224 1 f123"/>
                <a:gd name="f298" fmla="*/ f225 1 f124"/>
                <a:gd name="f299" fmla="*/ f226 1 f123"/>
                <a:gd name="f300" fmla="*/ f227 1 f123"/>
                <a:gd name="f301" fmla="*/ f228 1 f124"/>
                <a:gd name="f302" fmla="*/ f229 1 f123"/>
                <a:gd name="f303" fmla="*/ f230 1 f124"/>
                <a:gd name="f304" fmla="*/ f231 1 f123"/>
                <a:gd name="f305" fmla="*/ f232 1 f123"/>
                <a:gd name="f306" fmla="*/ f233 1 f124"/>
                <a:gd name="f307" fmla="*/ f234 1 f123"/>
                <a:gd name="f308" fmla="*/ f235 1 f124"/>
                <a:gd name="f309" fmla="*/ f236 1 f123"/>
                <a:gd name="f310" fmla="*/ f237 1 f124"/>
                <a:gd name="f311" fmla="*/ f238 1 f123"/>
                <a:gd name="f312" fmla="*/ f239 1 f124"/>
                <a:gd name="f313" fmla="*/ f240 1 f123"/>
                <a:gd name="f314" fmla="*/ f241 1 f123"/>
                <a:gd name="f315" fmla="*/ f242 1 f123"/>
                <a:gd name="f316" fmla="*/ f243 1 f124"/>
                <a:gd name="f317" fmla="*/ f244 1 f123"/>
                <a:gd name="f318" fmla="*/ f245 1 f124"/>
                <a:gd name="f319" fmla="*/ f246 1 f123"/>
                <a:gd name="f320" fmla="*/ f247 1 f124"/>
                <a:gd name="f321" fmla="*/ f248 1 f123"/>
                <a:gd name="f322" fmla="*/ f249 1 f124"/>
                <a:gd name="f323" fmla="*/ f250 1 f123"/>
                <a:gd name="f324" fmla="*/ f251 1 f124"/>
                <a:gd name="f325" fmla="*/ f252 1 f123"/>
                <a:gd name="f326" fmla="*/ f253 1 f124"/>
                <a:gd name="f327" fmla="*/ f254 1 f123"/>
                <a:gd name="f328" fmla="*/ f255 1 f124"/>
                <a:gd name="f329" fmla="*/ f256 1 f123"/>
                <a:gd name="f330" fmla="*/ f257 1 f123"/>
                <a:gd name="f331" fmla="*/ f258 1 f124"/>
                <a:gd name="f332" fmla="*/ f259 1 f123"/>
                <a:gd name="f333" fmla="*/ f260 1 f124"/>
                <a:gd name="f334" fmla="*/ f261 1 f123"/>
                <a:gd name="f335" fmla="*/ f262 1 f124"/>
                <a:gd name="f336" fmla="*/ f263 1 f123"/>
                <a:gd name="f337" fmla="*/ f264 1 f124"/>
                <a:gd name="f338" fmla="*/ f265 1 f123"/>
                <a:gd name="f339" fmla="*/ f266 1 f124"/>
                <a:gd name="f340" fmla="*/ f267 1 f123"/>
                <a:gd name="f341" fmla="*/ f268 1 f123"/>
                <a:gd name="f342" fmla="*/ f269 1 f124"/>
                <a:gd name="f343" fmla="*/ f275 f118 1"/>
                <a:gd name="f344" fmla="*/ f341 f118 1"/>
                <a:gd name="f345" fmla="*/ f342 f119 1"/>
                <a:gd name="f346" fmla="*/ f290 f119 1"/>
                <a:gd name="f347" fmla="*/ f271 f118 1"/>
                <a:gd name="f348" fmla="*/ f272 f119 1"/>
                <a:gd name="f349" fmla="*/ f273 f118 1"/>
                <a:gd name="f350" fmla="*/ f274 f119 1"/>
                <a:gd name="f351" fmla="*/ f276 f119 1"/>
                <a:gd name="f352" fmla="*/ f277 f119 1"/>
                <a:gd name="f353" fmla="*/ f278 f118 1"/>
                <a:gd name="f354" fmla="*/ f279 f119 1"/>
                <a:gd name="f355" fmla="*/ f280 f118 1"/>
                <a:gd name="f356" fmla="*/ f281 f119 1"/>
                <a:gd name="f357" fmla="*/ f282 f119 1"/>
                <a:gd name="f358" fmla="*/ f283 f118 1"/>
                <a:gd name="f359" fmla="*/ f284 f119 1"/>
                <a:gd name="f360" fmla="*/ f285 f118 1"/>
                <a:gd name="f361" fmla="*/ f286 f119 1"/>
                <a:gd name="f362" fmla="*/ f287 f118 1"/>
                <a:gd name="f363" fmla="*/ f288 f119 1"/>
                <a:gd name="f364" fmla="*/ f289 f118 1"/>
                <a:gd name="f365" fmla="*/ f291 f118 1"/>
                <a:gd name="f366" fmla="*/ f292 f119 1"/>
                <a:gd name="f367" fmla="*/ f293 f118 1"/>
                <a:gd name="f368" fmla="*/ f294 f119 1"/>
                <a:gd name="f369" fmla="*/ f295 f118 1"/>
                <a:gd name="f370" fmla="*/ f296 f119 1"/>
                <a:gd name="f371" fmla="*/ f297 f118 1"/>
                <a:gd name="f372" fmla="*/ f298 f119 1"/>
                <a:gd name="f373" fmla="*/ f299 f118 1"/>
                <a:gd name="f374" fmla="*/ f300 f118 1"/>
                <a:gd name="f375" fmla="*/ f301 f119 1"/>
                <a:gd name="f376" fmla="*/ f302 f118 1"/>
                <a:gd name="f377" fmla="*/ f303 f119 1"/>
                <a:gd name="f378" fmla="*/ f304 f118 1"/>
                <a:gd name="f379" fmla="*/ f305 f118 1"/>
                <a:gd name="f380" fmla="*/ f306 f119 1"/>
                <a:gd name="f381" fmla="*/ f307 f118 1"/>
                <a:gd name="f382" fmla="*/ f308 f119 1"/>
                <a:gd name="f383" fmla="*/ f309 f118 1"/>
                <a:gd name="f384" fmla="*/ f310 f119 1"/>
                <a:gd name="f385" fmla="*/ f311 f118 1"/>
                <a:gd name="f386" fmla="*/ f312 f119 1"/>
                <a:gd name="f387" fmla="*/ f313 f118 1"/>
                <a:gd name="f388" fmla="*/ f314 f118 1"/>
                <a:gd name="f389" fmla="*/ f315 f118 1"/>
                <a:gd name="f390" fmla="*/ f316 f119 1"/>
                <a:gd name="f391" fmla="*/ f317 f118 1"/>
                <a:gd name="f392" fmla="*/ f318 f119 1"/>
                <a:gd name="f393" fmla="*/ f319 f118 1"/>
                <a:gd name="f394" fmla="*/ f320 f119 1"/>
                <a:gd name="f395" fmla="*/ f321 f118 1"/>
                <a:gd name="f396" fmla="*/ f322 f119 1"/>
                <a:gd name="f397" fmla="*/ f323 f118 1"/>
                <a:gd name="f398" fmla="*/ f324 f119 1"/>
                <a:gd name="f399" fmla="*/ f325 f118 1"/>
                <a:gd name="f400" fmla="*/ f326 f119 1"/>
                <a:gd name="f401" fmla="*/ f327 f118 1"/>
                <a:gd name="f402" fmla="*/ f328 f119 1"/>
                <a:gd name="f403" fmla="*/ f329 f118 1"/>
                <a:gd name="f404" fmla="*/ f330 f118 1"/>
                <a:gd name="f405" fmla="*/ f331 f119 1"/>
                <a:gd name="f406" fmla="*/ f332 f118 1"/>
                <a:gd name="f407" fmla="*/ f333 f119 1"/>
                <a:gd name="f408" fmla="*/ f334 f118 1"/>
                <a:gd name="f409" fmla="*/ f335 f119 1"/>
                <a:gd name="f410" fmla="*/ f336 f118 1"/>
                <a:gd name="f411" fmla="*/ f337 f119 1"/>
                <a:gd name="f412" fmla="*/ f338 f118 1"/>
                <a:gd name="f413" fmla="*/ f339 f119 1"/>
                <a:gd name="f414" fmla="*/ f340 f1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70">
                  <a:pos x="f347" y="f348"/>
                </a:cxn>
                <a:cxn ang="f270">
                  <a:pos x="f349" y="f350"/>
                </a:cxn>
                <a:cxn ang="f270">
                  <a:pos x="f343" y="f351"/>
                </a:cxn>
                <a:cxn ang="f270">
                  <a:pos x="f343" y="f352"/>
                </a:cxn>
                <a:cxn ang="f270">
                  <a:pos x="f353" y="f354"/>
                </a:cxn>
                <a:cxn ang="f270">
                  <a:pos x="f355" y="f356"/>
                </a:cxn>
                <a:cxn ang="f270">
                  <a:pos x="f347" y="f357"/>
                </a:cxn>
                <a:cxn ang="f270">
                  <a:pos x="f358" y="f359"/>
                </a:cxn>
                <a:cxn ang="f270">
                  <a:pos x="f360" y="f361"/>
                </a:cxn>
                <a:cxn ang="f270">
                  <a:pos x="f362" y="f363"/>
                </a:cxn>
                <a:cxn ang="f270">
                  <a:pos x="f364" y="f346"/>
                </a:cxn>
                <a:cxn ang="f270">
                  <a:pos x="f365" y="f366"/>
                </a:cxn>
                <a:cxn ang="f270">
                  <a:pos x="f367" y="f368"/>
                </a:cxn>
                <a:cxn ang="f270">
                  <a:pos x="f369" y="f370"/>
                </a:cxn>
                <a:cxn ang="f270">
                  <a:pos x="f371" y="f372"/>
                </a:cxn>
                <a:cxn ang="f270">
                  <a:pos x="f373" y="f357"/>
                </a:cxn>
                <a:cxn ang="f270">
                  <a:pos x="f374" y="f375"/>
                </a:cxn>
                <a:cxn ang="f270">
                  <a:pos x="f376" y="f377"/>
                </a:cxn>
                <a:cxn ang="f270">
                  <a:pos x="f378" y="f356"/>
                </a:cxn>
                <a:cxn ang="f270">
                  <a:pos x="f379" y="f380"/>
                </a:cxn>
                <a:cxn ang="f270">
                  <a:pos x="f381" y="f382"/>
                </a:cxn>
                <a:cxn ang="f270">
                  <a:pos x="f383" y="f384"/>
                </a:cxn>
                <a:cxn ang="f270">
                  <a:pos x="f385" y="f386"/>
                </a:cxn>
                <a:cxn ang="f270">
                  <a:pos x="f387" y="f357"/>
                </a:cxn>
                <a:cxn ang="f270">
                  <a:pos x="f388" y="f382"/>
                </a:cxn>
                <a:cxn ang="f270">
                  <a:pos x="f389" y="f390"/>
                </a:cxn>
                <a:cxn ang="f270">
                  <a:pos x="f391" y="f392"/>
                </a:cxn>
                <a:cxn ang="f270">
                  <a:pos x="f393" y="f394"/>
                </a:cxn>
                <a:cxn ang="f270">
                  <a:pos x="f395" y="f396"/>
                </a:cxn>
                <a:cxn ang="f270">
                  <a:pos x="f397" y="f398"/>
                </a:cxn>
                <a:cxn ang="f270">
                  <a:pos x="f399" y="f400"/>
                </a:cxn>
                <a:cxn ang="f270">
                  <a:pos x="f401" y="f402"/>
                </a:cxn>
                <a:cxn ang="f270">
                  <a:pos x="f403" y="f402"/>
                </a:cxn>
                <a:cxn ang="f270">
                  <a:pos x="f404" y="f405"/>
                </a:cxn>
                <a:cxn ang="f270">
                  <a:pos x="f406" y="f407"/>
                </a:cxn>
                <a:cxn ang="f270">
                  <a:pos x="f408" y="f409"/>
                </a:cxn>
                <a:cxn ang="f270">
                  <a:pos x="f365" y="f409"/>
                </a:cxn>
                <a:cxn ang="f270">
                  <a:pos x="f410" y="f411"/>
                </a:cxn>
                <a:cxn ang="f270">
                  <a:pos x="f412" y="f413"/>
                </a:cxn>
                <a:cxn ang="f270">
                  <a:pos x="f414" y="f409"/>
                </a:cxn>
              </a:cxnLst>
              <a:rect l="f343" t="f346" r="f344" b="f345"/>
              <a:pathLst>
                <a:path w="486" h="317">
                  <a:moveTo>
                    <a:pt x="f8" y="f9"/>
                  </a:move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5" y="f18"/>
                  </a:lnTo>
                  <a:lnTo>
                    <a:pt x="f5" y="f19"/>
                  </a:lnTo>
                  <a:lnTo>
                    <a:pt x="f5" y="f20"/>
                  </a:lnTo>
                  <a:lnTo>
                    <a:pt x="f5" y="f21"/>
                  </a:lnTo>
                  <a:lnTo>
                    <a:pt x="f22" y="f21"/>
                  </a:lnTo>
                  <a:lnTo>
                    <a:pt x="f22" y="f23"/>
                  </a:lnTo>
                  <a:lnTo>
                    <a:pt x="f12" y="f24"/>
                  </a:lnTo>
                  <a:lnTo>
                    <a:pt x="f12" y="f25"/>
                  </a:lnTo>
                  <a:lnTo>
                    <a:pt x="f10" y="f26"/>
                  </a:lnTo>
                  <a:lnTo>
                    <a:pt x="f10" y="f27"/>
                  </a:lnTo>
                  <a:lnTo>
                    <a:pt x="f28" y="f29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26" y="f35"/>
                  </a:lnTo>
                  <a:lnTo>
                    <a:pt x="f36" y="f16"/>
                  </a:lnTo>
                  <a:lnTo>
                    <a:pt x="f37" y="f5"/>
                  </a:lnTo>
                  <a:lnTo>
                    <a:pt x="f38" y="f5"/>
                  </a:lnTo>
                  <a:lnTo>
                    <a:pt x="f39" y="f16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0" y="f30"/>
                  </a:lnTo>
                  <a:lnTo>
                    <a:pt x="f19" y="f44"/>
                  </a:lnTo>
                  <a:lnTo>
                    <a:pt x="f45" y="f31"/>
                  </a:lnTo>
                  <a:lnTo>
                    <a:pt x="f46" y="f47"/>
                  </a:lnTo>
                  <a:lnTo>
                    <a:pt x="f15" y="f48"/>
                  </a:lnTo>
                  <a:lnTo>
                    <a:pt x="f13" y="f26"/>
                  </a:lnTo>
                  <a:lnTo>
                    <a:pt x="f49" y="f26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24"/>
                  </a:lnTo>
                  <a:lnTo>
                    <a:pt x="f59" y="f60"/>
                  </a:lnTo>
                  <a:lnTo>
                    <a:pt x="f61" y="f62"/>
                  </a:lnTo>
                  <a:lnTo>
                    <a:pt x="f63" y="f23"/>
                  </a:lnTo>
                  <a:lnTo>
                    <a:pt x="f64" y="f65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72" y="f73"/>
                  </a:lnTo>
                  <a:lnTo>
                    <a:pt x="f74" y="f75"/>
                  </a:lnTo>
                  <a:lnTo>
                    <a:pt x="f76" y="f53"/>
                  </a:lnTo>
                  <a:lnTo>
                    <a:pt x="f77" y="f78"/>
                  </a:lnTo>
                  <a:lnTo>
                    <a:pt x="f79" y="f80"/>
                  </a:lnTo>
                  <a:lnTo>
                    <a:pt x="f6" y="f81"/>
                  </a:lnTo>
                  <a:lnTo>
                    <a:pt x="f82" y="f83"/>
                  </a:lnTo>
                  <a:lnTo>
                    <a:pt x="f84" y="f85"/>
                  </a:lnTo>
                  <a:lnTo>
                    <a:pt x="f86" y="f87"/>
                  </a:lnTo>
                  <a:lnTo>
                    <a:pt x="f88" y="f89"/>
                  </a:lnTo>
                  <a:lnTo>
                    <a:pt x="f90" y="f91"/>
                  </a:lnTo>
                  <a:lnTo>
                    <a:pt x="f92" y="f15"/>
                  </a:lnTo>
                  <a:lnTo>
                    <a:pt x="f93" y="f94"/>
                  </a:lnTo>
                  <a:lnTo>
                    <a:pt x="f95" y="f96"/>
                  </a:lnTo>
                  <a:lnTo>
                    <a:pt x="f97" y="f98"/>
                  </a:lnTo>
                  <a:lnTo>
                    <a:pt x="f99" y="f100"/>
                  </a:lnTo>
                  <a:lnTo>
                    <a:pt x="f101" y="f102"/>
                  </a:lnTo>
                  <a:lnTo>
                    <a:pt x="f103" y="f100"/>
                  </a:lnTo>
                  <a:lnTo>
                    <a:pt x="f104" y="f105"/>
                  </a:lnTo>
                  <a:lnTo>
                    <a:pt x="f106" y="f105"/>
                  </a:lnTo>
                  <a:lnTo>
                    <a:pt x="f107" y="f7"/>
                  </a:lnTo>
                  <a:lnTo>
                    <a:pt x="f98" y="f107"/>
                  </a:lnTo>
                  <a:lnTo>
                    <a:pt x="f108" y="f109"/>
                  </a:lnTo>
                  <a:lnTo>
                    <a:pt x="f11" y="f11"/>
                  </a:lnTo>
                  <a:lnTo>
                    <a:pt x="f110" y="f111"/>
                  </a:lnTo>
                  <a:lnTo>
                    <a:pt x="f46" y="f112"/>
                  </a:lnTo>
                  <a:lnTo>
                    <a:pt x="f45" y="f112"/>
                  </a:lnTo>
                  <a:lnTo>
                    <a:pt x="f40" y="f111"/>
                  </a:lnTo>
                  <a:lnTo>
                    <a:pt x="f39" y="f112"/>
                  </a:lnTo>
                  <a:lnTo>
                    <a:pt x="f38" y="f112"/>
                  </a:lnTo>
                  <a:lnTo>
                    <a:pt x="f113" y="f13"/>
                  </a:lnTo>
                  <a:lnTo>
                    <a:pt x="f114" y="f111"/>
                  </a:lnTo>
                  <a:lnTo>
                    <a:pt x="f69" y="f49"/>
                  </a:lnTo>
                  <a:lnTo>
                    <a:pt x="f53" y="f115"/>
                  </a:lnTo>
                  <a:lnTo>
                    <a:pt x="f116" y="f112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FFF99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34" name="Freeform 141"/>
            <p:cNvSpPr/>
            <p:nvPr/>
          </p:nvSpPr>
          <p:spPr>
            <a:xfrm>
              <a:off x="1499186" y="3884252"/>
              <a:ext cx="310127" cy="40343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18"/>
                <a:gd name="f7" fmla="val 358"/>
                <a:gd name="f8" fmla="val 6"/>
                <a:gd name="f9" fmla="val 181"/>
                <a:gd name="f10" fmla="val 132"/>
                <a:gd name="f11" fmla="val 111"/>
                <a:gd name="f12" fmla="val 77"/>
                <a:gd name="f13" fmla="val 22"/>
                <a:gd name="f14" fmla="val 50"/>
                <a:gd name="f15" fmla="val 53"/>
                <a:gd name="f16" fmla="val 67"/>
                <a:gd name="f17" fmla="val 75"/>
                <a:gd name="f18" fmla="val 92"/>
                <a:gd name="f19" fmla="val 91"/>
                <a:gd name="f20" fmla="val 115"/>
                <a:gd name="f21" fmla="val 135"/>
                <a:gd name="f22" fmla="val 65"/>
                <a:gd name="f23" fmla="val 42"/>
                <a:gd name="f24" fmla="val 20"/>
                <a:gd name="f25" fmla="val 159"/>
                <a:gd name="f26" fmla="val 18"/>
                <a:gd name="f27" fmla="val 19"/>
                <a:gd name="f28" fmla="val 201"/>
                <a:gd name="f29" fmla="val 232"/>
                <a:gd name="f30" fmla="val 7"/>
                <a:gd name="f31" fmla="val 274"/>
                <a:gd name="f32" fmla="val 31"/>
                <a:gd name="f33" fmla="val 250"/>
                <a:gd name="f34" fmla="val 33"/>
                <a:gd name="f35" fmla="val 259"/>
                <a:gd name="f36" fmla="val 264"/>
                <a:gd name="f37" fmla="val 88"/>
                <a:gd name="f38" fmla="val 271"/>
                <a:gd name="f39" fmla="val 293"/>
                <a:gd name="f40" fmla="val 144"/>
                <a:gd name="f41" fmla="val 302"/>
                <a:gd name="f42" fmla="val 168"/>
                <a:gd name="f43" fmla="val 309"/>
                <a:gd name="f44" fmla="val 197"/>
                <a:gd name="f45" fmla="val 314"/>
                <a:gd name="f46" fmla="val 212"/>
                <a:gd name="f47" fmla="val 316"/>
                <a:gd name="f48" fmla="val 238"/>
                <a:gd name="f49" fmla="val 247"/>
                <a:gd name="f50" fmla="val 312"/>
                <a:gd name="f51" fmla="val 279"/>
                <a:gd name="f52" fmla="val 305"/>
                <a:gd name="f53" fmla="val 313"/>
                <a:gd name="f54" fmla="val 283"/>
                <a:gd name="f55" fmla="val 325"/>
                <a:gd name="f56" fmla="val 261"/>
                <a:gd name="f57" fmla="val 242"/>
                <a:gd name="f58" fmla="val 214"/>
                <a:gd name="f59" fmla="val 335"/>
                <a:gd name="f60" fmla="val 192"/>
                <a:gd name="f61" fmla="val 191"/>
                <a:gd name="f62" fmla="val 342"/>
                <a:gd name="f63" fmla="val 177"/>
                <a:gd name="f64" fmla="val 171"/>
                <a:gd name="f65" fmla="val 317"/>
                <a:gd name="f66" fmla="val 164"/>
                <a:gd name="f67" fmla="val 306"/>
                <a:gd name="f68" fmla="val 298"/>
                <a:gd name="f69" fmla="val 148"/>
                <a:gd name="f70" fmla="val 287"/>
                <a:gd name="f71" fmla="val 134"/>
                <a:gd name="f72" fmla="val 286"/>
                <a:gd name="f73" fmla="val 272"/>
                <a:gd name="f74" fmla="val 87"/>
                <a:gd name="f75" fmla="val 245"/>
                <a:gd name="f76" fmla="val 79"/>
                <a:gd name="f77" fmla="val 198"/>
                <a:gd name="f78" fmla="val 51"/>
                <a:gd name="f79" fmla="val 187"/>
                <a:gd name="f80" fmla="val 39"/>
                <a:gd name="f81" fmla="+- 0 0 -90"/>
                <a:gd name="f82" fmla="*/ f3 1 318"/>
                <a:gd name="f83" fmla="*/ f4 1 358"/>
                <a:gd name="f84" fmla="+- f7 0 f5"/>
                <a:gd name="f85" fmla="+- f6 0 f5"/>
                <a:gd name="f86" fmla="*/ f81 f0 1"/>
                <a:gd name="f87" fmla="*/ f85 1 318"/>
                <a:gd name="f88" fmla="*/ f84 1 358"/>
                <a:gd name="f89" fmla="*/ 3 f85 1"/>
                <a:gd name="f90" fmla="*/ 96 f84 1"/>
                <a:gd name="f91" fmla="*/ 0 f85 1"/>
                <a:gd name="f92" fmla="*/ 70 f84 1"/>
                <a:gd name="f93" fmla="*/ 59 f84 1"/>
                <a:gd name="f94" fmla="*/ 41 f84 1"/>
                <a:gd name="f95" fmla="*/ 12 f85 1"/>
                <a:gd name="f96" fmla="*/ 27 f84 1"/>
                <a:gd name="f97" fmla="*/ 28 f85 1"/>
                <a:gd name="f98" fmla="*/ 28 f84 1"/>
                <a:gd name="f99" fmla="*/ 37 f85 1"/>
                <a:gd name="f100" fmla="*/ 40 f84 1"/>
                <a:gd name="f101" fmla="*/ 52 f85 1"/>
                <a:gd name="f102" fmla="*/ 49 f84 1"/>
                <a:gd name="f103" fmla="*/ 64 f85 1"/>
                <a:gd name="f104" fmla="*/ 75 f85 1"/>
                <a:gd name="f105" fmla="*/ 35 f84 1"/>
                <a:gd name="f106" fmla="*/ 23 f84 1"/>
                <a:gd name="f107" fmla="*/ 11 f84 1"/>
                <a:gd name="f108" fmla="*/ 89 f85 1"/>
                <a:gd name="f109" fmla="*/ 10 f84 1"/>
                <a:gd name="f110" fmla="*/ 101 f85 1"/>
                <a:gd name="f111" fmla="*/ 113 f85 1"/>
                <a:gd name="f112" fmla="*/ 0 f84 1"/>
                <a:gd name="f113" fmla="*/ 129 f85 1"/>
                <a:gd name="f114" fmla="*/ 4 f84 1"/>
                <a:gd name="f115" fmla="*/ 153 f85 1"/>
                <a:gd name="f116" fmla="*/ 16 f84 1"/>
                <a:gd name="f117" fmla="*/ 140 f85 1"/>
                <a:gd name="f118" fmla="*/ 18 f84 1"/>
                <a:gd name="f119" fmla="*/ 144 f85 1"/>
                <a:gd name="f120" fmla="*/ 148 f85 1"/>
                <a:gd name="f121" fmla="*/ 47 f84 1"/>
                <a:gd name="f122" fmla="*/ 152 f85 1"/>
                <a:gd name="f123" fmla="*/ 164 f85 1"/>
                <a:gd name="f124" fmla="*/ 77 f84 1"/>
                <a:gd name="f125" fmla="*/ 169 f85 1"/>
                <a:gd name="f126" fmla="*/ 89 f84 1"/>
                <a:gd name="f127" fmla="*/ 173 f85 1"/>
                <a:gd name="f128" fmla="*/ 105 f84 1"/>
                <a:gd name="f129" fmla="*/ 175 f85 1"/>
                <a:gd name="f130" fmla="*/ 113 f84 1"/>
                <a:gd name="f131" fmla="*/ 176 f85 1"/>
                <a:gd name="f132" fmla="*/ 126 f84 1"/>
                <a:gd name="f133" fmla="*/ 178 f85 1"/>
                <a:gd name="f134" fmla="*/ 131 f84 1"/>
                <a:gd name="f135" fmla="*/ 148 f84 1"/>
                <a:gd name="f136" fmla="*/ 171 f85 1"/>
                <a:gd name="f137" fmla="*/ 167 f84 1"/>
                <a:gd name="f138" fmla="*/ 158 f85 1"/>
                <a:gd name="f139" fmla="*/ 173 f84 1"/>
                <a:gd name="f140" fmla="*/ 146 f85 1"/>
                <a:gd name="f141" fmla="*/ 135 f85 1"/>
                <a:gd name="f142" fmla="*/ 119 f85 1"/>
                <a:gd name="f143" fmla="*/ 178 f84 1"/>
                <a:gd name="f144" fmla="*/ 190 f84 1"/>
                <a:gd name="f145" fmla="*/ 107 f85 1"/>
                <a:gd name="f146" fmla="*/ 106 f85 1"/>
                <a:gd name="f147" fmla="*/ 181 f84 1"/>
                <a:gd name="f148" fmla="*/ 99 f85 1"/>
                <a:gd name="f149" fmla="*/ 96 f85 1"/>
                <a:gd name="f150" fmla="*/ 168 f84 1"/>
                <a:gd name="f151" fmla="*/ 91 f85 1"/>
                <a:gd name="f152" fmla="*/ 163 f84 1"/>
                <a:gd name="f153" fmla="*/ 158 f84 1"/>
                <a:gd name="f154" fmla="*/ 83 f85 1"/>
                <a:gd name="f155" fmla="*/ 152 f84 1"/>
                <a:gd name="f156" fmla="*/ 51 f85 1"/>
                <a:gd name="f157" fmla="*/ 144 f84 1"/>
                <a:gd name="f158" fmla="*/ 49 f85 1"/>
                <a:gd name="f159" fmla="*/ 130 f84 1"/>
                <a:gd name="f160" fmla="*/ 44 f85 1"/>
                <a:gd name="f161" fmla="*/ 36 f85 1"/>
                <a:gd name="f162" fmla="*/ 29 f85 1"/>
                <a:gd name="f163" fmla="*/ 99 f84 1"/>
                <a:gd name="f164" fmla="*/ 21 f85 1"/>
                <a:gd name="f165" fmla="*/ 318 f85 1"/>
                <a:gd name="f166" fmla="*/ 358 f84 1"/>
                <a:gd name="f167" fmla="*/ f86 1 f2"/>
                <a:gd name="f168" fmla="*/ f89 1 318"/>
                <a:gd name="f169" fmla="*/ f90 1 358"/>
                <a:gd name="f170" fmla="*/ f91 1 318"/>
                <a:gd name="f171" fmla="*/ f92 1 358"/>
                <a:gd name="f172" fmla="*/ f93 1 358"/>
                <a:gd name="f173" fmla="*/ f94 1 358"/>
                <a:gd name="f174" fmla="*/ f95 1 318"/>
                <a:gd name="f175" fmla="*/ f96 1 358"/>
                <a:gd name="f176" fmla="*/ f97 1 318"/>
                <a:gd name="f177" fmla="*/ f98 1 358"/>
                <a:gd name="f178" fmla="*/ f99 1 318"/>
                <a:gd name="f179" fmla="*/ f100 1 358"/>
                <a:gd name="f180" fmla="*/ f101 1 318"/>
                <a:gd name="f181" fmla="*/ f102 1 358"/>
                <a:gd name="f182" fmla="*/ f103 1 318"/>
                <a:gd name="f183" fmla="*/ f104 1 318"/>
                <a:gd name="f184" fmla="*/ f105 1 358"/>
                <a:gd name="f185" fmla="*/ f106 1 358"/>
                <a:gd name="f186" fmla="*/ f107 1 358"/>
                <a:gd name="f187" fmla="*/ f108 1 318"/>
                <a:gd name="f188" fmla="*/ f109 1 358"/>
                <a:gd name="f189" fmla="*/ f110 1 318"/>
                <a:gd name="f190" fmla="*/ f111 1 318"/>
                <a:gd name="f191" fmla="*/ f112 1 358"/>
                <a:gd name="f192" fmla="*/ f113 1 318"/>
                <a:gd name="f193" fmla="*/ f114 1 358"/>
                <a:gd name="f194" fmla="*/ f115 1 318"/>
                <a:gd name="f195" fmla="*/ f116 1 358"/>
                <a:gd name="f196" fmla="*/ f117 1 318"/>
                <a:gd name="f197" fmla="*/ f118 1 358"/>
                <a:gd name="f198" fmla="*/ f119 1 318"/>
                <a:gd name="f199" fmla="*/ f120 1 318"/>
                <a:gd name="f200" fmla="*/ f121 1 358"/>
                <a:gd name="f201" fmla="*/ f122 1 318"/>
                <a:gd name="f202" fmla="*/ f123 1 318"/>
                <a:gd name="f203" fmla="*/ f124 1 358"/>
                <a:gd name="f204" fmla="*/ f125 1 318"/>
                <a:gd name="f205" fmla="*/ f126 1 358"/>
                <a:gd name="f206" fmla="*/ f127 1 318"/>
                <a:gd name="f207" fmla="*/ f128 1 358"/>
                <a:gd name="f208" fmla="*/ f129 1 318"/>
                <a:gd name="f209" fmla="*/ f130 1 358"/>
                <a:gd name="f210" fmla="*/ f131 1 318"/>
                <a:gd name="f211" fmla="*/ f132 1 358"/>
                <a:gd name="f212" fmla="*/ f133 1 318"/>
                <a:gd name="f213" fmla="*/ f134 1 358"/>
                <a:gd name="f214" fmla="*/ f135 1 358"/>
                <a:gd name="f215" fmla="*/ f136 1 318"/>
                <a:gd name="f216" fmla="*/ f137 1 358"/>
                <a:gd name="f217" fmla="*/ f138 1 318"/>
                <a:gd name="f218" fmla="*/ f139 1 358"/>
                <a:gd name="f219" fmla="*/ f140 1 318"/>
                <a:gd name="f220" fmla="*/ f141 1 318"/>
                <a:gd name="f221" fmla="*/ f142 1 318"/>
                <a:gd name="f222" fmla="*/ f143 1 358"/>
                <a:gd name="f223" fmla="*/ f144 1 358"/>
                <a:gd name="f224" fmla="*/ f145 1 318"/>
                <a:gd name="f225" fmla="*/ f146 1 318"/>
                <a:gd name="f226" fmla="*/ f147 1 358"/>
                <a:gd name="f227" fmla="*/ f148 1 318"/>
                <a:gd name="f228" fmla="*/ f149 1 318"/>
                <a:gd name="f229" fmla="*/ f150 1 358"/>
                <a:gd name="f230" fmla="*/ f151 1 318"/>
                <a:gd name="f231" fmla="*/ f152 1 358"/>
                <a:gd name="f232" fmla="*/ f153 1 358"/>
                <a:gd name="f233" fmla="*/ f154 1 318"/>
                <a:gd name="f234" fmla="*/ f155 1 358"/>
                <a:gd name="f235" fmla="*/ f156 1 318"/>
                <a:gd name="f236" fmla="*/ f157 1 358"/>
                <a:gd name="f237" fmla="*/ f158 1 318"/>
                <a:gd name="f238" fmla="*/ f159 1 358"/>
                <a:gd name="f239" fmla="*/ f160 1 318"/>
                <a:gd name="f240" fmla="*/ f161 1 318"/>
                <a:gd name="f241" fmla="*/ f162 1 318"/>
                <a:gd name="f242" fmla="*/ f163 1 358"/>
                <a:gd name="f243" fmla="*/ f164 1 318"/>
                <a:gd name="f244" fmla="*/ f165 1 318"/>
                <a:gd name="f245" fmla="*/ f166 1 358"/>
                <a:gd name="f246" fmla="+- f167 0 f1"/>
                <a:gd name="f247" fmla="*/ f168 1 f87"/>
                <a:gd name="f248" fmla="*/ f169 1 f88"/>
                <a:gd name="f249" fmla="*/ f170 1 f87"/>
                <a:gd name="f250" fmla="*/ f171 1 f88"/>
                <a:gd name="f251" fmla="*/ f172 1 f88"/>
                <a:gd name="f252" fmla="*/ f173 1 f88"/>
                <a:gd name="f253" fmla="*/ f174 1 f87"/>
                <a:gd name="f254" fmla="*/ f175 1 f88"/>
                <a:gd name="f255" fmla="*/ f176 1 f87"/>
                <a:gd name="f256" fmla="*/ f177 1 f88"/>
                <a:gd name="f257" fmla="*/ f178 1 f87"/>
                <a:gd name="f258" fmla="*/ f179 1 f88"/>
                <a:gd name="f259" fmla="*/ f180 1 f87"/>
                <a:gd name="f260" fmla="*/ f181 1 f88"/>
                <a:gd name="f261" fmla="*/ f182 1 f87"/>
                <a:gd name="f262" fmla="*/ f183 1 f87"/>
                <a:gd name="f263" fmla="*/ f184 1 f88"/>
                <a:gd name="f264" fmla="*/ f185 1 f88"/>
                <a:gd name="f265" fmla="*/ f186 1 f88"/>
                <a:gd name="f266" fmla="*/ f187 1 f87"/>
                <a:gd name="f267" fmla="*/ f188 1 f88"/>
                <a:gd name="f268" fmla="*/ f189 1 f87"/>
                <a:gd name="f269" fmla="*/ f190 1 f87"/>
                <a:gd name="f270" fmla="*/ f191 1 f88"/>
                <a:gd name="f271" fmla="*/ f192 1 f87"/>
                <a:gd name="f272" fmla="*/ f193 1 f88"/>
                <a:gd name="f273" fmla="*/ f194 1 f87"/>
                <a:gd name="f274" fmla="*/ f195 1 f88"/>
                <a:gd name="f275" fmla="*/ f196 1 f87"/>
                <a:gd name="f276" fmla="*/ f197 1 f88"/>
                <a:gd name="f277" fmla="*/ f198 1 f87"/>
                <a:gd name="f278" fmla="*/ f199 1 f87"/>
                <a:gd name="f279" fmla="*/ f200 1 f88"/>
                <a:gd name="f280" fmla="*/ f201 1 f87"/>
                <a:gd name="f281" fmla="*/ f202 1 f87"/>
                <a:gd name="f282" fmla="*/ f203 1 f88"/>
                <a:gd name="f283" fmla="*/ f204 1 f87"/>
                <a:gd name="f284" fmla="*/ f205 1 f88"/>
                <a:gd name="f285" fmla="*/ f206 1 f87"/>
                <a:gd name="f286" fmla="*/ f207 1 f88"/>
                <a:gd name="f287" fmla="*/ f208 1 f87"/>
                <a:gd name="f288" fmla="*/ f209 1 f88"/>
                <a:gd name="f289" fmla="*/ f210 1 f87"/>
                <a:gd name="f290" fmla="*/ f211 1 f88"/>
                <a:gd name="f291" fmla="*/ f212 1 f87"/>
                <a:gd name="f292" fmla="*/ f213 1 f88"/>
                <a:gd name="f293" fmla="*/ f214 1 f88"/>
                <a:gd name="f294" fmla="*/ f215 1 f87"/>
                <a:gd name="f295" fmla="*/ f216 1 f88"/>
                <a:gd name="f296" fmla="*/ f217 1 f87"/>
                <a:gd name="f297" fmla="*/ f218 1 f88"/>
                <a:gd name="f298" fmla="*/ f219 1 f87"/>
                <a:gd name="f299" fmla="*/ f220 1 f87"/>
                <a:gd name="f300" fmla="*/ f221 1 f87"/>
                <a:gd name="f301" fmla="*/ f222 1 f88"/>
                <a:gd name="f302" fmla="*/ f223 1 f88"/>
                <a:gd name="f303" fmla="*/ f224 1 f87"/>
                <a:gd name="f304" fmla="*/ f225 1 f87"/>
                <a:gd name="f305" fmla="*/ f226 1 f88"/>
                <a:gd name="f306" fmla="*/ f227 1 f87"/>
                <a:gd name="f307" fmla="*/ f228 1 f87"/>
                <a:gd name="f308" fmla="*/ f229 1 f88"/>
                <a:gd name="f309" fmla="*/ f230 1 f87"/>
                <a:gd name="f310" fmla="*/ f231 1 f88"/>
                <a:gd name="f311" fmla="*/ f232 1 f88"/>
                <a:gd name="f312" fmla="*/ f233 1 f87"/>
                <a:gd name="f313" fmla="*/ f234 1 f88"/>
                <a:gd name="f314" fmla="*/ f235 1 f87"/>
                <a:gd name="f315" fmla="*/ f236 1 f88"/>
                <a:gd name="f316" fmla="*/ f237 1 f87"/>
                <a:gd name="f317" fmla="*/ f238 1 f88"/>
                <a:gd name="f318" fmla="*/ f239 1 f87"/>
                <a:gd name="f319" fmla="*/ f240 1 f87"/>
                <a:gd name="f320" fmla="*/ f241 1 f87"/>
                <a:gd name="f321" fmla="*/ f242 1 f88"/>
                <a:gd name="f322" fmla="*/ f243 1 f87"/>
                <a:gd name="f323" fmla="*/ f244 1 f87"/>
                <a:gd name="f324" fmla="*/ f245 1 f88"/>
                <a:gd name="f325" fmla="*/ f249 f82 1"/>
                <a:gd name="f326" fmla="*/ f323 f82 1"/>
                <a:gd name="f327" fmla="*/ f324 f83 1"/>
                <a:gd name="f328" fmla="*/ f270 f83 1"/>
                <a:gd name="f329" fmla="*/ f247 f82 1"/>
                <a:gd name="f330" fmla="*/ f248 f83 1"/>
                <a:gd name="f331" fmla="*/ f250 f83 1"/>
                <a:gd name="f332" fmla="*/ f251 f83 1"/>
                <a:gd name="f333" fmla="*/ f252 f83 1"/>
                <a:gd name="f334" fmla="*/ f253 f82 1"/>
                <a:gd name="f335" fmla="*/ f254 f83 1"/>
                <a:gd name="f336" fmla="*/ f255 f82 1"/>
                <a:gd name="f337" fmla="*/ f256 f83 1"/>
                <a:gd name="f338" fmla="*/ f257 f82 1"/>
                <a:gd name="f339" fmla="*/ f258 f83 1"/>
                <a:gd name="f340" fmla="*/ f259 f82 1"/>
                <a:gd name="f341" fmla="*/ f260 f83 1"/>
                <a:gd name="f342" fmla="*/ f261 f82 1"/>
                <a:gd name="f343" fmla="*/ f262 f82 1"/>
                <a:gd name="f344" fmla="*/ f263 f83 1"/>
                <a:gd name="f345" fmla="*/ f264 f83 1"/>
                <a:gd name="f346" fmla="*/ f265 f83 1"/>
                <a:gd name="f347" fmla="*/ f266 f82 1"/>
                <a:gd name="f348" fmla="*/ f267 f83 1"/>
                <a:gd name="f349" fmla="*/ f268 f82 1"/>
                <a:gd name="f350" fmla="*/ f269 f82 1"/>
                <a:gd name="f351" fmla="*/ f271 f82 1"/>
                <a:gd name="f352" fmla="*/ f272 f83 1"/>
                <a:gd name="f353" fmla="*/ f273 f82 1"/>
                <a:gd name="f354" fmla="*/ f274 f83 1"/>
                <a:gd name="f355" fmla="*/ f275 f82 1"/>
                <a:gd name="f356" fmla="*/ f276 f83 1"/>
                <a:gd name="f357" fmla="*/ f277 f82 1"/>
                <a:gd name="f358" fmla="*/ f278 f82 1"/>
                <a:gd name="f359" fmla="*/ f279 f83 1"/>
                <a:gd name="f360" fmla="*/ f280 f82 1"/>
                <a:gd name="f361" fmla="*/ f281 f82 1"/>
                <a:gd name="f362" fmla="*/ f282 f83 1"/>
                <a:gd name="f363" fmla="*/ f283 f82 1"/>
                <a:gd name="f364" fmla="*/ f284 f83 1"/>
                <a:gd name="f365" fmla="*/ f285 f82 1"/>
                <a:gd name="f366" fmla="*/ f286 f83 1"/>
                <a:gd name="f367" fmla="*/ f287 f82 1"/>
                <a:gd name="f368" fmla="*/ f288 f83 1"/>
                <a:gd name="f369" fmla="*/ f289 f82 1"/>
                <a:gd name="f370" fmla="*/ f290 f83 1"/>
                <a:gd name="f371" fmla="*/ f291 f82 1"/>
                <a:gd name="f372" fmla="*/ f292 f83 1"/>
                <a:gd name="f373" fmla="*/ f293 f83 1"/>
                <a:gd name="f374" fmla="*/ f294 f82 1"/>
                <a:gd name="f375" fmla="*/ f295 f83 1"/>
                <a:gd name="f376" fmla="*/ f296 f82 1"/>
                <a:gd name="f377" fmla="*/ f297 f83 1"/>
                <a:gd name="f378" fmla="*/ f298 f82 1"/>
                <a:gd name="f379" fmla="*/ f299 f82 1"/>
                <a:gd name="f380" fmla="*/ f300 f82 1"/>
                <a:gd name="f381" fmla="*/ f301 f83 1"/>
                <a:gd name="f382" fmla="*/ f302 f83 1"/>
                <a:gd name="f383" fmla="*/ f303 f82 1"/>
                <a:gd name="f384" fmla="*/ f304 f82 1"/>
                <a:gd name="f385" fmla="*/ f305 f83 1"/>
                <a:gd name="f386" fmla="*/ f306 f82 1"/>
                <a:gd name="f387" fmla="*/ f307 f82 1"/>
                <a:gd name="f388" fmla="*/ f308 f83 1"/>
                <a:gd name="f389" fmla="*/ f309 f82 1"/>
                <a:gd name="f390" fmla="*/ f310 f83 1"/>
                <a:gd name="f391" fmla="*/ f311 f83 1"/>
                <a:gd name="f392" fmla="*/ f312 f82 1"/>
                <a:gd name="f393" fmla="*/ f313 f83 1"/>
                <a:gd name="f394" fmla="*/ f314 f82 1"/>
                <a:gd name="f395" fmla="*/ f315 f83 1"/>
                <a:gd name="f396" fmla="*/ f316 f82 1"/>
                <a:gd name="f397" fmla="*/ f317 f83 1"/>
                <a:gd name="f398" fmla="*/ f318 f82 1"/>
                <a:gd name="f399" fmla="*/ f319 f82 1"/>
                <a:gd name="f400" fmla="*/ f320 f82 1"/>
                <a:gd name="f401" fmla="*/ f321 f83 1"/>
                <a:gd name="f402" fmla="*/ f322 f8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6">
                  <a:pos x="f329" y="f330"/>
                </a:cxn>
                <a:cxn ang="f246">
                  <a:pos x="f325" y="f331"/>
                </a:cxn>
                <a:cxn ang="f246">
                  <a:pos x="f325" y="f332"/>
                </a:cxn>
                <a:cxn ang="f246">
                  <a:pos x="f325" y="f333"/>
                </a:cxn>
                <a:cxn ang="f246">
                  <a:pos x="f334" y="f335"/>
                </a:cxn>
                <a:cxn ang="f246">
                  <a:pos x="f336" y="f337"/>
                </a:cxn>
                <a:cxn ang="f246">
                  <a:pos x="f338" y="f339"/>
                </a:cxn>
                <a:cxn ang="f246">
                  <a:pos x="f340" y="f341"/>
                </a:cxn>
                <a:cxn ang="f246">
                  <a:pos x="f342" y="f341"/>
                </a:cxn>
                <a:cxn ang="f246">
                  <a:pos x="f343" y="f344"/>
                </a:cxn>
                <a:cxn ang="f246">
                  <a:pos x="f343" y="f345"/>
                </a:cxn>
                <a:cxn ang="f246">
                  <a:pos x="f343" y="f346"/>
                </a:cxn>
                <a:cxn ang="f246">
                  <a:pos x="f347" y="f348"/>
                </a:cxn>
                <a:cxn ang="f246">
                  <a:pos x="f349" y="f348"/>
                </a:cxn>
                <a:cxn ang="f246">
                  <a:pos x="f350" y="f328"/>
                </a:cxn>
                <a:cxn ang="f246">
                  <a:pos x="f351" y="f352"/>
                </a:cxn>
                <a:cxn ang="f246">
                  <a:pos x="f353" y="f354"/>
                </a:cxn>
                <a:cxn ang="f246">
                  <a:pos x="f355" y="f356"/>
                </a:cxn>
                <a:cxn ang="f246">
                  <a:pos x="f357" y="f344"/>
                </a:cxn>
                <a:cxn ang="f246">
                  <a:pos x="f358" y="f359"/>
                </a:cxn>
                <a:cxn ang="f246">
                  <a:pos x="f360" y="f332"/>
                </a:cxn>
                <a:cxn ang="f246">
                  <a:pos x="f360" y="f331"/>
                </a:cxn>
                <a:cxn ang="f246">
                  <a:pos x="f361" y="f362"/>
                </a:cxn>
                <a:cxn ang="f246">
                  <a:pos x="f363" y="f364"/>
                </a:cxn>
                <a:cxn ang="f246">
                  <a:pos x="f365" y="f366"/>
                </a:cxn>
                <a:cxn ang="f246">
                  <a:pos x="f367" y="f368"/>
                </a:cxn>
                <a:cxn ang="f246">
                  <a:pos x="f369" y="f370"/>
                </a:cxn>
                <a:cxn ang="f246">
                  <a:pos x="f371" y="f372"/>
                </a:cxn>
                <a:cxn ang="f246">
                  <a:pos x="f367" y="f373"/>
                </a:cxn>
                <a:cxn ang="f246">
                  <a:pos x="f374" y="f375"/>
                </a:cxn>
                <a:cxn ang="f246">
                  <a:pos x="f376" y="f377"/>
                </a:cxn>
                <a:cxn ang="f246">
                  <a:pos x="f378" y="f377"/>
                </a:cxn>
                <a:cxn ang="f246">
                  <a:pos x="f379" y="f377"/>
                </a:cxn>
                <a:cxn ang="f246">
                  <a:pos x="f380" y="f381"/>
                </a:cxn>
                <a:cxn ang="f246">
                  <a:pos x="f380" y="f382"/>
                </a:cxn>
                <a:cxn ang="f246">
                  <a:pos x="f383" y="f382"/>
                </a:cxn>
                <a:cxn ang="f246">
                  <a:pos x="f384" y="f385"/>
                </a:cxn>
                <a:cxn ang="f246">
                  <a:pos x="f386" y="f375"/>
                </a:cxn>
                <a:cxn ang="f246">
                  <a:pos x="f387" y="f388"/>
                </a:cxn>
                <a:cxn ang="f246">
                  <a:pos x="f389" y="f390"/>
                </a:cxn>
                <a:cxn ang="f246">
                  <a:pos x="f389" y="f391"/>
                </a:cxn>
                <a:cxn ang="f246">
                  <a:pos x="f392" y="f393"/>
                </a:cxn>
                <a:cxn ang="f246">
                  <a:pos x="f343" y="f393"/>
                </a:cxn>
                <a:cxn ang="f246">
                  <a:pos x="f342" y="f373"/>
                </a:cxn>
                <a:cxn ang="f246">
                  <a:pos x="f394" y="f395"/>
                </a:cxn>
                <a:cxn ang="f246">
                  <a:pos x="f396" y="f397"/>
                </a:cxn>
                <a:cxn ang="f246">
                  <a:pos x="f398" y="f368"/>
                </a:cxn>
                <a:cxn ang="f246">
                  <a:pos x="f399" y="f366"/>
                </a:cxn>
                <a:cxn ang="f246">
                  <a:pos x="f400" y="f401"/>
                </a:cxn>
                <a:cxn ang="f246">
                  <a:pos x="f402" y="f330"/>
                </a:cxn>
                <a:cxn ang="f246">
                  <a:pos x="f329" y="f330"/>
                </a:cxn>
              </a:cxnLst>
              <a:rect l="f325" t="f328" r="f326" b="f327"/>
              <a:pathLst>
                <a:path w="318" h="358">
                  <a:moveTo>
                    <a:pt x="f8" y="f9"/>
                  </a:moveTo>
                  <a:lnTo>
                    <a:pt x="f5" y="f10"/>
                  </a:lnTo>
                  <a:lnTo>
                    <a:pt x="f5" y="f11"/>
                  </a:lnTo>
                  <a:lnTo>
                    <a:pt x="f5" y="f12"/>
                  </a:lnTo>
                  <a:lnTo>
                    <a:pt x="f13" y="f14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19"/>
                  </a:lnTo>
                  <a:lnTo>
                    <a:pt x="f21" y="f22"/>
                  </a:lnTo>
                  <a:lnTo>
                    <a:pt x="f21" y="f23"/>
                  </a:lnTo>
                  <a:lnTo>
                    <a:pt x="f21" y="f24"/>
                  </a:lnTo>
                  <a:lnTo>
                    <a:pt x="f25" y="f26"/>
                  </a:lnTo>
                  <a:lnTo>
                    <a:pt x="f9" y="f27"/>
                  </a:lnTo>
                  <a:lnTo>
                    <a:pt x="f28" y="f5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22"/>
                  </a:lnTo>
                  <a:lnTo>
                    <a:pt x="f36" y="f37"/>
                  </a:lnTo>
                  <a:lnTo>
                    <a:pt x="f38" y="f11"/>
                  </a:lnTo>
                  <a:lnTo>
                    <a:pt x="f38" y="f10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43" y="f44"/>
                  </a:lnTo>
                  <a:lnTo>
                    <a:pt x="f45" y="f46"/>
                  </a:lnTo>
                  <a:lnTo>
                    <a:pt x="f47" y="f48"/>
                  </a:lnTo>
                  <a:lnTo>
                    <a:pt x="f6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5"/>
                  </a:lnTo>
                  <a:lnTo>
                    <a:pt x="f57" y="f55"/>
                  </a:lnTo>
                  <a:lnTo>
                    <a:pt x="f58" y="f59"/>
                  </a:lnTo>
                  <a:lnTo>
                    <a:pt x="f58" y="f7"/>
                  </a:lnTo>
                  <a:lnTo>
                    <a:pt x="f60" y="f7"/>
                  </a:lnTo>
                  <a:lnTo>
                    <a:pt x="f61" y="f62"/>
                  </a:lnTo>
                  <a:lnTo>
                    <a:pt x="f63" y="f45"/>
                  </a:lnTo>
                  <a:lnTo>
                    <a:pt x="f64" y="f65"/>
                  </a:lnTo>
                  <a:lnTo>
                    <a:pt x="f66" y="f67"/>
                  </a:lnTo>
                  <a:lnTo>
                    <a:pt x="f66" y="f68"/>
                  </a:lnTo>
                  <a:lnTo>
                    <a:pt x="f69" y="f70"/>
                  </a:lnTo>
                  <a:lnTo>
                    <a:pt x="f71" y="f72"/>
                  </a:lnTo>
                  <a:lnTo>
                    <a:pt x="f20" y="f51"/>
                  </a:lnTo>
                  <a:lnTo>
                    <a:pt x="f19" y="f73"/>
                  </a:lnTo>
                  <a:lnTo>
                    <a:pt x="f74" y="f75"/>
                  </a:lnTo>
                  <a:lnTo>
                    <a:pt x="f76" y="f46"/>
                  </a:lnTo>
                  <a:lnTo>
                    <a:pt x="f22" y="f77"/>
                  </a:lnTo>
                  <a:lnTo>
                    <a:pt x="f78" y="f79"/>
                  </a:lnTo>
                  <a:lnTo>
                    <a:pt x="f80" y="f9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FFF99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35" name="Freeform 142"/>
            <p:cNvSpPr/>
            <p:nvPr/>
          </p:nvSpPr>
          <p:spPr>
            <a:xfrm>
              <a:off x="1783272" y="4920642"/>
              <a:ext cx="310127" cy="42846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17"/>
                <a:gd name="f7" fmla="val 380"/>
                <a:gd name="f8" fmla="val 225"/>
                <a:gd name="f9" fmla="val 23"/>
                <a:gd name="f10" fmla="val 214"/>
                <a:gd name="f11" fmla="val 32"/>
                <a:gd name="f12" fmla="val 194"/>
                <a:gd name="f13" fmla="val 53"/>
                <a:gd name="f14" fmla="val 148"/>
                <a:gd name="f15" fmla="val 66"/>
                <a:gd name="f16" fmla="val 117"/>
                <a:gd name="f17" fmla="val 80"/>
                <a:gd name="f18" fmla="val 90"/>
                <a:gd name="f19" fmla="val 91"/>
                <a:gd name="f20" fmla="val 68"/>
                <a:gd name="f21" fmla="val 113"/>
                <a:gd name="f22" fmla="val 26"/>
                <a:gd name="f23" fmla="val 14"/>
                <a:gd name="f24" fmla="val 114"/>
                <a:gd name="f25" fmla="val 159"/>
                <a:gd name="f26" fmla="val 162"/>
                <a:gd name="f27" fmla="val 11"/>
                <a:gd name="f28" fmla="val 169"/>
                <a:gd name="f29" fmla="val 48"/>
                <a:gd name="f30" fmla="val 172"/>
                <a:gd name="f31" fmla="val 58"/>
                <a:gd name="f32" fmla="val 176"/>
                <a:gd name="f33" fmla="val 78"/>
                <a:gd name="f34" fmla="val 179"/>
                <a:gd name="f35" fmla="val 96"/>
                <a:gd name="f36" fmla="val 188"/>
                <a:gd name="f37" fmla="val 102"/>
                <a:gd name="f38" fmla="val 202"/>
                <a:gd name="f39" fmla="val 110"/>
                <a:gd name="f40" fmla="val 215"/>
                <a:gd name="f41" fmla="val 119"/>
                <a:gd name="f42" fmla="val 234"/>
                <a:gd name="f43" fmla="val 130"/>
                <a:gd name="f44" fmla="val 246"/>
                <a:gd name="f45" fmla="val 138"/>
                <a:gd name="f46" fmla="val 259"/>
                <a:gd name="f47" fmla="val 145"/>
                <a:gd name="f48" fmla="val 267"/>
                <a:gd name="f49" fmla="val 146"/>
                <a:gd name="f50" fmla="val 307"/>
                <a:gd name="f51" fmla="val 308"/>
                <a:gd name="f52" fmla="val 311"/>
                <a:gd name="f53" fmla="val 177"/>
                <a:gd name="f54" fmla="val 201"/>
                <a:gd name="f55" fmla="val 312"/>
                <a:gd name="f56" fmla="val 220"/>
                <a:gd name="f57" fmla="val 314"/>
                <a:gd name="f58" fmla="val 250"/>
                <a:gd name="f59" fmla="val 316"/>
                <a:gd name="f60" fmla="val 275"/>
                <a:gd name="f61" fmla="val 313"/>
                <a:gd name="f62" fmla="val 322"/>
                <a:gd name="f63" fmla="val 297"/>
                <a:gd name="f64" fmla="val 367"/>
                <a:gd name="f65" fmla="val 292"/>
                <a:gd name="f66" fmla="val 368"/>
                <a:gd name="f67" fmla="val 355"/>
                <a:gd name="f68" fmla="val 334"/>
                <a:gd name="f69" fmla="val 193"/>
                <a:gd name="f70" fmla="val 182"/>
                <a:gd name="f71" fmla="val 350"/>
                <a:gd name="f72" fmla="val 345"/>
                <a:gd name="f73" fmla="val 136"/>
                <a:gd name="f74" fmla="val 126"/>
                <a:gd name="f75" fmla="val 111"/>
                <a:gd name="f76" fmla="val 89"/>
                <a:gd name="f77" fmla="val 279"/>
                <a:gd name="f78" fmla="val 75"/>
                <a:gd name="f79" fmla="val 269"/>
                <a:gd name="f80" fmla="val 57"/>
                <a:gd name="f81" fmla="val 255"/>
                <a:gd name="f82" fmla="+- 0 0 -90"/>
                <a:gd name="f83" fmla="*/ f3 1 317"/>
                <a:gd name="f84" fmla="*/ f4 1 380"/>
                <a:gd name="f85" fmla="+- f7 0 f5"/>
                <a:gd name="f86" fmla="+- f6 0 f5"/>
                <a:gd name="f87" fmla="*/ f82 f0 1"/>
                <a:gd name="f88" fmla="*/ f86 1 317"/>
                <a:gd name="f89" fmla="*/ f85 1 380"/>
                <a:gd name="f90" fmla="*/ 0 f86 1"/>
                <a:gd name="f91" fmla="*/ 119 f85 1"/>
                <a:gd name="f92" fmla="*/ 13 f86 1"/>
                <a:gd name="f93" fmla="*/ 113 f85 1"/>
                <a:gd name="f94" fmla="*/ 17 f86 1"/>
                <a:gd name="f95" fmla="*/ 103 f85 1"/>
                <a:gd name="f96" fmla="*/ 30 f86 1"/>
                <a:gd name="f97" fmla="*/ 78 f85 1"/>
                <a:gd name="f98" fmla="*/ 37 f86 1"/>
                <a:gd name="f99" fmla="*/ 62 f85 1"/>
                <a:gd name="f100" fmla="*/ 45 f86 1"/>
                <a:gd name="f101" fmla="*/ 48 f85 1"/>
                <a:gd name="f102" fmla="*/ 51 f86 1"/>
                <a:gd name="f103" fmla="*/ 36 f85 1"/>
                <a:gd name="f104" fmla="*/ 64 f86 1"/>
                <a:gd name="f105" fmla="*/ 14 f85 1"/>
                <a:gd name="f106" fmla="*/ 7 f85 1"/>
                <a:gd name="f107" fmla="*/ 0 f85 1"/>
                <a:gd name="f108" fmla="*/ 89 f86 1"/>
                <a:gd name="f109" fmla="*/ 92 f86 1"/>
                <a:gd name="f110" fmla="*/ 6 f85 1"/>
                <a:gd name="f111" fmla="*/ 96 f86 1"/>
                <a:gd name="f112" fmla="*/ 26 f85 1"/>
                <a:gd name="f113" fmla="*/ 97 f86 1"/>
                <a:gd name="f114" fmla="*/ 31 f85 1"/>
                <a:gd name="f115" fmla="*/ 99 f86 1"/>
                <a:gd name="f116" fmla="*/ 41 f85 1"/>
                <a:gd name="f117" fmla="*/ 101 f86 1"/>
                <a:gd name="f118" fmla="*/ 51 f85 1"/>
                <a:gd name="f119" fmla="*/ 106 f86 1"/>
                <a:gd name="f120" fmla="*/ 53 f85 1"/>
                <a:gd name="f121" fmla="*/ 114 f86 1"/>
                <a:gd name="f122" fmla="*/ 58 f85 1"/>
                <a:gd name="f123" fmla="*/ 121 f86 1"/>
                <a:gd name="f124" fmla="*/ 63 f85 1"/>
                <a:gd name="f125" fmla="*/ 132 f86 1"/>
                <a:gd name="f126" fmla="*/ 69 f85 1"/>
                <a:gd name="f127" fmla="*/ 139 f86 1"/>
                <a:gd name="f128" fmla="*/ 73 f85 1"/>
                <a:gd name="f129" fmla="*/ 146 f86 1"/>
                <a:gd name="f130" fmla="*/ 77 f85 1"/>
                <a:gd name="f131" fmla="*/ 151 f86 1"/>
                <a:gd name="f132" fmla="*/ 174 f86 1"/>
                <a:gd name="f133" fmla="*/ 175 f86 1"/>
                <a:gd name="f134" fmla="*/ 94 f85 1"/>
                <a:gd name="f135" fmla="*/ 106 f85 1"/>
                <a:gd name="f136" fmla="*/ 176 f86 1"/>
                <a:gd name="f137" fmla="*/ 116 f85 1"/>
                <a:gd name="f138" fmla="*/ 178 f86 1"/>
                <a:gd name="f139" fmla="*/ 132 f85 1"/>
                <a:gd name="f140" fmla="*/ 179 f86 1"/>
                <a:gd name="f141" fmla="*/ 145 f85 1"/>
                <a:gd name="f142" fmla="*/ 162 f85 1"/>
                <a:gd name="f143" fmla="*/ 177 f86 1"/>
                <a:gd name="f144" fmla="*/ 170 f85 1"/>
                <a:gd name="f145" fmla="*/ 167 f86 1"/>
                <a:gd name="f146" fmla="*/ 193 f85 1"/>
                <a:gd name="f147" fmla="*/ 164 f86 1"/>
                <a:gd name="f148" fmla="*/ 200 f85 1"/>
                <a:gd name="f149" fmla="*/ 194 f85 1"/>
                <a:gd name="f150" fmla="*/ 187 f85 1"/>
                <a:gd name="f151" fmla="*/ 176 f85 1"/>
                <a:gd name="f152" fmla="*/ 109 f86 1"/>
                <a:gd name="f153" fmla="*/ 102 f86 1"/>
                <a:gd name="f154" fmla="*/ 185 f85 1"/>
                <a:gd name="f155" fmla="*/ 182 f85 1"/>
                <a:gd name="f156" fmla="*/ 77 f86 1"/>
                <a:gd name="f157" fmla="*/ 71 f86 1"/>
                <a:gd name="f158" fmla="*/ 63 f86 1"/>
                <a:gd name="f159" fmla="*/ 50 f86 1"/>
                <a:gd name="f160" fmla="*/ 147 f85 1"/>
                <a:gd name="f161" fmla="*/ 42 f86 1"/>
                <a:gd name="f162" fmla="*/ 141 f85 1"/>
                <a:gd name="f163" fmla="*/ 32 f86 1"/>
                <a:gd name="f164" fmla="*/ 134 f85 1"/>
                <a:gd name="f165" fmla="*/ 317 f86 1"/>
                <a:gd name="f166" fmla="*/ 380 f85 1"/>
                <a:gd name="f167" fmla="*/ f87 1 f2"/>
                <a:gd name="f168" fmla="*/ f90 1 317"/>
                <a:gd name="f169" fmla="*/ f91 1 380"/>
                <a:gd name="f170" fmla="*/ f92 1 317"/>
                <a:gd name="f171" fmla="*/ f93 1 380"/>
                <a:gd name="f172" fmla="*/ f94 1 317"/>
                <a:gd name="f173" fmla="*/ f95 1 380"/>
                <a:gd name="f174" fmla="*/ f96 1 317"/>
                <a:gd name="f175" fmla="*/ f97 1 380"/>
                <a:gd name="f176" fmla="*/ f98 1 317"/>
                <a:gd name="f177" fmla="*/ f99 1 380"/>
                <a:gd name="f178" fmla="*/ f100 1 317"/>
                <a:gd name="f179" fmla="*/ f101 1 380"/>
                <a:gd name="f180" fmla="*/ f102 1 317"/>
                <a:gd name="f181" fmla="*/ f103 1 380"/>
                <a:gd name="f182" fmla="*/ f104 1 317"/>
                <a:gd name="f183" fmla="*/ f105 1 380"/>
                <a:gd name="f184" fmla="*/ f106 1 380"/>
                <a:gd name="f185" fmla="*/ f107 1 380"/>
                <a:gd name="f186" fmla="*/ f108 1 317"/>
                <a:gd name="f187" fmla="*/ f109 1 317"/>
                <a:gd name="f188" fmla="*/ f110 1 380"/>
                <a:gd name="f189" fmla="*/ f111 1 317"/>
                <a:gd name="f190" fmla="*/ f112 1 380"/>
                <a:gd name="f191" fmla="*/ f113 1 317"/>
                <a:gd name="f192" fmla="*/ f114 1 380"/>
                <a:gd name="f193" fmla="*/ f115 1 317"/>
                <a:gd name="f194" fmla="*/ f116 1 380"/>
                <a:gd name="f195" fmla="*/ f117 1 317"/>
                <a:gd name="f196" fmla="*/ f118 1 380"/>
                <a:gd name="f197" fmla="*/ f119 1 317"/>
                <a:gd name="f198" fmla="*/ f120 1 380"/>
                <a:gd name="f199" fmla="*/ f121 1 317"/>
                <a:gd name="f200" fmla="*/ f122 1 380"/>
                <a:gd name="f201" fmla="*/ f123 1 317"/>
                <a:gd name="f202" fmla="*/ f124 1 380"/>
                <a:gd name="f203" fmla="*/ f125 1 317"/>
                <a:gd name="f204" fmla="*/ f126 1 380"/>
                <a:gd name="f205" fmla="*/ f127 1 317"/>
                <a:gd name="f206" fmla="*/ f128 1 380"/>
                <a:gd name="f207" fmla="*/ f129 1 317"/>
                <a:gd name="f208" fmla="*/ f130 1 380"/>
                <a:gd name="f209" fmla="*/ f131 1 317"/>
                <a:gd name="f210" fmla="*/ f132 1 317"/>
                <a:gd name="f211" fmla="*/ f133 1 317"/>
                <a:gd name="f212" fmla="*/ f134 1 380"/>
                <a:gd name="f213" fmla="*/ f135 1 380"/>
                <a:gd name="f214" fmla="*/ f136 1 317"/>
                <a:gd name="f215" fmla="*/ f137 1 380"/>
                <a:gd name="f216" fmla="*/ f138 1 317"/>
                <a:gd name="f217" fmla="*/ f139 1 380"/>
                <a:gd name="f218" fmla="*/ f140 1 317"/>
                <a:gd name="f219" fmla="*/ f141 1 380"/>
                <a:gd name="f220" fmla="*/ f142 1 380"/>
                <a:gd name="f221" fmla="*/ f143 1 317"/>
                <a:gd name="f222" fmla="*/ f144 1 380"/>
                <a:gd name="f223" fmla="*/ f145 1 317"/>
                <a:gd name="f224" fmla="*/ f146 1 380"/>
                <a:gd name="f225" fmla="*/ f147 1 317"/>
                <a:gd name="f226" fmla="*/ f148 1 380"/>
                <a:gd name="f227" fmla="*/ f149 1 380"/>
                <a:gd name="f228" fmla="*/ f150 1 380"/>
                <a:gd name="f229" fmla="*/ f151 1 380"/>
                <a:gd name="f230" fmla="*/ f152 1 317"/>
                <a:gd name="f231" fmla="*/ f153 1 317"/>
                <a:gd name="f232" fmla="*/ f154 1 380"/>
                <a:gd name="f233" fmla="*/ f155 1 380"/>
                <a:gd name="f234" fmla="*/ f156 1 317"/>
                <a:gd name="f235" fmla="*/ f157 1 317"/>
                <a:gd name="f236" fmla="*/ f158 1 317"/>
                <a:gd name="f237" fmla="*/ f159 1 317"/>
                <a:gd name="f238" fmla="*/ f160 1 380"/>
                <a:gd name="f239" fmla="*/ f161 1 317"/>
                <a:gd name="f240" fmla="*/ f162 1 380"/>
                <a:gd name="f241" fmla="*/ f163 1 317"/>
                <a:gd name="f242" fmla="*/ f164 1 380"/>
                <a:gd name="f243" fmla="*/ f165 1 317"/>
                <a:gd name="f244" fmla="*/ f166 1 380"/>
                <a:gd name="f245" fmla="+- f167 0 f1"/>
                <a:gd name="f246" fmla="*/ f168 1 f88"/>
                <a:gd name="f247" fmla="*/ f169 1 f89"/>
                <a:gd name="f248" fmla="*/ f170 1 f88"/>
                <a:gd name="f249" fmla="*/ f171 1 f89"/>
                <a:gd name="f250" fmla="*/ f172 1 f88"/>
                <a:gd name="f251" fmla="*/ f173 1 f89"/>
                <a:gd name="f252" fmla="*/ f174 1 f88"/>
                <a:gd name="f253" fmla="*/ f175 1 f89"/>
                <a:gd name="f254" fmla="*/ f176 1 f88"/>
                <a:gd name="f255" fmla="*/ f177 1 f89"/>
                <a:gd name="f256" fmla="*/ f178 1 f88"/>
                <a:gd name="f257" fmla="*/ f179 1 f89"/>
                <a:gd name="f258" fmla="*/ f180 1 f88"/>
                <a:gd name="f259" fmla="*/ f181 1 f89"/>
                <a:gd name="f260" fmla="*/ f182 1 f88"/>
                <a:gd name="f261" fmla="*/ f183 1 f89"/>
                <a:gd name="f262" fmla="*/ f184 1 f89"/>
                <a:gd name="f263" fmla="*/ f185 1 f89"/>
                <a:gd name="f264" fmla="*/ f186 1 f88"/>
                <a:gd name="f265" fmla="*/ f187 1 f88"/>
                <a:gd name="f266" fmla="*/ f188 1 f89"/>
                <a:gd name="f267" fmla="*/ f189 1 f88"/>
                <a:gd name="f268" fmla="*/ f190 1 f89"/>
                <a:gd name="f269" fmla="*/ f191 1 f88"/>
                <a:gd name="f270" fmla="*/ f192 1 f89"/>
                <a:gd name="f271" fmla="*/ f193 1 f88"/>
                <a:gd name="f272" fmla="*/ f194 1 f89"/>
                <a:gd name="f273" fmla="*/ f195 1 f88"/>
                <a:gd name="f274" fmla="*/ f196 1 f89"/>
                <a:gd name="f275" fmla="*/ f197 1 f88"/>
                <a:gd name="f276" fmla="*/ f198 1 f89"/>
                <a:gd name="f277" fmla="*/ f199 1 f88"/>
                <a:gd name="f278" fmla="*/ f200 1 f89"/>
                <a:gd name="f279" fmla="*/ f201 1 f88"/>
                <a:gd name="f280" fmla="*/ f202 1 f89"/>
                <a:gd name="f281" fmla="*/ f203 1 f88"/>
                <a:gd name="f282" fmla="*/ f204 1 f89"/>
                <a:gd name="f283" fmla="*/ f205 1 f88"/>
                <a:gd name="f284" fmla="*/ f206 1 f89"/>
                <a:gd name="f285" fmla="*/ f207 1 f88"/>
                <a:gd name="f286" fmla="*/ f208 1 f89"/>
                <a:gd name="f287" fmla="*/ f209 1 f88"/>
                <a:gd name="f288" fmla="*/ f210 1 f88"/>
                <a:gd name="f289" fmla="*/ f211 1 f88"/>
                <a:gd name="f290" fmla="*/ f212 1 f89"/>
                <a:gd name="f291" fmla="*/ f213 1 f89"/>
                <a:gd name="f292" fmla="*/ f214 1 f88"/>
                <a:gd name="f293" fmla="*/ f215 1 f89"/>
                <a:gd name="f294" fmla="*/ f216 1 f88"/>
                <a:gd name="f295" fmla="*/ f217 1 f89"/>
                <a:gd name="f296" fmla="*/ f218 1 f88"/>
                <a:gd name="f297" fmla="*/ f219 1 f89"/>
                <a:gd name="f298" fmla="*/ f220 1 f89"/>
                <a:gd name="f299" fmla="*/ f221 1 f88"/>
                <a:gd name="f300" fmla="*/ f222 1 f89"/>
                <a:gd name="f301" fmla="*/ f223 1 f88"/>
                <a:gd name="f302" fmla="*/ f224 1 f89"/>
                <a:gd name="f303" fmla="*/ f225 1 f88"/>
                <a:gd name="f304" fmla="*/ f226 1 f89"/>
                <a:gd name="f305" fmla="*/ f227 1 f89"/>
                <a:gd name="f306" fmla="*/ f228 1 f89"/>
                <a:gd name="f307" fmla="*/ f229 1 f89"/>
                <a:gd name="f308" fmla="*/ f230 1 f88"/>
                <a:gd name="f309" fmla="*/ f231 1 f88"/>
                <a:gd name="f310" fmla="*/ f232 1 f89"/>
                <a:gd name="f311" fmla="*/ f233 1 f89"/>
                <a:gd name="f312" fmla="*/ f234 1 f88"/>
                <a:gd name="f313" fmla="*/ f235 1 f88"/>
                <a:gd name="f314" fmla="*/ f236 1 f88"/>
                <a:gd name="f315" fmla="*/ f237 1 f88"/>
                <a:gd name="f316" fmla="*/ f238 1 f89"/>
                <a:gd name="f317" fmla="*/ f239 1 f88"/>
                <a:gd name="f318" fmla="*/ f240 1 f89"/>
                <a:gd name="f319" fmla="*/ f241 1 f88"/>
                <a:gd name="f320" fmla="*/ f242 1 f89"/>
                <a:gd name="f321" fmla="*/ f243 1 f88"/>
                <a:gd name="f322" fmla="*/ f244 1 f89"/>
                <a:gd name="f323" fmla="*/ f246 f83 1"/>
                <a:gd name="f324" fmla="*/ f321 f83 1"/>
                <a:gd name="f325" fmla="*/ f322 f84 1"/>
                <a:gd name="f326" fmla="*/ f263 f84 1"/>
                <a:gd name="f327" fmla="*/ f247 f84 1"/>
                <a:gd name="f328" fmla="*/ f248 f83 1"/>
                <a:gd name="f329" fmla="*/ f249 f84 1"/>
                <a:gd name="f330" fmla="*/ f250 f83 1"/>
                <a:gd name="f331" fmla="*/ f251 f84 1"/>
                <a:gd name="f332" fmla="*/ f252 f83 1"/>
                <a:gd name="f333" fmla="*/ f253 f84 1"/>
                <a:gd name="f334" fmla="*/ f254 f83 1"/>
                <a:gd name="f335" fmla="*/ f255 f84 1"/>
                <a:gd name="f336" fmla="*/ f256 f83 1"/>
                <a:gd name="f337" fmla="*/ f257 f84 1"/>
                <a:gd name="f338" fmla="*/ f258 f83 1"/>
                <a:gd name="f339" fmla="*/ f259 f84 1"/>
                <a:gd name="f340" fmla="*/ f260 f83 1"/>
                <a:gd name="f341" fmla="*/ f261 f84 1"/>
                <a:gd name="f342" fmla="*/ f262 f84 1"/>
                <a:gd name="f343" fmla="*/ f264 f83 1"/>
                <a:gd name="f344" fmla="*/ f265 f83 1"/>
                <a:gd name="f345" fmla="*/ f266 f84 1"/>
                <a:gd name="f346" fmla="*/ f267 f83 1"/>
                <a:gd name="f347" fmla="*/ f268 f84 1"/>
                <a:gd name="f348" fmla="*/ f269 f83 1"/>
                <a:gd name="f349" fmla="*/ f270 f84 1"/>
                <a:gd name="f350" fmla="*/ f271 f83 1"/>
                <a:gd name="f351" fmla="*/ f272 f84 1"/>
                <a:gd name="f352" fmla="*/ f273 f83 1"/>
                <a:gd name="f353" fmla="*/ f274 f84 1"/>
                <a:gd name="f354" fmla="*/ f275 f83 1"/>
                <a:gd name="f355" fmla="*/ f276 f84 1"/>
                <a:gd name="f356" fmla="*/ f277 f83 1"/>
                <a:gd name="f357" fmla="*/ f278 f84 1"/>
                <a:gd name="f358" fmla="*/ f279 f83 1"/>
                <a:gd name="f359" fmla="*/ f280 f84 1"/>
                <a:gd name="f360" fmla="*/ f281 f83 1"/>
                <a:gd name="f361" fmla="*/ f282 f84 1"/>
                <a:gd name="f362" fmla="*/ f283 f83 1"/>
                <a:gd name="f363" fmla="*/ f284 f84 1"/>
                <a:gd name="f364" fmla="*/ f285 f83 1"/>
                <a:gd name="f365" fmla="*/ f286 f84 1"/>
                <a:gd name="f366" fmla="*/ f287 f83 1"/>
                <a:gd name="f367" fmla="*/ f288 f83 1"/>
                <a:gd name="f368" fmla="*/ f289 f83 1"/>
                <a:gd name="f369" fmla="*/ f290 f84 1"/>
                <a:gd name="f370" fmla="*/ f291 f84 1"/>
                <a:gd name="f371" fmla="*/ f292 f83 1"/>
                <a:gd name="f372" fmla="*/ f293 f84 1"/>
                <a:gd name="f373" fmla="*/ f294 f83 1"/>
                <a:gd name="f374" fmla="*/ f295 f84 1"/>
                <a:gd name="f375" fmla="*/ f296 f83 1"/>
                <a:gd name="f376" fmla="*/ f297 f84 1"/>
                <a:gd name="f377" fmla="*/ f298 f84 1"/>
                <a:gd name="f378" fmla="*/ f299 f83 1"/>
                <a:gd name="f379" fmla="*/ f300 f84 1"/>
                <a:gd name="f380" fmla="*/ f301 f83 1"/>
                <a:gd name="f381" fmla="*/ f302 f84 1"/>
                <a:gd name="f382" fmla="*/ f303 f83 1"/>
                <a:gd name="f383" fmla="*/ f304 f84 1"/>
                <a:gd name="f384" fmla="*/ f305 f84 1"/>
                <a:gd name="f385" fmla="*/ f306 f84 1"/>
                <a:gd name="f386" fmla="*/ f307 f84 1"/>
                <a:gd name="f387" fmla="*/ f308 f83 1"/>
                <a:gd name="f388" fmla="*/ f309 f83 1"/>
                <a:gd name="f389" fmla="*/ f310 f84 1"/>
                <a:gd name="f390" fmla="*/ f311 f84 1"/>
                <a:gd name="f391" fmla="*/ f312 f83 1"/>
                <a:gd name="f392" fmla="*/ f313 f83 1"/>
                <a:gd name="f393" fmla="*/ f314 f83 1"/>
                <a:gd name="f394" fmla="*/ f315 f83 1"/>
                <a:gd name="f395" fmla="*/ f316 f84 1"/>
                <a:gd name="f396" fmla="*/ f317 f83 1"/>
                <a:gd name="f397" fmla="*/ f318 f84 1"/>
                <a:gd name="f398" fmla="*/ f319 f83 1"/>
                <a:gd name="f399" fmla="*/ f320 f8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5">
                  <a:pos x="f323" y="f327"/>
                </a:cxn>
                <a:cxn ang="f245">
                  <a:pos x="f328" y="f329"/>
                </a:cxn>
                <a:cxn ang="f245">
                  <a:pos x="f330" y="f331"/>
                </a:cxn>
                <a:cxn ang="f245">
                  <a:pos x="f332" y="f333"/>
                </a:cxn>
                <a:cxn ang="f245">
                  <a:pos x="f334" y="f335"/>
                </a:cxn>
                <a:cxn ang="f245">
                  <a:pos x="f336" y="f337"/>
                </a:cxn>
                <a:cxn ang="f245">
                  <a:pos x="f338" y="f339"/>
                </a:cxn>
                <a:cxn ang="f245">
                  <a:pos x="f340" y="f341"/>
                </a:cxn>
                <a:cxn ang="f245">
                  <a:pos x="f340" y="f342"/>
                </a:cxn>
                <a:cxn ang="f245">
                  <a:pos x="f340" y="f326"/>
                </a:cxn>
                <a:cxn ang="f245">
                  <a:pos x="f343" y="f326"/>
                </a:cxn>
                <a:cxn ang="f245">
                  <a:pos x="f344" y="f345"/>
                </a:cxn>
                <a:cxn ang="f245">
                  <a:pos x="f346" y="f347"/>
                </a:cxn>
                <a:cxn ang="f245">
                  <a:pos x="f348" y="f349"/>
                </a:cxn>
                <a:cxn ang="f245">
                  <a:pos x="f350" y="f351"/>
                </a:cxn>
                <a:cxn ang="f245">
                  <a:pos x="f352" y="f353"/>
                </a:cxn>
                <a:cxn ang="f245">
                  <a:pos x="f354" y="f355"/>
                </a:cxn>
                <a:cxn ang="f245">
                  <a:pos x="f356" y="f357"/>
                </a:cxn>
                <a:cxn ang="f245">
                  <a:pos x="f358" y="f359"/>
                </a:cxn>
                <a:cxn ang="f245">
                  <a:pos x="f360" y="f361"/>
                </a:cxn>
                <a:cxn ang="f245">
                  <a:pos x="f362" y="f363"/>
                </a:cxn>
                <a:cxn ang="f245">
                  <a:pos x="f364" y="f365"/>
                </a:cxn>
                <a:cxn ang="f245">
                  <a:pos x="f366" y="f365"/>
                </a:cxn>
                <a:cxn ang="f245">
                  <a:pos x="f367" y="f365"/>
                </a:cxn>
                <a:cxn ang="f245">
                  <a:pos x="f367" y="f365"/>
                </a:cxn>
                <a:cxn ang="f245">
                  <a:pos x="f368" y="f369"/>
                </a:cxn>
                <a:cxn ang="f245">
                  <a:pos x="f368" y="f370"/>
                </a:cxn>
                <a:cxn ang="f245">
                  <a:pos x="f371" y="f372"/>
                </a:cxn>
                <a:cxn ang="f245">
                  <a:pos x="f373" y="f374"/>
                </a:cxn>
                <a:cxn ang="f245">
                  <a:pos x="f375" y="f376"/>
                </a:cxn>
                <a:cxn ang="f245">
                  <a:pos x="f375" y="f377"/>
                </a:cxn>
                <a:cxn ang="f245">
                  <a:pos x="f378" y="f379"/>
                </a:cxn>
                <a:cxn ang="f245">
                  <a:pos x="f380" y="f381"/>
                </a:cxn>
                <a:cxn ang="f245">
                  <a:pos x="f382" y="f383"/>
                </a:cxn>
                <a:cxn ang="f245">
                  <a:pos x="f362" y="f384"/>
                </a:cxn>
                <a:cxn ang="f245">
                  <a:pos x="f358" y="f385"/>
                </a:cxn>
                <a:cxn ang="f245">
                  <a:pos x="f358" y="f386"/>
                </a:cxn>
                <a:cxn ang="f245">
                  <a:pos x="f387" y="f379"/>
                </a:cxn>
                <a:cxn ang="f245">
                  <a:pos x="f388" y="f389"/>
                </a:cxn>
                <a:cxn ang="f245">
                  <a:pos x="f343" y="f390"/>
                </a:cxn>
                <a:cxn ang="f245">
                  <a:pos x="f391" y="f390"/>
                </a:cxn>
                <a:cxn ang="f245">
                  <a:pos x="f392" y="f379"/>
                </a:cxn>
                <a:cxn ang="f245">
                  <a:pos x="f393" y="f377"/>
                </a:cxn>
                <a:cxn ang="f245">
                  <a:pos x="f394" y="f395"/>
                </a:cxn>
                <a:cxn ang="f245">
                  <a:pos x="f396" y="f397"/>
                </a:cxn>
                <a:cxn ang="f245">
                  <a:pos x="f398" y="f399"/>
                </a:cxn>
                <a:cxn ang="f245">
                  <a:pos x="f323" y="f327"/>
                </a:cxn>
              </a:cxnLst>
              <a:rect l="f323" t="f326" r="f324" b="f325"/>
              <a:pathLst>
                <a:path w="317" h="380">
                  <a:moveTo>
                    <a:pt x="f5" y="f8"/>
                  </a:move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1" y="f23"/>
                  </a:lnTo>
                  <a:lnTo>
                    <a:pt x="f24" y="f5"/>
                  </a:lnTo>
                  <a:lnTo>
                    <a:pt x="f25" y="f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49"/>
                  </a:lnTo>
                  <a:lnTo>
                    <a:pt x="f51" y="f49"/>
                  </a:lnTo>
                  <a:lnTo>
                    <a:pt x="f52" y="f53"/>
                  </a:lnTo>
                  <a:lnTo>
                    <a:pt x="f52" y="f54"/>
                  </a:lnTo>
                  <a:lnTo>
                    <a:pt x="f55" y="f56"/>
                  </a:lnTo>
                  <a:lnTo>
                    <a:pt x="f57" y="f58"/>
                  </a:lnTo>
                  <a:lnTo>
                    <a:pt x="f59" y="f60"/>
                  </a:lnTo>
                  <a:lnTo>
                    <a:pt x="f6" y="f51"/>
                  </a:lnTo>
                  <a:lnTo>
                    <a:pt x="f61" y="f62"/>
                  </a:lnTo>
                  <a:lnTo>
                    <a:pt x="f63" y="f64"/>
                  </a:lnTo>
                  <a:lnTo>
                    <a:pt x="f65" y="f7"/>
                  </a:lnTo>
                  <a:lnTo>
                    <a:pt x="f44" y="f66"/>
                  </a:lnTo>
                  <a:lnTo>
                    <a:pt x="f40" y="f67"/>
                  </a:lnTo>
                  <a:lnTo>
                    <a:pt x="f40" y="f68"/>
                  </a:lnTo>
                  <a:lnTo>
                    <a:pt x="f69" y="f62"/>
                  </a:lnTo>
                  <a:lnTo>
                    <a:pt x="f70" y="f71"/>
                  </a:lnTo>
                  <a:lnTo>
                    <a:pt x="f25" y="f72"/>
                  </a:lnTo>
                  <a:lnTo>
                    <a:pt x="f73" y="f72"/>
                  </a:lnTo>
                  <a:lnTo>
                    <a:pt x="f74" y="f62"/>
                  </a:lnTo>
                  <a:lnTo>
                    <a:pt x="f75" y="f51"/>
                  </a:lnTo>
                  <a:lnTo>
                    <a:pt x="f76" y="f77"/>
                  </a:lnTo>
                  <a:lnTo>
                    <a:pt x="f78" y="f79"/>
                  </a:lnTo>
                  <a:lnTo>
                    <a:pt x="f80" y="f81"/>
                  </a:lnTo>
                  <a:lnTo>
                    <a:pt x="f5" y="f8"/>
                  </a:lnTo>
                  <a:close/>
                </a:path>
              </a:pathLst>
            </a:custGeom>
            <a:solidFill>
              <a:srgbClr val="FFFF99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36" name="Freeform 143"/>
            <p:cNvSpPr/>
            <p:nvPr/>
          </p:nvSpPr>
          <p:spPr>
            <a:xfrm>
              <a:off x="2197568" y="4366973"/>
              <a:ext cx="179917" cy="37003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87"/>
                <a:gd name="f7" fmla="val 329"/>
                <a:gd name="f8" fmla="val 42"/>
                <a:gd name="f9" fmla="val 277"/>
                <a:gd name="f10" fmla="val 23"/>
                <a:gd name="f11" fmla="val 250"/>
                <a:gd name="f12" fmla="val 16"/>
                <a:gd name="f13" fmla="val 212"/>
                <a:gd name="f14" fmla="val 10"/>
                <a:gd name="f15" fmla="val 195"/>
                <a:gd name="f16" fmla="val 189"/>
                <a:gd name="f17" fmla="val 156"/>
                <a:gd name="f18" fmla="val 11"/>
                <a:gd name="f19" fmla="val 134"/>
                <a:gd name="f20" fmla="val 84"/>
                <a:gd name="f21" fmla="val 17"/>
                <a:gd name="f22" fmla="val 68"/>
                <a:gd name="f23" fmla="val 33"/>
                <a:gd name="f24" fmla="val 46"/>
                <a:gd name="f25" fmla="val 50"/>
                <a:gd name="f26" fmla="val 80"/>
                <a:gd name="f27" fmla="val 9"/>
                <a:gd name="f28" fmla="val 88"/>
                <a:gd name="f29" fmla="val 20"/>
                <a:gd name="f30" fmla="val 89"/>
                <a:gd name="f31" fmla="val 21"/>
                <a:gd name="f32" fmla="val 110"/>
                <a:gd name="f33" fmla="val 121"/>
                <a:gd name="f34" fmla="val 44"/>
                <a:gd name="f35" fmla="val 143"/>
                <a:gd name="f36" fmla="val 164"/>
                <a:gd name="f37" fmla="val 55"/>
                <a:gd name="f38" fmla="val 185"/>
                <a:gd name="f39" fmla="val 125"/>
                <a:gd name="f40" fmla="val 167"/>
                <a:gd name="f41" fmla="val 131"/>
                <a:gd name="f42" fmla="val 162"/>
                <a:gd name="f43" fmla="val 146"/>
                <a:gd name="f44" fmla="val 157"/>
                <a:gd name="f45" fmla="val 192"/>
                <a:gd name="f46" fmla="val 154"/>
                <a:gd name="f47" fmla="val 227"/>
                <a:gd name="f48" fmla="val 122"/>
                <a:gd name="f49" fmla="val 244"/>
                <a:gd name="f50" fmla="val 123"/>
                <a:gd name="f51" fmla="val 272"/>
                <a:gd name="f52" fmla="val 275"/>
                <a:gd name="f53" fmla="val 39"/>
                <a:gd name="f54" fmla="+- 0 0 -90"/>
                <a:gd name="f55" fmla="*/ f3 1 187"/>
                <a:gd name="f56" fmla="*/ f4 1 329"/>
                <a:gd name="f57" fmla="+- f7 0 f5"/>
                <a:gd name="f58" fmla="+- f6 0 f5"/>
                <a:gd name="f59" fmla="*/ f54 f0 1"/>
                <a:gd name="f60" fmla="*/ f58 1 187"/>
                <a:gd name="f61" fmla="*/ f57 1 329"/>
                <a:gd name="f62" fmla="*/ 24 f58 1"/>
                <a:gd name="f63" fmla="*/ 146 f57 1"/>
                <a:gd name="f64" fmla="*/ 13 f58 1"/>
                <a:gd name="f65" fmla="*/ 132 f57 1"/>
                <a:gd name="f66" fmla="*/ 9 f58 1"/>
                <a:gd name="f67" fmla="*/ 112 f57 1"/>
                <a:gd name="f68" fmla="*/ 6 f58 1"/>
                <a:gd name="f69" fmla="*/ 103 f57 1"/>
                <a:gd name="f70" fmla="*/ 100 f57 1"/>
                <a:gd name="f71" fmla="*/ 82 f57 1"/>
                <a:gd name="f72" fmla="*/ 70 f57 1"/>
                <a:gd name="f73" fmla="*/ 0 f58 1"/>
                <a:gd name="f74" fmla="*/ 44 f57 1"/>
                <a:gd name="f75" fmla="*/ 10 f58 1"/>
                <a:gd name="f76" fmla="*/ 36 f57 1"/>
                <a:gd name="f77" fmla="*/ 18 f58 1"/>
                <a:gd name="f78" fmla="*/ 24 f57 1"/>
                <a:gd name="f79" fmla="*/ 28 f58 1"/>
                <a:gd name="f80" fmla="*/ 18 f57 1"/>
                <a:gd name="f81" fmla="*/ 44 f58 1"/>
                <a:gd name="f82" fmla="*/ 0 f57 1"/>
                <a:gd name="f83" fmla="*/ 47 f58 1"/>
                <a:gd name="f84" fmla="*/ 5 f57 1"/>
                <a:gd name="f85" fmla="*/ 49 f58 1"/>
                <a:gd name="f86" fmla="*/ 11 f57 1"/>
                <a:gd name="f87" fmla="*/ 62 f58 1"/>
                <a:gd name="f88" fmla="*/ 68 f58 1"/>
                <a:gd name="f89" fmla="*/ 23 f57 1"/>
                <a:gd name="f90" fmla="*/ 80 f58 1"/>
                <a:gd name="f91" fmla="*/ 91 f58 1"/>
                <a:gd name="f92" fmla="*/ 29 f57 1"/>
                <a:gd name="f93" fmla="*/ 105 f58 1"/>
                <a:gd name="f94" fmla="*/ 46 f57 1"/>
                <a:gd name="f95" fmla="*/ 103 f58 1"/>
                <a:gd name="f96" fmla="*/ 66 f57 1"/>
                <a:gd name="f97" fmla="*/ 94 f58 1"/>
                <a:gd name="f98" fmla="*/ 77 f57 1"/>
                <a:gd name="f99" fmla="*/ 88 f57 1"/>
                <a:gd name="f100" fmla="*/ 87 f58 1"/>
                <a:gd name="f101" fmla="*/ 101 f57 1"/>
                <a:gd name="f102" fmla="*/ 86 f58 1"/>
                <a:gd name="f103" fmla="*/ 120 f57 1"/>
                <a:gd name="f104" fmla="*/ 129 f57 1"/>
                <a:gd name="f105" fmla="*/ 144 f57 1"/>
                <a:gd name="f106" fmla="*/ 38 f58 1"/>
                <a:gd name="f107" fmla="*/ 145 f57 1"/>
                <a:gd name="f108" fmla="*/ 21 f58 1"/>
                <a:gd name="f109" fmla="*/ 174 f57 1"/>
                <a:gd name="f110" fmla="*/ 187 f58 1"/>
                <a:gd name="f111" fmla="*/ 329 f57 1"/>
                <a:gd name="f112" fmla="*/ f59 1 f2"/>
                <a:gd name="f113" fmla="*/ f62 1 187"/>
                <a:gd name="f114" fmla="*/ f63 1 329"/>
                <a:gd name="f115" fmla="*/ f64 1 187"/>
                <a:gd name="f116" fmla="*/ f65 1 329"/>
                <a:gd name="f117" fmla="*/ f66 1 187"/>
                <a:gd name="f118" fmla="*/ f67 1 329"/>
                <a:gd name="f119" fmla="*/ f68 1 187"/>
                <a:gd name="f120" fmla="*/ f69 1 329"/>
                <a:gd name="f121" fmla="*/ f70 1 329"/>
                <a:gd name="f122" fmla="*/ f71 1 329"/>
                <a:gd name="f123" fmla="*/ f72 1 329"/>
                <a:gd name="f124" fmla="*/ f73 1 187"/>
                <a:gd name="f125" fmla="*/ f74 1 329"/>
                <a:gd name="f126" fmla="*/ f75 1 187"/>
                <a:gd name="f127" fmla="*/ f76 1 329"/>
                <a:gd name="f128" fmla="*/ f77 1 187"/>
                <a:gd name="f129" fmla="*/ f78 1 329"/>
                <a:gd name="f130" fmla="*/ f79 1 187"/>
                <a:gd name="f131" fmla="*/ f80 1 329"/>
                <a:gd name="f132" fmla="*/ f81 1 187"/>
                <a:gd name="f133" fmla="*/ f82 1 329"/>
                <a:gd name="f134" fmla="*/ f83 1 187"/>
                <a:gd name="f135" fmla="*/ f84 1 329"/>
                <a:gd name="f136" fmla="*/ f85 1 187"/>
                <a:gd name="f137" fmla="*/ f86 1 329"/>
                <a:gd name="f138" fmla="*/ f87 1 187"/>
                <a:gd name="f139" fmla="*/ f88 1 187"/>
                <a:gd name="f140" fmla="*/ f89 1 329"/>
                <a:gd name="f141" fmla="*/ f90 1 187"/>
                <a:gd name="f142" fmla="*/ f91 1 187"/>
                <a:gd name="f143" fmla="*/ f92 1 329"/>
                <a:gd name="f144" fmla="*/ f93 1 187"/>
                <a:gd name="f145" fmla="*/ f94 1 329"/>
                <a:gd name="f146" fmla="*/ f95 1 187"/>
                <a:gd name="f147" fmla="*/ f96 1 329"/>
                <a:gd name="f148" fmla="*/ f97 1 187"/>
                <a:gd name="f149" fmla="*/ f98 1 329"/>
                <a:gd name="f150" fmla="*/ f99 1 329"/>
                <a:gd name="f151" fmla="*/ f100 1 187"/>
                <a:gd name="f152" fmla="*/ f101 1 329"/>
                <a:gd name="f153" fmla="*/ f102 1 187"/>
                <a:gd name="f154" fmla="*/ f103 1 329"/>
                <a:gd name="f155" fmla="*/ f104 1 329"/>
                <a:gd name="f156" fmla="*/ f105 1 329"/>
                <a:gd name="f157" fmla="*/ f106 1 187"/>
                <a:gd name="f158" fmla="*/ f107 1 329"/>
                <a:gd name="f159" fmla="*/ f108 1 187"/>
                <a:gd name="f160" fmla="*/ f109 1 329"/>
                <a:gd name="f161" fmla="*/ f110 1 187"/>
                <a:gd name="f162" fmla="*/ f111 1 329"/>
                <a:gd name="f163" fmla="+- f112 0 f1"/>
                <a:gd name="f164" fmla="*/ f113 1 f60"/>
                <a:gd name="f165" fmla="*/ f114 1 f61"/>
                <a:gd name="f166" fmla="*/ f115 1 f60"/>
                <a:gd name="f167" fmla="*/ f116 1 f61"/>
                <a:gd name="f168" fmla="*/ f117 1 f60"/>
                <a:gd name="f169" fmla="*/ f118 1 f61"/>
                <a:gd name="f170" fmla="*/ f119 1 f60"/>
                <a:gd name="f171" fmla="*/ f120 1 f61"/>
                <a:gd name="f172" fmla="*/ f121 1 f61"/>
                <a:gd name="f173" fmla="*/ f122 1 f61"/>
                <a:gd name="f174" fmla="*/ f123 1 f61"/>
                <a:gd name="f175" fmla="*/ f124 1 f60"/>
                <a:gd name="f176" fmla="*/ f125 1 f61"/>
                <a:gd name="f177" fmla="*/ f126 1 f60"/>
                <a:gd name="f178" fmla="*/ f127 1 f61"/>
                <a:gd name="f179" fmla="*/ f128 1 f60"/>
                <a:gd name="f180" fmla="*/ f129 1 f61"/>
                <a:gd name="f181" fmla="*/ f130 1 f60"/>
                <a:gd name="f182" fmla="*/ f131 1 f61"/>
                <a:gd name="f183" fmla="*/ f132 1 f60"/>
                <a:gd name="f184" fmla="*/ f133 1 f61"/>
                <a:gd name="f185" fmla="*/ f134 1 f60"/>
                <a:gd name="f186" fmla="*/ f135 1 f61"/>
                <a:gd name="f187" fmla="*/ f136 1 f60"/>
                <a:gd name="f188" fmla="*/ f137 1 f61"/>
                <a:gd name="f189" fmla="*/ f138 1 f60"/>
                <a:gd name="f190" fmla="*/ f139 1 f60"/>
                <a:gd name="f191" fmla="*/ f140 1 f61"/>
                <a:gd name="f192" fmla="*/ f141 1 f60"/>
                <a:gd name="f193" fmla="*/ f142 1 f60"/>
                <a:gd name="f194" fmla="*/ f143 1 f61"/>
                <a:gd name="f195" fmla="*/ f144 1 f60"/>
                <a:gd name="f196" fmla="*/ f145 1 f61"/>
                <a:gd name="f197" fmla="*/ f146 1 f60"/>
                <a:gd name="f198" fmla="*/ f147 1 f61"/>
                <a:gd name="f199" fmla="*/ f148 1 f60"/>
                <a:gd name="f200" fmla="*/ f149 1 f61"/>
                <a:gd name="f201" fmla="*/ f150 1 f61"/>
                <a:gd name="f202" fmla="*/ f151 1 f60"/>
                <a:gd name="f203" fmla="*/ f152 1 f61"/>
                <a:gd name="f204" fmla="*/ f153 1 f60"/>
                <a:gd name="f205" fmla="*/ f154 1 f61"/>
                <a:gd name="f206" fmla="*/ f155 1 f61"/>
                <a:gd name="f207" fmla="*/ f156 1 f61"/>
                <a:gd name="f208" fmla="*/ f157 1 f60"/>
                <a:gd name="f209" fmla="*/ f158 1 f61"/>
                <a:gd name="f210" fmla="*/ f159 1 f60"/>
                <a:gd name="f211" fmla="*/ f160 1 f61"/>
                <a:gd name="f212" fmla="*/ f161 1 f60"/>
                <a:gd name="f213" fmla="*/ f162 1 f61"/>
                <a:gd name="f214" fmla="*/ f175 f55 1"/>
                <a:gd name="f215" fmla="*/ f212 f55 1"/>
                <a:gd name="f216" fmla="*/ f213 f56 1"/>
                <a:gd name="f217" fmla="*/ f184 f56 1"/>
                <a:gd name="f218" fmla="*/ f164 f55 1"/>
                <a:gd name="f219" fmla="*/ f165 f56 1"/>
                <a:gd name="f220" fmla="*/ f166 f55 1"/>
                <a:gd name="f221" fmla="*/ f167 f56 1"/>
                <a:gd name="f222" fmla="*/ f168 f55 1"/>
                <a:gd name="f223" fmla="*/ f169 f56 1"/>
                <a:gd name="f224" fmla="*/ f170 f55 1"/>
                <a:gd name="f225" fmla="*/ f171 f56 1"/>
                <a:gd name="f226" fmla="*/ f172 f56 1"/>
                <a:gd name="f227" fmla="*/ f173 f56 1"/>
                <a:gd name="f228" fmla="*/ f174 f56 1"/>
                <a:gd name="f229" fmla="*/ f176 f56 1"/>
                <a:gd name="f230" fmla="*/ f177 f55 1"/>
                <a:gd name="f231" fmla="*/ f178 f56 1"/>
                <a:gd name="f232" fmla="*/ f179 f55 1"/>
                <a:gd name="f233" fmla="*/ f180 f56 1"/>
                <a:gd name="f234" fmla="*/ f181 f55 1"/>
                <a:gd name="f235" fmla="*/ f182 f56 1"/>
                <a:gd name="f236" fmla="*/ f183 f55 1"/>
                <a:gd name="f237" fmla="*/ f185 f55 1"/>
                <a:gd name="f238" fmla="*/ f186 f56 1"/>
                <a:gd name="f239" fmla="*/ f187 f55 1"/>
                <a:gd name="f240" fmla="*/ f188 f56 1"/>
                <a:gd name="f241" fmla="*/ f189 f55 1"/>
                <a:gd name="f242" fmla="*/ f190 f55 1"/>
                <a:gd name="f243" fmla="*/ f191 f56 1"/>
                <a:gd name="f244" fmla="*/ f192 f55 1"/>
                <a:gd name="f245" fmla="*/ f193 f55 1"/>
                <a:gd name="f246" fmla="*/ f194 f56 1"/>
                <a:gd name="f247" fmla="*/ f195 f55 1"/>
                <a:gd name="f248" fmla="*/ f196 f56 1"/>
                <a:gd name="f249" fmla="*/ f197 f55 1"/>
                <a:gd name="f250" fmla="*/ f198 f56 1"/>
                <a:gd name="f251" fmla="*/ f199 f55 1"/>
                <a:gd name="f252" fmla="*/ f200 f56 1"/>
                <a:gd name="f253" fmla="*/ f201 f56 1"/>
                <a:gd name="f254" fmla="*/ f202 f55 1"/>
                <a:gd name="f255" fmla="*/ f203 f56 1"/>
                <a:gd name="f256" fmla="*/ f204 f55 1"/>
                <a:gd name="f257" fmla="*/ f205 f56 1"/>
                <a:gd name="f258" fmla="*/ f206 f56 1"/>
                <a:gd name="f259" fmla="*/ f207 f56 1"/>
                <a:gd name="f260" fmla="*/ f208 f55 1"/>
                <a:gd name="f261" fmla="*/ f209 f56 1"/>
                <a:gd name="f262" fmla="*/ f210 f55 1"/>
                <a:gd name="f263" fmla="*/ f211 f5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63">
                  <a:pos x="f218" y="f219"/>
                </a:cxn>
                <a:cxn ang="f163">
                  <a:pos x="f220" y="f221"/>
                </a:cxn>
                <a:cxn ang="f163">
                  <a:pos x="f222" y="f223"/>
                </a:cxn>
                <a:cxn ang="f163">
                  <a:pos x="f224" y="f225"/>
                </a:cxn>
                <a:cxn ang="f163">
                  <a:pos x="f222" y="f226"/>
                </a:cxn>
                <a:cxn ang="f163">
                  <a:pos x="f222" y="f227"/>
                </a:cxn>
                <a:cxn ang="f163">
                  <a:pos x="f224" y="f228"/>
                </a:cxn>
                <a:cxn ang="f163">
                  <a:pos x="f214" y="f229"/>
                </a:cxn>
                <a:cxn ang="f163">
                  <a:pos x="f230" y="f231"/>
                </a:cxn>
                <a:cxn ang="f163">
                  <a:pos x="f232" y="f233"/>
                </a:cxn>
                <a:cxn ang="f163">
                  <a:pos x="f234" y="f235"/>
                </a:cxn>
                <a:cxn ang="f163">
                  <a:pos x="f236" y="f217"/>
                </a:cxn>
                <a:cxn ang="f163">
                  <a:pos x="f237" y="f238"/>
                </a:cxn>
                <a:cxn ang="f163">
                  <a:pos x="f239" y="f240"/>
                </a:cxn>
                <a:cxn ang="f163">
                  <a:pos x="f239" y="f240"/>
                </a:cxn>
                <a:cxn ang="f163">
                  <a:pos x="f241" y="f240"/>
                </a:cxn>
                <a:cxn ang="f163">
                  <a:pos x="f242" y="f243"/>
                </a:cxn>
                <a:cxn ang="f163">
                  <a:pos x="f244" y="f243"/>
                </a:cxn>
                <a:cxn ang="f163">
                  <a:pos x="f245" y="f246"/>
                </a:cxn>
                <a:cxn ang="f163">
                  <a:pos x="f247" y="f246"/>
                </a:cxn>
                <a:cxn ang="f163">
                  <a:pos x="f247" y="f248"/>
                </a:cxn>
                <a:cxn ang="f163">
                  <a:pos x="f249" y="f250"/>
                </a:cxn>
                <a:cxn ang="f163">
                  <a:pos x="f251" y="f228"/>
                </a:cxn>
                <a:cxn ang="f163">
                  <a:pos x="f245" y="f252"/>
                </a:cxn>
                <a:cxn ang="f163">
                  <a:pos x="f245" y="f253"/>
                </a:cxn>
                <a:cxn ang="f163">
                  <a:pos x="f254" y="f255"/>
                </a:cxn>
                <a:cxn ang="f163">
                  <a:pos x="f256" y="f257"/>
                </a:cxn>
                <a:cxn ang="f163">
                  <a:pos x="f242" y="f258"/>
                </a:cxn>
                <a:cxn ang="f163">
                  <a:pos x="f242" y="f259"/>
                </a:cxn>
                <a:cxn ang="f163">
                  <a:pos x="f260" y="f261"/>
                </a:cxn>
                <a:cxn ang="f163">
                  <a:pos x="f262" y="f263"/>
                </a:cxn>
                <a:cxn ang="f163">
                  <a:pos x="f218" y="f219"/>
                </a:cxn>
              </a:cxnLst>
              <a:rect l="f214" t="f217" r="f215" b="f216"/>
              <a:pathLst>
                <a:path w="187" h="329">
                  <a:moveTo>
                    <a:pt x="f8" y="f9"/>
                  </a:move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2" y="f16"/>
                  </a:lnTo>
                  <a:lnTo>
                    <a:pt x="f12" y="f17"/>
                  </a:lnTo>
                  <a:lnTo>
                    <a:pt x="f18" y="f19"/>
                  </a:lnTo>
                  <a:lnTo>
                    <a:pt x="f5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3"/>
                  </a:lnTo>
                  <a:lnTo>
                    <a:pt x="f26" y="f5"/>
                  </a:lnTo>
                  <a:lnTo>
                    <a:pt x="f20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29"/>
                  </a:lnTo>
                  <a:lnTo>
                    <a:pt x="f33" y="f34"/>
                  </a:lnTo>
                  <a:lnTo>
                    <a:pt x="f35" y="f34"/>
                  </a:lnTo>
                  <a:lnTo>
                    <a:pt x="f36" y="f37"/>
                  </a:lnTo>
                  <a:lnTo>
                    <a:pt x="f6" y="f37"/>
                  </a:lnTo>
                  <a:lnTo>
                    <a:pt x="f6" y="f28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2" y="f40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22" y="f52"/>
                  </a:lnTo>
                  <a:lnTo>
                    <a:pt x="f53" y="f7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FFF99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37" name="Freeform 144"/>
            <p:cNvSpPr/>
            <p:nvPr/>
          </p:nvSpPr>
          <p:spPr>
            <a:xfrm>
              <a:off x="2774024" y="4136041"/>
              <a:ext cx="332622" cy="65244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37"/>
                <a:gd name="f7" fmla="val 582"/>
                <a:gd name="f8" fmla="val 46"/>
                <a:gd name="f9" fmla="val 428"/>
                <a:gd name="f10" fmla="val 33"/>
                <a:gd name="f11" fmla="val 405"/>
                <a:gd name="f12" fmla="val 13"/>
                <a:gd name="f13" fmla="val 395"/>
                <a:gd name="f14" fmla="val 370"/>
                <a:gd name="f15" fmla="val 345"/>
                <a:gd name="f16" fmla="val 324"/>
                <a:gd name="f17" fmla="val 303"/>
                <a:gd name="f18" fmla="val 279"/>
                <a:gd name="f19" fmla="val 24"/>
                <a:gd name="f20" fmla="val 289"/>
                <a:gd name="f21" fmla="val 256"/>
                <a:gd name="f22" fmla="val 233"/>
                <a:gd name="f23" fmla="val 45"/>
                <a:gd name="f24" fmla="val 207"/>
                <a:gd name="f25" fmla="val 55"/>
                <a:gd name="f26" fmla="val 186"/>
                <a:gd name="f27" fmla="val 56"/>
                <a:gd name="f28" fmla="val 165"/>
                <a:gd name="f29" fmla="val 142"/>
                <a:gd name="f30" fmla="val 73"/>
                <a:gd name="f31" fmla="val 141"/>
                <a:gd name="f32" fmla="val 82"/>
                <a:gd name="f33" fmla="val 118"/>
                <a:gd name="f34" fmla="val 101"/>
                <a:gd name="f35" fmla="val 110"/>
                <a:gd name="f36" fmla="val 113"/>
                <a:gd name="f37" fmla="val 79"/>
                <a:gd name="f38" fmla="val 135"/>
                <a:gd name="f39" fmla="val 66"/>
                <a:gd name="f40" fmla="val 147"/>
                <a:gd name="f41" fmla="val 168"/>
                <a:gd name="f42" fmla="val 22"/>
                <a:gd name="f43" fmla="val 188"/>
                <a:gd name="f44" fmla="val 6"/>
                <a:gd name="f45" fmla="val 213"/>
                <a:gd name="f46" fmla="val 230"/>
                <a:gd name="f47" fmla="val 239"/>
                <a:gd name="f48" fmla="val 23"/>
                <a:gd name="f49" fmla="val 249"/>
                <a:gd name="f50" fmla="val 31"/>
                <a:gd name="f51" fmla="val 54"/>
                <a:gd name="f52" fmla="val 225"/>
                <a:gd name="f53" fmla="val 65"/>
                <a:gd name="f54" fmla="val 203"/>
                <a:gd name="f55" fmla="val 98"/>
                <a:gd name="f56" fmla="val 182"/>
                <a:gd name="f57" fmla="val 116"/>
                <a:gd name="f58" fmla="val 175"/>
                <a:gd name="f59" fmla="val 139"/>
                <a:gd name="f60" fmla="val 169"/>
                <a:gd name="f61" fmla="val 155"/>
                <a:gd name="f62" fmla="val 159"/>
                <a:gd name="f63" fmla="val 177"/>
                <a:gd name="f64" fmla="val 200"/>
                <a:gd name="f65" fmla="val 136"/>
                <a:gd name="f66" fmla="val 123"/>
                <a:gd name="f67" fmla="val 240"/>
                <a:gd name="f68" fmla="val 133"/>
                <a:gd name="f69" fmla="val 276"/>
                <a:gd name="f70" fmla="val 162"/>
                <a:gd name="f71" fmla="val 299"/>
                <a:gd name="f72" fmla="val 171"/>
                <a:gd name="f73" fmla="val 312"/>
                <a:gd name="f74" fmla="val 197"/>
                <a:gd name="f75" fmla="val 336"/>
                <a:gd name="f76" fmla="val 352"/>
                <a:gd name="f77" fmla="val 237"/>
                <a:gd name="f78" fmla="val 358"/>
                <a:gd name="f79" fmla="val 261"/>
                <a:gd name="f80" fmla="val 361"/>
                <a:gd name="f81" fmla="val 278"/>
                <a:gd name="f82" fmla="val 284"/>
                <a:gd name="f83" fmla="val 374"/>
                <a:gd name="f84" fmla="val 307"/>
                <a:gd name="f85" fmla="val 378"/>
                <a:gd name="f86" fmla="val 320"/>
                <a:gd name="f87" fmla="val 390"/>
                <a:gd name="f88" fmla="val 413"/>
                <a:gd name="f89" fmla="val 435"/>
                <a:gd name="f90" fmla="val 315"/>
                <a:gd name="f91" fmla="val 434"/>
                <a:gd name="f92" fmla="val 469"/>
                <a:gd name="f93" fmla="val 294"/>
                <a:gd name="f94" fmla="val 482"/>
                <a:gd name="f95" fmla="val 505"/>
                <a:gd name="f96" fmla="val 270"/>
                <a:gd name="f97" fmla="val 515"/>
                <a:gd name="f98" fmla="val 254"/>
                <a:gd name="f99" fmla="val 530"/>
                <a:gd name="f100" fmla="val 537"/>
                <a:gd name="f101" fmla="val 559"/>
                <a:gd name="f102" fmla="val 560"/>
                <a:gd name="f103" fmla="val 143"/>
                <a:gd name="f104" fmla="val 548"/>
                <a:gd name="f105" fmla="val 140"/>
                <a:gd name="f106" fmla="val 538"/>
                <a:gd name="f107" fmla="val 137"/>
                <a:gd name="f108" fmla="val 529"/>
                <a:gd name="f109" fmla="val 525"/>
                <a:gd name="f110" fmla="val 111"/>
                <a:gd name="f111" fmla="val 80"/>
                <a:gd name="f112" fmla="val 504"/>
                <a:gd name="f113" fmla="val 457"/>
                <a:gd name="f114" fmla="val 442"/>
                <a:gd name="f115" fmla="val 57"/>
                <a:gd name="f116" fmla="val 51"/>
                <a:gd name="f117" fmla="val 446"/>
                <a:gd name="f118" fmla="+- 0 0 -90"/>
                <a:gd name="f119" fmla="*/ f3 1 337"/>
                <a:gd name="f120" fmla="*/ f4 1 582"/>
                <a:gd name="f121" fmla="+- f7 0 f5"/>
                <a:gd name="f122" fmla="+- f6 0 f5"/>
                <a:gd name="f123" fmla="*/ f118 f0 1"/>
                <a:gd name="f124" fmla="*/ f122 1 337"/>
                <a:gd name="f125" fmla="*/ f121 1 582"/>
                <a:gd name="f126" fmla="*/ 18 f122 1"/>
                <a:gd name="f127" fmla="*/ 213 f121 1"/>
                <a:gd name="f128" fmla="*/ 0 f122 1"/>
                <a:gd name="f129" fmla="*/ 195 f121 1"/>
                <a:gd name="f130" fmla="*/ 171 f121 1"/>
                <a:gd name="f131" fmla="*/ 7 f122 1"/>
                <a:gd name="f132" fmla="*/ 147 f121 1"/>
                <a:gd name="f133" fmla="*/ 135 f121 1"/>
                <a:gd name="f134" fmla="*/ 26 f122 1"/>
                <a:gd name="f135" fmla="*/ 109 f121 1"/>
                <a:gd name="f136" fmla="*/ 31 f122 1"/>
                <a:gd name="f137" fmla="*/ 86 f121 1"/>
                <a:gd name="f138" fmla="*/ 41 f122 1"/>
                <a:gd name="f139" fmla="*/ 74 f121 1"/>
                <a:gd name="f140" fmla="*/ 58 f122 1"/>
                <a:gd name="f141" fmla="*/ 58 f121 1"/>
                <a:gd name="f142" fmla="*/ 65 f122 1"/>
                <a:gd name="f143" fmla="*/ 42 f121 1"/>
                <a:gd name="f144" fmla="*/ 84 f122 1"/>
                <a:gd name="f145" fmla="*/ 23 f121 1"/>
                <a:gd name="f146" fmla="*/ 102 f122 1"/>
                <a:gd name="f147" fmla="*/ 0 f121 1"/>
                <a:gd name="f148" fmla="*/ 121 f122 1"/>
                <a:gd name="f149" fmla="*/ 3 f121 1"/>
                <a:gd name="f150" fmla="*/ 136 f122 1"/>
                <a:gd name="f151" fmla="*/ 12 f121 1"/>
                <a:gd name="f152" fmla="*/ 142 f122 1"/>
                <a:gd name="f153" fmla="*/ 29 f121 1"/>
                <a:gd name="f154" fmla="*/ 115 f122 1"/>
                <a:gd name="f155" fmla="*/ 52 f121 1"/>
                <a:gd name="f156" fmla="*/ 99 f122 1"/>
                <a:gd name="f157" fmla="*/ 73 f121 1"/>
                <a:gd name="f158" fmla="*/ 90 f122 1"/>
                <a:gd name="f159" fmla="*/ 93 f121 1"/>
                <a:gd name="f160" fmla="*/ 78 f122 1"/>
                <a:gd name="f161" fmla="*/ 106 f121 1"/>
                <a:gd name="f162" fmla="*/ 75 f122 1"/>
                <a:gd name="f163" fmla="*/ 145 f121 1"/>
                <a:gd name="f164" fmla="*/ 98 f122 1"/>
                <a:gd name="f165" fmla="*/ 165 f121 1"/>
                <a:gd name="f166" fmla="*/ 185 f121 1"/>
                <a:gd name="f167" fmla="*/ 148 f122 1"/>
                <a:gd name="f168" fmla="*/ 191 f121 1"/>
                <a:gd name="f169" fmla="*/ 161 f122 1"/>
                <a:gd name="f170" fmla="*/ 197 f121 1"/>
                <a:gd name="f171" fmla="*/ 181 f122 1"/>
                <a:gd name="f172" fmla="*/ 205 f121 1"/>
                <a:gd name="f173" fmla="*/ 191 f122 1"/>
                <a:gd name="f174" fmla="*/ 229 f121 1"/>
                <a:gd name="f175" fmla="*/ 179 f122 1"/>
                <a:gd name="f176" fmla="*/ 247 f121 1"/>
                <a:gd name="f177" fmla="*/ 266 f121 1"/>
                <a:gd name="f178" fmla="*/ 144 f122 1"/>
                <a:gd name="f179" fmla="*/ 279 f121 1"/>
                <a:gd name="f180" fmla="*/ 294 f121 1"/>
                <a:gd name="f181" fmla="*/ 295 f121 1"/>
                <a:gd name="f182" fmla="*/ 81 f122 1"/>
                <a:gd name="f183" fmla="*/ 289 f121 1"/>
                <a:gd name="f184" fmla="*/ 63 f122 1"/>
                <a:gd name="f185" fmla="*/ 276 f121 1"/>
                <a:gd name="f186" fmla="*/ 46 f122 1"/>
                <a:gd name="f187" fmla="*/ 241 f121 1"/>
                <a:gd name="f188" fmla="*/ 32 f122 1"/>
                <a:gd name="f189" fmla="*/ 233 f121 1"/>
                <a:gd name="f190" fmla="*/ 225 f121 1"/>
                <a:gd name="f191" fmla="*/ 337 f122 1"/>
                <a:gd name="f192" fmla="*/ 582 f121 1"/>
                <a:gd name="f193" fmla="*/ f123 1 f2"/>
                <a:gd name="f194" fmla="*/ f126 1 337"/>
                <a:gd name="f195" fmla="*/ f127 1 582"/>
                <a:gd name="f196" fmla="*/ f128 1 337"/>
                <a:gd name="f197" fmla="*/ f129 1 582"/>
                <a:gd name="f198" fmla="*/ f130 1 582"/>
                <a:gd name="f199" fmla="*/ f131 1 337"/>
                <a:gd name="f200" fmla="*/ f132 1 582"/>
                <a:gd name="f201" fmla="*/ f133 1 582"/>
                <a:gd name="f202" fmla="*/ f134 1 337"/>
                <a:gd name="f203" fmla="*/ f135 1 582"/>
                <a:gd name="f204" fmla="*/ f136 1 337"/>
                <a:gd name="f205" fmla="*/ f137 1 582"/>
                <a:gd name="f206" fmla="*/ f138 1 337"/>
                <a:gd name="f207" fmla="*/ f139 1 582"/>
                <a:gd name="f208" fmla="*/ f140 1 337"/>
                <a:gd name="f209" fmla="*/ f141 1 582"/>
                <a:gd name="f210" fmla="*/ f142 1 337"/>
                <a:gd name="f211" fmla="*/ f143 1 582"/>
                <a:gd name="f212" fmla="*/ f144 1 337"/>
                <a:gd name="f213" fmla="*/ f145 1 582"/>
                <a:gd name="f214" fmla="*/ f146 1 337"/>
                <a:gd name="f215" fmla="*/ f147 1 582"/>
                <a:gd name="f216" fmla="*/ f148 1 337"/>
                <a:gd name="f217" fmla="*/ f149 1 582"/>
                <a:gd name="f218" fmla="*/ f150 1 337"/>
                <a:gd name="f219" fmla="*/ f151 1 582"/>
                <a:gd name="f220" fmla="*/ f152 1 337"/>
                <a:gd name="f221" fmla="*/ f153 1 582"/>
                <a:gd name="f222" fmla="*/ f154 1 337"/>
                <a:gd name="f223" fmla="*/ f155 1 582"/>
                <a:gd name="f224" fmla="*/ f156 1 337"/>
                <a:gd name="f225" fmla="*/ f157 1 582"/>
                <a:gd name="f226" fmla="*/ f158 1 337"/>
                <a:gd name="f227" fmla="*/ f159 1 582"/>
                <a:gd name="f228" fmla="*/ f160 1 337"/>
                <a:gd name="f229" fmla="*/ f161 1 582"/>
                <a:gd name="f230" fmla="*/ f162 1 337"/>
                <a:gd name="f231" fmla="*/ f163 1 582"/>
                <a:gd name="f232" fmla="*/ f164 1 337"/>
                <a:gd name="f233" fmla="*/ f165 1 582"/>
                <a:gd name="f234" fmla="*/ f166 1 582"/>
                <a:gd name="f235" fmla="*/ f167 1 337"/>
                <a:gd name="f236" fmla="*/ f168 1 582"/>
                <a:gd name="f237" fmla="*/ f169 1 337"/>
                <a:gd name="f238" fmla="*/ f170 1 582"/>
                <a:gd name="f239" fmla="*/ f171 1 337"/>
                <a:gd name="f240" fmla="*/ f172 1 582"/>
                <a:gd name="f241" fmla="*/ f173 1 337"/>
                <a:gd name="f242" fmla="*/ f174 1 582"/>
                <a:gd name="f243" fmla="*/ f175 1 337"/>
                <a:gd name="f244" fmla="*/ f176 1 582"/>
                <a:gd name="f245" fmla="*/ f177 1 582"/>
                <a:gd name="f246" fmla="*/ f178 1 337"/>
                <a:gd name="f247" fmla="*/ f179 1 582"/>
                <a:gd name="f248" fmla="*/ f180 1 582"/>
                <a:gd name="f249" fmla="*/ f181 1 582"/>
                <a:gd name="f250" fmla="*/ f182 1 337"/>
                <a:gd name="f251" fmla="*/ f183 1 582"/>
                <a:gd name="f252" fmla="*/ f184 1 337"/>
                <a:gd name="f253" fmla="*/ f185 1 582"/>
                <a:gd name="f254" fmla="*/ f186 1 337"/>
                <a:gd name="f255" fmla="*/ f187 1 582"/>
                <a:gd name="f256" fmla="*/ f188 1 337"/>
                <a:gd name="f257" fmla="*/ f189 1 582"/>
                <a:gd name="f258" fmla="*/ f190 1 582"/>
                <a:gd name="f259" fmla="*/ f191 1 337"/>
                <a:gd name="f260" fmla="*/ f192 1 582"/>
                <a:gd name="f261" fmla="+- f193 0 f1"/>
                <a:gd name="f262" fmla="*/ f194 1 f124"/>
                <a:gd name="f263" fmla="*/ f195 1 f125"/>
                <a:gd name="f264" fmla="*/ f196 1 f124"/>
                <a:gd name="f265" fmla="*/ f197 1 f125"/>
                <a:gd name="f266" fmla="*/ f198 1 f125"/>
                <a:gd name="f267" fmla="*/ f199 1 f124"/>
                <a:gd name="f268" fmla="*/ f200 1 f125"/>
                <a:gd name="f269" fmla="*/ f201 1 f125"/>
                <a:gd name="f270" fmla="*/ f202 1 f124"/>
                <a:gd name="f271" fmla="*/ f203 1 f125"/>
                <a:gd name="f272" fmla="*/ f204 1 f124"/>
                <a:gd name="f273" fmla="*/ f205 1 f125"/>
                <a:gd name="f274" fmla="*/ f206 1 f124"/>
                <a:gd name="f275" fmla="*/ f207 1 f125"/>
                <a:gd name="f276" fmla="*/ f208 1 f124"/>
                <a:gd name="f277" fmla="*/ f209 1 f125"/>
                <a:gd name="f278" fmla="*/ f210 1 f124"/>
                <a:gd name="f279" fmla="*/ f211 1 f125"/>
                <a:gd name="f280" fmla="*/ f212 1 f124"/>
                <a:gd name="f281" fmla="*/ f213 1 f125"/>
                <a:gd name="f282" fmla="*/ f214 1 f124"/>
                <a:gd name="f283" fmla="*/ f215 1 f125"/>
                <a:gd name="f284" fmla="*/ f216 1 f124"/>
                <a:gd name="f285" fmla="*/ f217 1 f125"/>
                <a:gd name="f286" fmla="*/ f218 1 f124"/>
                <a:gd name="f287" fmla="*/ f219 1 f125"/>
                <a:gd name="f288" fmla="*/ f220 1 f124"/>
                <a:gd name="f289" fmla="*/ f221 1 f125"/>
                <a:gd name="f290" fmla="*/ f222 1 f124"/>
                <a:gd name="f291" fmla="*/ f223 1 f125"/>
                <a:gd name="f292" fmla="*/ f224 1 f124"/>
                <a:gd name="f293" fmla="*/ f225 1 f125"/>
                <a:gd name="f294" fmla="*/ f226 1 f124"/>
                <a:gd name="f295" fmla="*/ f227 1 f125"/>
                <a:gd name="f296" fmla="*/ f228 1 f124"/>
                <a:gd name="f297" fmla="*/ f229 1 f125"/>
                <a:gd name="f298" fmla="*/ f230 1 f124"/>
                <a:gd name="f299" fmla="*/ f231 1 f125"/>
                <a:gd name="f300" fmla="*/ f232 1 f124"/>
                <a:gd name="f301" fmla="*/ f233 1 f125"/>
                <a:gd name="f302" fmla="*/ f234 1 f125"/>
                <a:gd name="f303" fmla="*/ f235 1 f124"/>
                <a:gd name="f304" fmla="*/ f236 1 f125"/>
                <a:gd name="f305" fmla="*/ f237 1 f124"/>
                <a:gd name="f306" fmla="*/ f238 1 f125"/>
                <a:gd name="f307" fmla="*/ f239 1 f124"/>
                <a:gd name="f308" fmla="*/ f240 1 f125"/>
                <a:gd name="f309" fmla="*/ f241 1 f124"/>
                <a:gd name="f310" fmla="*/ f242 1 f125"/>
                <a:gd name="f311" fmla="*/ f243 1 f124"/>
                <a:gd name="f312" fmla="*/ f244 1 f125"/>
                <a:gd name="f313" fmla="*/ f245 1 f125"/>
                <a:gd name="f314" fmla="*/ f246 1 f124"/>
                <a:gd name="f315" fmla="*/ f247 1 f125"/>
                <a:gd name="f316" fmla="*/ f248 1 f125"/>
                <a:gd name="f317" fmla="*/ f249 1 f125"/>
                <a:gd name="f318" fmla="*/ f250 1 f124"/>
                <a:gd name="f319" fmla="*/ f251 1 f125"/>
                <a:gd name="f320" fmla="*/ f252 1 f124"/>
                <a:gd name="f321" fmla="*/ f253 1 f125"/>
                <a:gd name="f322" fmla="*/ f254 1 f124"/>
                <a:gd name="f323" fmla="*/ f255 1 f125"/>
                <a:gd name="f324" fmla="*/ f256 1 f124"/>
                <a:gd name="f325" fmla="*/ f257 1 f125"/>
                <a:gd name="f326" fmla="*/ f258 1 f125"/>
                <a:gd name="f327" fmla="*/ f259 1 f124"/>
                <a:gd name="f328" fmla="*/ f260 1 f125"/>
                <a:gd name="f329" fmla="*/ f264 f119 1"/>
                <a:gd name="f330" fmla="*/ f327 f119 1"/>
                <a:gd name="f331" fmla="*/ f328 f120 1"/>
                <a:gd name="f332" fmla="*/ f283 f120 1"/>
                <a:gd name="f333" fmla="*/ f262 f119 1"/>
                <a:gd name="f334" fmla="*/ f263 f120 1"/>
                <a:gd name="f335" fmla="*/ f265 f120 1"/>
                <a:gd name="f336" fmla="*/ f266 f120 1"/>
                <a:gd name="f337" fmla="*/ f267 f119 1"/>
                <a:gd name="f338" fmla="*/ f268 f120 1"/>
                <a:gd name="f339" fmla="*/ f269 f120 1"/>
                <a:gd name="f340" fmla="*/ f270 f119 1"/>
                <a:gd name="f341" fmla="*/ f271 f120 1"/>
                <a:gd name="f342" fmla="*/ f272 f119 1"/>
                <a:gd name="f343" fmla="*/ f273 f120 1"/>
                <a:gd name="f344" fmla="*/ f274 f119 1"/>
                <a:gd name="f345" fmla="*/ f275 f120 1"/>
                <a:gd name="f346" fmla="*/ f276 f119 1"/>
                <a:gd name="f347" fmla="*/ f277 f120 1"/>
                <a:gd name="f348" fmla="*/ f278 f119 1"/>
                <a:gd name="f349" fmla="*/ f279 f120 1"/>
                <a:gd name="f350" fmla="*/ f280 f119 1"/>
                <a:gd name="f351" fmla="*/ f281 f120 1"/>
                <a:gd name="f352" fmla="*/ f282 f119 1"/>
                <a:gd name="f353" fmla="*/ f284 f119 1"/>
                <a:gd name="f354" fmla="*/ f285 f120 1"/>
                <a:gd name="f355" fmla="*/ f286 f119 1"/>
                <a:gd name="f356" fmla="*/ f287 f120 1"/>
                <a:gd name="f357" fmla="*/ f288 f119 1"/>
                <a:gd name="f358" fmla="*/ f289 f120 1"/>
                <a:gd name="f359" fmla="*/ f290 f119 1"/>
                <a:gd name="f360" fmla="*/ f291 f120 1"/>
                <a:gd name="f361" fmla="*/ f292 f119 1"/>
                <a:gd name="f362" fmla="*/ f293 f120 1"/>
                <a:gd name="f363" fmla="*/ f294 f119 1"/>
                <a:gd name="f364" fmla="*/ f295 f120 1"/>
                <a:gd name="f365" fmla="*/ f296 f119 1"/>
                <a:gd name="f366" fmla="*/ f297 f120 1"/>
                <a:gd name="f367" fmla="*/ f298 f119 1"/>
                <a:gd name="f368" fmla="*/ f299 f120 1"/>
                <a:gd name="f369" fmla="*/ f300 f119 1"/>
                <a:gd name="f370" fmla="*/ f301 f120 1"/>
                <a:gd name="f371" fmla="*/ f302 f120 1"/>
                <a:gd name="f372" fmla="*/ f303 f119 1"/>
                <a:gd name="f373" fmla="*/ f304 f120 1"/>
                <a:gd name="f374" fmla="*/ f305 f119 1"/>
                <a:gd name="f375" fmla="*/ f306 f120 1"/>
                <a:gd name="f376" fmla="*/ f307 f119 1"/>
                <a:gd name="f377" fmla="*/ f308 f120 1"/>
                <a:gd name="f378" fmla="*/ f309 f119 1"/>
                <a:gd name="f379" fmla="*/ f310 f120 1"/>
                <a:gd name="f380" fmla="*/ f311 f119 1"/>
                <a:gd name="f381" fmla="*/ f312 f120 1"/>
                <a:gd name="f382" fmla="*/ f313 f120 1"/>
                <a:gd name="f383" fmla="*/ f314 f119 1"/>
                <a:gd name="f384" fmla="*/ f315 f120 1"/>
                <a:gd name="f385" fmla="*/ f316 f120 1"/>
                <a:gd name="f386" fmla="*/ f317 f120 1"/>
                <a:gd name="f387" fmla="*/ f318 f119 1"/>
                <a:gd name="f388" fmla="*/ f319 f120 1"/>
                <a:gd name="f389" fmla="*/ f320 f119 1"/>
                <a:gd name="f390" fmla="*/ f321 f120 1"/>
                <a:gd name="f391" fmla="*/ f322 f119 1"/>
                <a:gd name="f392" fmla="*/ f323 f120 1"/>
                <a:gd name="f393" fmla="*/ f324 f119 1"/>
                <a:gd name="f394" fmla="*/ f325 f120 1"/>
                <a:gd name="f395" fmla="*/ f326 f1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61">
                  <a:pos x="f333" y="f334"/>
                </a:cxn>
                <a:cxn ang="f261">
                  <a:pos x="f329" y="f335"/>
                </a:cxn>
                <a:cxn ang="f261">
                  <a:pos x="f329" y="f336"/>
                </a:cxn>
                <a:cxn ang="f261">
                  <a:pos x="f337" y="f338"/>
                </a:cxn>
                <a:cxn ang="f261">
                  <a:pos x="f333" y="f339"/>
                </a:cxn>
                <a:cxn ang="f261">
                  <a:pos x="f340" y="f341"/>
                </a:cxn>
                <a:cxn ang="f261">
                  <a:pos x="f342" y="f343"/>
                </a:cxn>
                <a:cxn ang="f261">
                  <a:pos x="f344" y="f345"/>
                </a:cxn>
                <a:cxn ang="f261">
                  <a:pos x="f346" y="f347"/>
                </a:cxn>
                <a:cxn ang="f261">
                  <a:pos x="f348" y="f349"/>
                </a:cxn>
                <a:cxn ang="f261">
                  <a:pos x="f350" y="f351"/>
                </a:cxn>
                <a:cxn ang="f261">
                  <a:pos x="f352" y="f332"/>
                </a:cxn>
                <a:cxn ang="f261">
                  <a:pos x="f353" y="f354"/>
                </a:cxn>
                <a:cxn ang="f261">
                  <a:pos x="f355" y="f356"/>
                </a:cxn>
                <a:cxn ang="f261">
                  <a:pos x="f357" y="f358"/>
                </a:cxn>
                <a:cxn ang="f261">
                  <a:pos x="f359" y="f360"/>
                </a:cxn>
                <a:cxn ang="f261">
                  <a:pos x="f361" y="f362"/>
                </a:cxn>
                <a:cxn ang="f261">
                  <a:pos x="f363" y="f364"/>
                </a:cxn>
                <a:cxn ang="f261">
                  <a:pos x="f365" y="f366"/>
                </a:cxn>
                <a:cxn ang="f261">
                  <a:pos x="f367" y="f368"/>
                </a:cxn>
                <a:cxn ang="f261">
                  <a:pos x="f369" y="f370"/>
                </a:cxn>
                <a:cxn ang="f261">
                  <a:pos x="f353" y="f371"/>
                </a:cxn>
                <a:cxn ang="f261">
                  <a:pos x="f372" y="f373"/>
                </a:cxn>
                <a:cxn ang="f261">
                  <a:pos x="f374" y="f375"/>
                </a:cxn>
                <a:cxn ang="f261">
                  <a:pos x="f376" y="f377"/>
                </a:cxn>
                <a:cxn ang="f261">
                  <a:pos x="f378" y="f379"/>
                </a:cxn>
                <a:cxn ang="f261">
                  <a:pos x="f380" y="f381"/>
                </a:cxn>
                <a:cxn ang="f261">
                  <a:pos x="f374" y="f382"/>
                </a:cxn>
                <a:cxn ang="f261">
                  <a:pos x="f383" y="f384"/>
                </a:cxn>
                <a:cxn ang="f261">
                  <a:pos x="f357" y="f385"/>
                </a:cxn>
                <a:cxn ang="f261">
                  <a:pos x="f353" y="f386"/>
                </a:cxn>
                <a:cxn ang="f261">
                  <a:pos x="f387" y="f388"/>
                </a:cxn>
                <a:cxn ang="f261">
                  <a:pos x="f365" y="f384"/>
                </a:cxn>
                <a:cxn ang="f261">
                  <a:pos x="f389" y="f390"/>
                </a:cxn>
                <a:cxn ang="f261">
                  <a:pos x="f391" y="f392"/>
                </a:cxn>
                <a:cxn ang="f261">
                  <a:pos x="f393" y="f394"/>
                </a:cxn>
                <a:cxn ang="f261">
                  <a:pos x="f340" y="f395"/>
                </a:cxn>
              </a:cxnLst>
              <a:rect l="f329" t="f332" r="f330" b="f331"/>
              <a:pathLst>
                <a:path w="337" h="582">
                  <a:moveTo>
                    <a:pt x="f8" y="f9"/>
                  </a:moveTo>
                  <a:lnTo>
                    <a:pt x="f10" y="f11"/>
                  </a:lnTo>
                  <a:lnTo>
                    <a:pt x="f12" y="f13"/>
                  </a:lnTo>
                  <a:lnTo>
                    <a:pt x="f5" y="f14"/>
                  </a:lnTo>
                  <a:lnTo>
                    <a:pt x="f5" y="f15"/>
                  </a:lnTo>
                  <a:lnTo>
                    <a:pt x="f5" y="f16"/>
                  </a:lnTo>
                  <a:lnTo>
                    <a:pt x="f5" y="f17"/>
                  </a:lnTo>
                  <a:lnTo>
                    <a:pt x="f12" y="f18"/>
                  </a:lnTo>
                  <a:lnTo>
                    <a:pt x="f19" y="f20"/>
                  </a:lnTo>
                  <a:lnTo>
                    <a:pt x="f10" y="f21"/>
                  </a:lnTo>
                  <a:lnTo>
                    <a:pt x="f10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7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4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23"/>
                  </a:lnTo>
                  <a:lnTo>
                    <a:pt x="f41" y="f42"/>
                  </a:lnTo>
                  <a:lnTo>
                    <a:pt x="f2" y="f5"/>
                  </a:lnTo>
                  <a:lnTo>
                    <a:pt x="f43" y="f44"/>
                  </a:lnTo>
                  <a:lnTo>
                    <a:pt x="f45" y="f44"/>
                  </a:lnTo>
                  <a:lnTo>
                    <a:pt x="f46" y="f44"/>
                  </a:lnTo>
                  <a:lnTo>
                    <a:pt x="f47" y="f48"/>
                  </a:lnTo>
                  <a:lnTo>
                    <a:pt x="f49" y="f50"/>
                  </a:lnTo>
                  <a:lnTo>
                    <a:pt x="f49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62" y="f64"/>
                  </a:lnTo>
                  <a:lnTo>
                    <a:pt x="f65" y="f64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72" y="f73"/>
                  </a:lnTo>
                  <a:lnTo>
                    <a:pt x="f74" y="f75"/>
                  </a:lnTo>
                  <a:lnTo>
                    <a:pt x="f45" y="f76"/>
                  </a:lnTo>
                  <a:lnTo>
                    <a:pt x="f77" y="f78"/>
                  </a:lnTo>
                  <a:lnTo>
                    <a:pt x="f79" y="f80"/>
                  </a:lnTo>
                  <a:lnTo>
                    <a:pt x="f81" y="f14"/>
                  </a:lnTo>
                  <a:lnTo>
                    <a:pt x="f82" y="f83"/>
                  </a:lnTo>
                  <a:lnTo>
                    <a:pt x="f84" y="f85"/>
                  </a:lnTo>
                  <a:lnTo>
                    <a:pt x="f86" y="f87"/>
                  </a:lnTo>
                  <a:lnTo>
                    <a:pt x="f6" y="f88"/>
                  </a:lnTo>
                  <a:lnTo>
                    <a:pt x="f6" y="f89"/>
                  </a:lnTo>
                  <a:lnTo>
                    <a:pt x="f90" y="f91"/>
                  </a:lnTo>
                  <a:lnTo>
                    <a:pt x="f90" y="f92"/>
                  </a:lnTo>
                  <a:lnTo>
                    <a:pt x="f93" y="f94"/>
                  </a:lnTo>
                  <a:lnTo>
                    <a:pt x="f82" y="f95"/>
                  </a:lnTo>
                  <a:lnTo>
                    <a:pt x="f96" y="f97"/>
                  </a:lnTo>
                  <a:lnTo>
                    <a:pt x="f98" y="f99"/>
                  </a:lnTo>
                  <a:lnTo>
                    <a:pt x="f49" y="f100"/>
                  </a:lnTo>
                  <a:lnTo>
                    <a:pt x="f49" y="f101"/>
                  </a:lnTo>
                  <a:lnTo>
                    <a:pt x="f52" y="f7"/>
                  </a:lnTo>
                  <a:lnTo>
                    <a:pt x="f45" y="f102"/>
                  </a:lnTo>
                  <a:lnTo>
                    <a:pt x="f40" y="f102"/>
                  </a:lnTo>
                  <a:lnTo>
                    <a:pt x="f103" y="f104"/>
                  </a:lnTo>
                  <a:lnTo>
                    <a:pt x="f105" y="f106"/>
                  </a:lnTo>
                  <a:lnTo>
                    <a:pt x="f107" y="f108"/>
                  </a:lnTo>
                  <a:lnTo>
                    <a:pt x="f66" y="f109"/>
                  </a:lnTo>
                  <a:lnTo>
                    <a:pt x="f110" y="f109"/>
                  </a:lnTo>
                  <a:lnTo>
                    <a:pt x="f111" y="f112"/>
                  </a:lnTo>
                  <a:lnTo>
                    <a:pt x="f111" y="f113"/>
                  </a:lnTo>
                  <a:lnTo>
                    <a:pt x="f111" y="f114"/>
                  </a:lnTo>
                  <a:lnTo>
                    <a:pt x="f115" y="f114"/>
                  </a:lnTo>
                  <a:lnTo>
                    <a:pt x="f116" y="f117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FFF99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38" name="Freeform 145"/>
            <p:cNvSpPr/>
            <p:nvPr/>
          </p:nvSpPr>
          <p:spPr>
            <a:xfrm>
              <a:off x="2081558" y="5132097"/>
              <a:ext cx="517276" cy="495248"/>
            </a:xfrm>
            <a:custGeom>
              <a:avLst/>
              <a:gdLst>
                <a:gd name="f0" fmla="val 10800000"/>
                <a:gd name="f1" fmla="val 5400000"/>
                <a:gd name="f2" fmla="val 360"/>
                <a:gd name="f3" fmla="val 180"/>
                <a:gd name="f4" fmla="val w"/>
                <a:gd name="f5" fmla="val h"/>
                <a:gd name="f6" fmla="val 0"/>
                <a:gd name="f7" fmla="val 529"/>
                <a:gd name="f8" fmla="val 440"/>
                <a:gd name="f9" fmla="val 343"/>
                <a:gd name="f10" fmla="val 21"/>
                <a:gd name="f11" fmla="val 35"/>
                <a:gd name="f12" fmla="val 383"/>
                <a:gd name="f13" fmla="val 405"/>
                <a:gd name="f14" fmla="val 428"/>
                <a:gd name="f15" fmla="val 439"/>
                <a:gd name="f16" fmla="val 68"/>
                <a:gd name="f17" fmla="val 462"/>
                <a:gd name="f18" fmla="val 80"/>
                <a:gd name="f19" fmla="val 104"/>
                <a:gd name="f20" fmla="val 123"/>
                <a:gd name="f21" fmla="val 485"/>
                <a:gd name="f22" fmla="val 122"/>
                <a:gd name="f23" fmla="val 507"/>
                <a:gd name="f24" fmla="val 159"/>
                <a:gd name="f25" fmla="val 170"/>
                <a:gd name="f26" fmla="val 484"/>
                <a:gd name="f27" fmla="val 450"/>
                <a:gd name="f28" fmla="val 193"/>
                <a:gd name="f29" fmla="val 215"/>
                <a:gd name="f30" fmla="val 249"/>
                <a:gd name="f31" fmla="val 271"/>
                <a:gd name="f32" fmla="val 305"/>
                <a:gd name="f33" fmla="val 446"/>
                <a:gd name="f34" fmla="val 329"/>
                <a:gd name="f35" fmla="val 447"/>
                <a:gd name="f36" fmla="val 348"/>
                <a:gd name="f37" fmla="val 366"/>
                <a:gd name="f38" fmla="val 384"/>
                <a:gd name="f39" fmla="val 496"/>
                <a:gd name="f40" fmla="val 407"/>
                <a:gd name="f41" fmla="val 430"/>
                <a:gd name="f42" fmla="val 473"/>
                <a:gd name="f43" fmla="val 377"/>
                <a:gd name="f44" fmla="val 425"/>
                <a:gd name="f45" fmla="val 337"/>
                <a:gd name="f46" fmla="val 316"/>
                <a:gd name="f47" fmla="val 395"/>
                <a:gd name="f48" fmla="val 293"/>
                <a:gd name="f49" fmla="val 270"/>
                <a:gd name="f50" fmla="val 247"/>
                <a:gd name="f51" fmla="val 421"/>
                <a:gd name="f52" fmla="val 239"/>
                <a:gd name="f53" fmla="val 204"/>
                <a:gd name="f54" fmla="val 192"/>
                <a:gd name="f55" fmla="val 373"/>
                <a:gd name="f56" fmla="val 174"/>
                <a:gd name="f57" fmla="val 369"/>
                <a:gd name="f58" fmla="val 155"/>
                <a:gd name="f59" fmla="val 150"/>
                <a:gd name="f60" fmla="val 340"/>
                <a:gd name="f61" fmla="val 112"/>
                <a:gd name="f62" fmla="val 339"/>
                <a:gd name="f63" fmla="val 90"/>
                <a:gd name="f64" fmla="val 317"/>
                <a:gd name="f65" fmla="val 69"/>
                <a:gd name="f66" fmla="val 46"/>
                <a:gd name="f67" fmla="val 23"/>
                <a:gd name="f68" fmla="val 18"/>
                <a:gd name="f69" fmla="val 266"/>
                <a:gd name="f70" fmla="val 39"/>
                <a:gd name="f71" fmla="val 259"/>
                <a:gd name="f72" fmla="val 49"/>
                <a:gd name="f73" fmla="val 237"/>
                <a:gd name="f74" fmla="val 57"/>
                <a:gd name="f75" fmla="val 214"/>
                <a:gd name="f76" fmla="val 78"/>
                <a:gd name="f77" fmla="val 102"/>
                <a:gd name="f78" fmla="val 213"/>
                <a:gd name="f79" fmla="val 137"/>
                <a:gd name="f80" fmla="val 206"/>
                <a:gd name="f81" fmla="val 135"/>
                <a:gd name="f82" fmla="val 181"/>
                <a:gd name="f83" fmla="val 128"/>
                <a:gd name="f84" fmla="val 165"/>
                <a:gd name="f85" fmla="val 133"/>
                <a:gd name="f86" fmla="val 134"/>
                <a:gd name="f87" fmla="val 130"/>
                <a:gd name="f88" fmla="val 106"/>
                <a:gd name="f89" fmla="val 136"/>
                <a:gd name="f90" fmla="val 91"/>
                <a:gd name="f91" fmla="val 81"/>
                <a:gd name="f92" fmla="val 178"/>
                <a:gd name="f93" fmla="val 45"/>
                <a:gd name="f94" fmla="val 254"/>
                <a:gd name="f95" fmla="val 261"/>
                <a:gd name="f96" fmla="val 32"/>
                <a:gd name="f97" fmla="val 273"/>
                <a:gd name="f98" fmla="val 11"/>
                <a:gd name="f99" fmla="val 10"/>
                <a:gd name="f100" fmla="val 308"/>
                <a:gd name="f101" fmla="val 4"/>
                <a:gd name="f102" fmla="val 314"/>
                <a:gd name="f103" fmla="val 323"/>
                <a:gd name="f104" fmla="val 6"/>
                <a:gd name="f105" fmla="val 334"/>
                <a:gd name="f106" fmla="val 14"/>
                <a:gd name="f107" fmla="val 354"/>
                <a:gd name="f108" fmla="val 30"/>
                <a:gd name="f109" fmla="val 17"/>
                <a:gd name="f110" fmla="+- 0 0 -90"/>
                <a:gd name="f111" fmla="*/ f4 1 529"/>
                <a:gd name="f112" fmla="*/ f5 1 440"/>
                <a:gd name="f113" fmla="+- f8 0 f6"/>
                <a:gd name="f114" fmla="+- f7 0 f6"/>
                <a:gd name="f115" fmla="*/ f110 f0 1"/>
                <a:gd name="f116" fmla="*/ f114 1 529"/>
                <a:gd name="f117" fmla="*/ f113 1 440"/>
                <a:gd name="f118" fmla="*/ 202 f114 1"/>
                <a:gd name="f119" fmla="*/ 19 f113 1"/>
                <a:gd name="f120" fmla="*/ 229 f114 1"/>
                <a:gd name="f121" fmla="*/ 248 f114 1"/>
                <a:gd name="f122" fmla="*/ 36 f113 1"/>
                <a:gd name="f123" fmla="*/ 261 f114 1"/>
                <a:gd name="f124" fmla="*/ 55 f113 1"/>
                <a:gd name="f125" fmla="*/ 273 f114 1"/>
                <a:gd name="f126" fmla="*/ 65 f113 1"/>
                <a:gd name="f127" fmla="*/ 298 f114 1"/>
                <a:gd name="f128" fmla="*/ 66 f113 1"/>
                <a:gd name="f129" fmla="*/ 286 f114 1"/>
                <a:gd name="f130" fmla="*/ 91 f113 1"/>
                <a:gd name="f131" fmla="*/ 254 f114 1"/>
                <a:gd name="f132" fmla="*/ 114 f113 1"/>
                <a:gd name="f133" fmla="*/ 241 f114 1"/>
                <a:gd name="f134" fmla="*/ 143 f113 1"/>
                <a:gd name="f135" fmla="*/ 251 f114 1"/>
                <a:gd name="f136" fmla="*/ 174 f113 1"/>
                <a:gd name="f137" fmla="*/ 193 f113 1"/>
                <a:gd name="f138" fmla="*/ 280 f114 1"/>
                <a:gd name="f139" fmla="*/ 215 f113 1"/>
                <a:gd name="f140" fmla="*/ 267 f114 1"/>
                <a:gd name="f141" fmla="*/ 233 f113 1"/>
                <a:gd name="f142" fmla="*/ 216 f114 1"/>
                <a:gd name="f143" fmla="*/ 178 f114 1"/>
                <a:gd name="f144" fmla="*/ 210 f113 1"/>
                <a:gd name="f145" fmla="*/ 152 f114 1"/>
                <a:gd name="f146" fmla="*/ 135 f114 1"/>
                <a:gd name="f147" fmla="*/ 223 f113 1"/>
                <a:gd name="f148" fmla="*/ 108 f114 1"/>
                <a:gd name="f149" fmla="*/ 197 f113 1"/>
                <a:gd name="f150" fmla="*/ 88 f114 1"/>
                <a:gd name="f151" fmla="*/ 196 f113 1"/>
                <a:gd name="f152" fmla="*/ 64 f114 1"/>
                <a:gd name="f153" fmla="*/ 180 f113 1"/>
                <a:gd name="f154" fmla="*/ 39 f114 1"/>
                <a:gd name="f155" fmla="*/ 167 f113 1"/>
                <a:gd name="f156" fmla="*/ 13 f114 1"/>
                <a:gd name="f157" fmla="*/ 0 f114 1"/>
                <a:gd name="f158" fmla="*/ 21 f114 1"/>
                <a:gd name="f159" fmla="*/ 138 f113 1"/>
                <a:gd name="f160" fmla="*/ 32 f114 1"/>
                <a:gd name="f161" fmla="*/ 113 f113 1"/>
                <a:gd name="f162" fmla="*/ 57 f114 1"/>
                <a:gd name="f163" fmla="*/ 112 f113 1"/>
                <a:gd name="f164" fmla="*/ 77 f114 1"/>
                <a:gd name="f165" fmla="*/ 95 f113 1"/>
                <a:gd name="f166" fmla="*/ 75 f114 1"/>
                <a:gd name="f167" fmla="*/ 70 f113 1"/>
                <a:gd name="f168" fmla="*/ 49 f113 1"/>
                <a:gd name="f169" fmla="*/ 100 f114 1"/>
                <a:gd name="f170" fmla="*/ 23 f113 1"/>
                <a:gd name="f171" fmla="*/ 143 f114 1"/>
                <a:gd name="f172" fmla="*/ 154 f114 1"/>
                <a:gd name="f173" fmla="*/ 6 f113 1"/>
                <a:gd name="f174" fmla="*/ 173 f114 1"/>
                <a:gd name="f175" fmla="*/ 2 f113 1"/>
                <a:gd name="f176" fmla="*/ 183 f114 1"/>
                <a:gd name="f177" fmla="*/ 3 f113 1"/>
                <a:gd name="f178" fmla="*/ 199 f114 1"/>
                <a:gd name="f179" fmla="*/ 15 f113 1"/>
                <a:gd name="f180" fmla="*/ 193 f114 1"/>
                <a:gd name="f181" fmla="*/ 11 f113 1"/>
                <a:gd name="f182" fmla="*/ 0 f113 1"/>
                <a:gd name="f183" fmla="*/ 529 f114 1"/>
                <a:gd name="f184" fmla="*/ 440 f113 1"/>
                <a:gd name="f185" fmla="*/ f115 1 f3"/>
                <a:gd name="f186" fmla="*/ f118 1 529"/>
                <a:gd name="f187" fmla="*/ f119 1 440"/>
                <a:gd name="f188" fmla="*/ f120 1 529"/>
                <a:gd name="f189" fmla="*/ f121 1 529"/>
                <a:gd name="f190" fmla="*/ f122 1 440"/>
                <a:gd name="f191" fmla="*/ f123 1 529"/>
                <a:gd name="f192" fmla="*/ f124 1 440"/>
                <a:gd name="f193" fmla="*/ f125 1 529"/>
                <a:gd name="f194" fmla="*/ f126 1 440"/>
                <a:gd name="f195" fmla="*/ f127 1 529"/>
                <a:gd name="f196" fmla="*/ f128 1 440"/>
                <a:gd name="f197" fmla="*/ f129 1 529"/>
                <a:gd name="f198" fmla="*/ f130 1 440"/>
                <a:gd name="f199" fmla="*/ f131 1 529"/>
                <a:gd name="f200" fmla="*/ f132 1 440"/>
                <a:gd name="f201" fmla="*/ f133 1 529"/>
                <a:gd name="f202" fmla="*/ f134 1 440"/>
                <a:gd name="f203" fmla="*/ f135 1 529"/>
                <a:gd name="f204" fmla="*/ f136 1 440"/>
                <a:gd name="f205" fmla="*/ f137 1 440"/>
                <a:gd name="f206" fmla="*/ f138 1 529"/>
                <a:gd name="f207" fmla="*/ f139 1 440"/>
                <a:gd name="f208" fmla="*/ f140 1 529"/>
                <a:gd name="f209" fmla="*/ f141 1 440"/>
                <a:gd name="f210" fmla="*/ f142 1 529"/>
                <a:gd name="f211" fmla="*/ f143 1 529"/>
                <a:gd name="f212" fmla="*/ f144 1 440"/>
                <a:gd name="f213" fmla="*/ f145 1 529"/>
                <a:gd name="f214" fmla="*/ f146 1 529"/>
                <a:gd name="f215" fmla="*/ f147 1 440"/>
                <a:gd name="f216" fmla="*/ f148 1 529"/>
                <a:gd name="f217" fmla="*/ f149 1 440"/>
                <a:gd name="f218" fmla="*/ f150 1 529"/>
                <a:gd name="f219" fmla="*/ f151 1 440"/>
                <a:gd name="f220" fmla="*/ f152 1 529"/>
                <a:gd name="f221" fmla="*/ f153 1 440"/>
                <a:gd name="f222" fmla="*/ f154 1 529"/>
                <a:gd name="f223" fmla="*/ f155 1 440"/>
                <a:gd name="f224" fmla="*/ f156 1 529"/>
                <a:gd name="f225" fmla="*/ f157 1 529"/>
                <a:gd name="f226" fmla="*/ f158 1 529"/>
                <a:gd name="f227" fmla="*/ f159 1 440"/>
                <a:gd name="f228" fmla="*/ f160 1 529"/>
                <a:gd name="f229" fmla="*/ f161 1 440"/>
                <a:gd name="f230" fmla="*/ f162 1 529"/>
                <a:gd name="f231" fmla="*/ f163 1 440"/>
                <a:gd name="f232" fmla="*/ f164 1 529"/>
                <a:gd name="f233" fmla="*/ f165 1 440"/>
                <a:gd name="f234" fmla="*/ f166 1 529"/>
                <a:gd name="f235" fmla="*/ f167 1 440"/>
                <a:gd name="f236" fmla="*/ f168 1 440"/>
                <a:gd name="f237" fmla="*/ f169 1 529"/>
                <a:gd name="f238" fmla="*/ f170 1 440"/>
                <a:gd name="f239" fmla="*/ f171 1 529"/>
                <a:gd name="f240" fmla="*/ f172 1 529"/>
                <a:gd name="f241" fmla="*/ f173 1 440"/>
                <a:gd name="f242" fmla="*/ f174 1 529"/>
                <a:gd name="f243" fmla="*/ f175 1 440"/>
                <a:gd name="f244" fmla="*/ f176 1 529"/>
                <a:gd name="f245" fmla="*/ f177 1 440"/>
                <a:gd name="f246" fmla="*/ f178 1 529"/>
                <a:gd name="f247" fmla="*/ f179 1 440"/>
                <a:gd name="f248" fmla="*/ f180 1 529"/>
                <a:gd name="f249" fmla="*/ f181 1 440"/>
                <a:gd name="f250" fmla="*/ f182 1 440"/>
                <a:gd name="f251" fmla="*/ f183 1 529"/>
                <a:gd name="f252" fmla="*/ f184 1 440"/>
                <a:gd name="f253" fmla="+- f185 0 f1"/>
                <a:gd name="f254" fmla="*/ f186 1 f116"/>
                <a:gd name="f255" fmla="*/ f187 1 f117"/>
                <a:gd name="f256" fmla="*/ f188 1 f116"/>
                <a:gd name="f257" fmla="*/ f189 1 f116"/>
                <a:gd name="f258" fmla="*/ f190 1 f117"/>
                <a:gd name="f259" fmla="*/ f191 1 f116"/>
                <a:gd name="f260" fmla="*/ f192 1 f117"/>
                <a:gd name="f261" fmla="*/ f193 1 f116"/>
                <a:gd name="f262" fmla="*/ f194 1 f117"/>
                <a:gd name="f263" fmla="*/ f195 1 f116"/>
                <a:gd name="f264" fmla="*/ f196 1 f117"/>
                <a:gd name="f265" fmla="*/ f197 1 f116"/>
                <a:gd name="f266" fmla="*/ f198 1 f117"/>
                <a:gd name="f267" fmla="*/ f199 1 f116"/>
                <a:gd name="f268" fmla="*/ f200 1 f117"/>
                <a:gd name="f269" fmla="*/ f201 1 f116"/>
                <a:gd name="f270" fmla="*/ f202 1 f117"/>
                <a:gd name="f271" fmla="*/ f203 1 f116"/>
                <a:gd name="f272" fmla="*/ f204 1 f117"/>
                <a:gd name="f273" fmla="*/ f205 1 f117"/>
                <a:gd name="f274" fmla="*/ f206 1 f116"/>
                <a:gd name="f275" fmla="*/ f207 1 f117"/>
                <a:gd name="f276" fmla="*/ f208 1 f116"/>
                <a:gd name="f277" fmla="*/ f209 1 f117"/>
                <a:gd name="f278" fmla="*/ f210 1 f116"/>
                <a:gd name="f279" fmla="*/ f211 1 f116"/>
                <a:gd name="f280" fmla="*/ f212 1 f117"/>
                <a:gd name="f281" fmla="*/ f213 1 f116"/>
                <a:gd name="f282" fmla="*/ f214 1 f116"/>
                <a:gd name="f283" fmla="*/ f215 1 f117"/>
                <a:gd name="f284" fmla="*/ f216 1 f116"/>
                <a:gd name="f285" fmla="*/ f217 1 f117"/>
                <a:gd name="f286" fmla="*/ f218 1 f116"/>
                <a:gd name="f287" fmla="*/ f219 1 f117"/>
                <a:gd name="f288" fmla="*/ f220 1 f116"/>
                <a:gd name="f289" fmla="*/ f221 1 f117"/>
                <a:gd name="f290" fmla="*/ f222 1 f116"/>
                <a:gd name="f291" fmla="*/ f223 1 f117"/>
                <a:gd name="f292" fmla="*/ f224 1 f116"/>
                <a:gd name="f293" fmla="*/ f225 1 f116"/>
                <a:gd name="f294" fmla="*/ f226 1 f116"/>
                <a:gd name="f295" fmla="*/ f227 1 f117"/>
                <a:gd name="f296" fmla="*/ f228 1 f116"/>
                <a:gd name="f297" fmla="*/ f229 1 f117"/>
                <a:gd name="f298" fmla="*/ f230 1 f116"/>
                <a:gd name="f299" fmla="*/ f231 1 f117"/>
                <a:gd name="f300" fmla="*/ f232 1 f116"/>
                <a:gd name="f301" fmla="*/ f233 1 f117"/>
                <a:gd name="f302" fmla="*/ f234 1 f116"/>
                <a:gd name="f303" fmla="*/ f235 1 f117"/>
                <a:gd name="f304" fmla="*/ f236 1 f117"/>
                <a:gd name="f305" fmla="*/ f237 1 f116"/>
                <a:gd name="f306" fmla="*/ f238 1 f117"/>
                <a:gd name="f307" fmla="*/ f239 1 f116"/>
                <a:gd name="f308" fmla="*/ f240 1 f116"/>
                <a:gd name="f309" fmla="*/ f241 1 f117"/>
                <a:gd name="f310" fmla="*/ f242 1 f116"/>
                <a:gd name="f311" fmla="*/ f243 1 f117"/>
                <a:gd name="f312" fmla="*/ f244 1 f116"/>
                <a:gd name="f313" fmla="*/ f245 1 f117"/>
                <a:gd name="f314" fmla="*/ f246 1 f116"/>
                <a:gd name="f315" fmla="*/ f247 1 f117"/>
                <a:gd name="f316" fmla="*/ f248 1 f116"/>
                <a:gd name="f317" fmla="*/ f249 1 f117"/>
                <a:gd name="f318" fmla="*/ f251 1 f116"/>
                <a:gd name="f319" fmla="*/ f250 1 f117"/>
                <a:gd name="f320" fmla="*/ f252 1 f117"/>
                <a:gd name="f321" fmla="*/ f293 f111 1"/>
                <a:gd name="f322" fmla="*/ f318 f111 1"/>
                <a:gd name="f323" fmla="*/ f320 f112 1"/>
                <a:gd name="f324" fmla="*/ f319 f112 1"/>
                <a:gd name="f325" fmla="*/ f254 f111 1"/>
                <a:gd name="f326" fmla="*/ f255 f112 1"/>
                <a:gd name="f327" fmla="*/ f256 f111 1"/>
                <a:gd name="f328" fmla="*/ f257 f111 1"/>
                <a:gd name="f329" fmla="*/ f258 f112 1"/>
                <a:gd name="f330" fmla="*/ f259 f111 1"/>
                <a:gd name="f331" fmla="*/ f260 f112 1"/>
                <a:gd name="f332" fmla="*/ f261 f111 1"/>
                <a:gd name="f333" fmla="*/ f262 f112 1"/>
                <a:gd name="f334" fmla="*/ f263 f111 1"/>
                <a:gd name="f335" fmla="*/ f264 f112 1"/>
                <a:gd name="f336" fmla="*/ f265 f111 1"/>
                <a:gd name="f337" fmla="*/ f266 f112 1"/>
                <a:gd name="f338" fmla="*/ f267 f111 1"/>
                <a:gd name="f339" fmla="*/ f268 f112 1"/>
                <a:gd name="f340" fmla="*/ f269 f111 1"/>
                <a:gd name="f341" fmla="*/ f270 f112 1"/>
                <a:gd name="f342" fmla="*/ f271 f111 1"/>
                <a:gd name="f343" fmla="*/ f272 f112 1"/>
                <a:gd name="f344" fmla="*/ f273 f112 1"/>
                <a:gd name="f345" fmla="*/ f274 f111 1"/>
                <a:gd name="f346" fmla="*/ f275 f112 1"/>
                <a:gd name="f347" fmla="*/ f276 f111 1"/>
                <a:gd name="f348" fmla="*/ f277 f112 1"/>
                <a:gd name="f349" fmla="*/ f278 f111 1"/>
                <a:gd name="f350" fmla="*/ f279 f111 1"/>
                <a:gd name="f351" fmla="*/ f280 f112 1"/>
                <a:gd name="f352" fmla="*/ f281 f111 1"/>
                <a:gd name="f353" fmla="*/ f282 f111 1"/>
                <a:gd name="f354" fmla="*/ f283 f112 1"/>
                <a:gd name="f355" fmla="*/ f284 f111 1"/>
                <a:gd name="f356" fmla="*/ f285 f112 1"/>
                <a:gd name="f357" fmla="*/ f286 f111 1"/>
                <a:gd name="f358" fmla="*/ f287 f112 1"/>
                <a:gd name="f359" fmla="*/ f288 f111 1"/>
                <a:gd name="f360" fmla="*/ f289 f112 1"/>
                <a:gd name="f361" fmla="*/ f290 f111 1"/>
                <a:gd name="f362" fmla="*/ f291 f112 1"/>
                <a:gd name="f363" fmla="*/ f292 f111 1"/>
                <a:gd name="f364" fmla="*/ f294 f111 1"/>
                <a:gd name="f365" fmla="*/ f295 f112 1"/>
                <a:gd name="f366" fmla="*/ f296 f111 1"/>
                <a:gd name="f367" fmla="*/ f297 f112 1"/>
                <a:gd name="f368" fmla="*/ f298 f111 1"/>
                <a:gd name="f369" fmla="*/ f299 f112 1"/>
                <a:gd name="f370" fmla="*/ f300 f111 1"/>
                <a:gd name="f371" fmla="*/ f301 f112 1"/>
                <a:gd name="f372" fmla="*/ f302 f111 1"/>
                <a:gd name="f373" fmla="*/ f303 f112 1"/>
                <a:gd name="f374" fmla="*/ f304 f112 1"/>
                <a:gd name="f375" fmla="*/ f305 f111 1"/>
                <a:gd name="f376" fmla="*/ f306 f112 1"/>
                <a:gd name="f377" fmla="*/ f307 f111 1"/>
                <a:gd name="f378" fmla="*/ f308 f111 1"/>
                <a:gd name="f379" fmla="*/ f309 f112 1"/>
                <a:gd name="f380" fmla="*/ f310 f111 1"/>
                <a:gd name="f381" fmla="*/ f311 f112 1"/>
                <a:gd name="f382" fmla="*/ f312 f111 1"/>
                <a:gd name="f383" fmla="*/ f313 f112 1"/>
                <a:gd name="f384" fmla="*/ f314 f111 1"/>
                <a:gd name="f385" fmla="*/ f315 f112 1"/>
                <a:gd name="f386" fmla="*/ f316 f111 1"/>
                <a:gd name="f387" fmla="*/ f317 f1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3">
                  <a:pos x="f325" y="f326"/>
                </a:cxn>
                <a:cxn ang="f253">
                  <a:pos x="f327" y="f326"/>
                </a:cxn>
                <a:cxn ang="f253">
                  <a:pos x="f328" y="f329"/>
                </a:cxn>
                <a:cxn ang="f253">
                  <a:pos x="f330" y="f331"/>
                </a:cxn>
                <a:cxn ang="f253">
                  <a:pos x="f332" y="f333"/>
                </a:cxn>
                <a:cxn ang="f253">
                  <a:pos x="f334" y="f335"/>
                </a:cxn>
                <a:cxn ang="f253">
                  <a:pos x="f336" y="f337"/>
                </a:cxn>
                <a:cxn ang="f253">
                  <a:pos x="f330" y="f337"/>
                </a:cxn>
                <a:cxn ang="f253">
                  <a:pos x="f338" y="f339"/>
                </a:cxn>
                <a:cxn ang="f253">
                  <a:pos x="f340" y="f341"/>
                </a:cxn>
                <a:cxn ang="f253">
                  <a:pos x="f342" y="f343"/>
                </a:cxn>
                <a:cxn ang="f253">
                  <a:pos x="f330" y="f344"/>
                </a:cxn>
                <a:cxn ang="f253">
                  <a:pos x="f345" y="f346"/>
                </a:cxn>
                <a:cxn ang="f253">
                  <a:pos x="f347" y="f348"/>
                </a:cxn>
                <a:cxn ang="f253">
                  <a:pos x="f340" y="f348"/>
                </a:cxn>
                <a:cxn ang="f253">
                  <a:pos x="f349" y="f348"/>
                </a:cxn>
                <a:cxn ang="f253">
                  <a:pos x="f325" y="f346"/>
                </a:cxn>
                <a:cxn ang="f253">
                  <a:pos x="f350" y="f351"/>
                </a:cxn>
                <a:cxn ang="f253">
                  <a:pos x="f352" y="f351"/>
                </a:cxn>
                <a:cxn ang="f253">
                  <a:pos x="f353" y="f354"/>
                </a:cxn>
                <a:cxn ang="f253">
                  <a:pos x="f355" y="f356"/>
                </a:cxn>
                <a:cxn ang="f253">
                  <a:pos x="f357" y="f358"/>
                </a:cxn>
                <a:cxn ang="f253">
                  <a:pos x="f359" y="f360"/>
                </a:cxn>
                <a:cxn ang="f253">
                  <a:pos x="f361" y="f362"/>
                </a:cxn>
                <a:cxn ang="f253">
                  <a:pos x="f363" y="f362"/>
                </a:cxn>
                <a:cxn ang="f253">
                  <a:pos x="f321" y="f341"/>
                </a:cxn>
                <a:cxn ang="f253">
                  <a:pos x="f364" y="f365"/>
                </a:cxn>
                <a:cxn ang="f253">
                  <a:pos x="f366" y="f367"/>
                </a:cxn>
                <a:cxn ang="f253">
                  <a:pos x="f368" y="f369"/>
                </a:cxn>
                <a:cxn ang="f253">
                  <a:pos x="f370" y="f371"/>
                </a:cxn>
                <a:cxn ang="f253">
                  <a:pos x="f372" y="f373"/>
                </a:cxn>
                <a:cxn ang="f253">
                  <a:pos x="f370" y="f374"/>
                </a:cxn>
                <a:cxn ang="f253">
                  <a:pos x="f375" y="f376"/>
                </a:cxn>
                <a:cxn ang="f253">
                  <a:pos x="f377" y="f376"/>
                </a:cxn>
                <a:cxn ang="f253">
                  <a:pos x="f378" y="f379"/>
                </a:cxn>
                <a:cxn ang="f253">
                  <a:pos x="f380" y="f381"/>
                </a:cxn>
                <a:cxn ang="f253">
                  <a:pos x="f382" y="f383"/>
                </a:cxn>
                <a:cxn ang="f253">
                  <a:pos x="f384" y="f385"/>
                </a:cxn>
                <a:cxn ang="f253">
                  <a:pos x="f386" y="f387"/>
                </a:cxn>
              </a:cxnLst>
              <a:rect l="f321" t="f324" r="f322" b="f323"/>
              <a:pathLst>
                <a:path w="529" h="440">
                  <a:moveTo>
                    <a:pt x="f9" y="f10"/>
                  </a:moveTo>
                  <a:lnTo>
                    <a:pt x="f2" y="f11"/>
                  </a:lnTo>
                  <a:lnTo>
                    <a:pt x="f12" y="f11"/>
                  </a:lnTo>
                  <a:lnTo>
                    <a:pt x="f13" y="f11"/>
                  </a:lnTo>
                  <a:lnTo>
                    <a:pt x="f14" y="f11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7" y="f19"/>
                  </a:lnTo>
                  <a:lnTo>
                    <a:pt x="f17" y="f20"/>
                  </a:lnTo>
                  <a:lnTo>
                    <a:pt x="f21" y="f22"/>
                  </a:lnTo>
                  <a:lnTo>
                    <a:pt x="f23" y="f22"/>
                  </a:lnTo>
                  <a:lnTo>
                    <a:pt x="f7" y="f20"/>
                  </a:lnTo>
                  <a:lnTo>
                    <a:pt x="f7" y="f24"/>
                  </a:lnTo>
                  <a:lnTo>
                    <a:pt x="f23" y="f25"/>
                  </a:lnTo>
                  <a:lnTo>
                    <a:pt x="f26" y="f25"/>
                  </a:lnTo>
                  <a:lnTo>
                    <a:pt x="f17" y="f25"/>
                  </a:lnTo>
                  <a:lnTo>
                    <a:pt x="f27" y="f28"/>
                  </a:lnTo>
                  <a:lnTo>
                    <a:pt x="f27" y="f29"/>
                  </a:lnTo>
                  <a:lnTo>
                    <a:pt x="f15" y="f30"/>
                  </a:lnTo>
                  <a:lnTo>
                    <a:pt x="f14" y="f31"/>
                  </a:lnTo>
                  <a:lnTo>
                    <a:pt x="f15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17" y="f37"/>
                  </a:lnTo>
                  <a:lnTo>
                    <a:pt x="f26" y="f38"/>
                  </a:lnTo>
                  <a:lnTo>
                    <a:pt x="f39" y="f40"/>
                  </a:lnTo>
                  <a:lnTo>
                    <a:pt x="f39" y="f41"/>
                  </a:lnTo>
                  <a:lnTo>
                    <a:pt x="f42" y="f8"/>
                  </a:lnTo>
                  <a:lnTo>
                    <a:pt x="f27" y="f8"/>
                  </a:lnTo>
                  <a:lnTo>
                    <a:pt x="f14" y="f8"/>
                  </a:lnTo>
                  <a:lnTo>
                    <a:pt x="f13" y="f8"/>
                  </a:lnTo>
                  <a:lnTo>
                    <a:pt x="f12" y="f8"/>
                  </a:lnTo>
                  <a:lnTo>
                    <a:pt x="f43" y="f44"/>
                  </a:lnTo>
                  <a:lnTo>
                    <a:pt x="f2" y="f40"/>
                  </a:lnTo>
                  <a:lnTo>
                    <a:pt x="f45" y="f40"/>
                  </a:lnTo>
                  <a:lnTo>
                    <a:pt x="f46" y="f47"/>
                  </a:lnTo>
                  <a:lnTo>
                    <a:pt x="f48" y="f47"/>
                  </a:lnTo>
                  <a:lnTo>
                    <a:pt x="f49" y="f47"/>
                  </a:lnTo>
                  <a:lnTo>
                    <a:pt x="f50" y="f51"/>
                  </a:lnTo>
                  <a:lnTo>
                    <a:pt x="f52" y="f51"/>
                  </a:lnTo>
                  <a:lnTo>
                    <a:pt x="f53" y="f47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7"/>
                  </a:lnTo>
                  <a:lnTo>
                    <a:pt x="f59" y="f60"/>
                  </a:lnTo>
                  <a:lnTo>
                    <a:pt x="f61" y="f62"/>
                  </a:lnTo>
                  <a:lnTo>
                    <a:pt x="f63" y="f64"/>
                  </a:lnTo>
                  <a:lnTo>
                    <a:pt x="f65" y="f64"/>
                  </a:lnTo>
                  <a:lnTo>
                    <a:pt x="f66" y="f64"/>
                  </a:lnTo>
                  <a:lnTo>
                    <a:pt x="f67" y="f64"/>
                  </a:lnTo>
                  <a:lnTo>
                    <a:pt x="f6" y="f32"/>
                  </a:lnTo>
                  <a:lnTo>
                    <a:pt x="f6" y="f31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72" y="f73"/>
                  </a:lnTo>
                  <a:lnTo>
                    <a:pt x="f74" y="f75"/>
                  </a:lnTo>
                  <a:lnTo>
                    <a:pt x="f76" y="f53"/>
                  </a:lnTo>
                  <a:lnTo>
                    <a:pt x="f77" y="f78"/>
                  </a:lnTo>
                  <a:lnTo>
                    <a:pt x="f79" y="f80"/>
                  </a:lnTo>
                  <a:lnTo>
                    <a:pt x="f81" y="f82"/>
                  </a:lnTo>
                  <a:lnTo>
                    <a:pt x="f83" y="f84"/>
                  </a:lnTo>
                  <a:lnTo>
                    <a:pt x="f85" y="f86"/>
                  </a:lnTo>
                  <a:lnTo>
                    <a:pt x="f87" y="f88"/>
                  </a:lnTo>
                  <a:lnTo>
                    <a:pt x="f89" y="f90"/>
                  </a:lnTo>
                  <a:lnTo>
                    <a:pt x="f58" y="f91"/>
                  </a:lnTo>
                  <a:lnTo>
                    <a:pt x="f92" y="f93"/>
                  </a:lnTo>
                  <a:lnTo>
                    <a:pt x="f78" y="f66"/>
                  </a:lnTo>
                  <a:lnTo>
                    <a:pt x="f94" y="f93"/>
                  </a:lnTo>
                  <a:lnTo>
                    <a:pt x="f95" y="f96"/>
                  </a:lnTo>
                  <a:lnTo>
                    <a:pt x="f97" y="f98"/>
                  </a:lnTo>
                  <a:lnTo>
                    <a:pt x="f48" y="f99"/>
                  </a:lnTo>
                  <a:lnTo>
                    <a:pt x="f100" y="f101"/>
                  </a:lnTo>
                  <a:lnTo>
                    <a:pt x="f102" y="f6"/>
                  </a:lnTo>
                  <a:lnTo>
                    <a:pt x="f103" y="f104"/>
                  </a:lnTo>
                  <a:lnTo>
                    <a:pt x="f105" y="f106"/>
                  </a:lnTo>
                  <a:lnTo>
                    <a:pt x="f107" y="f108"/>
                  </a:lnTo>
                  <a:lnTo>
                    <a:pt x="f45" y="f109"/>
                  </a:lnTo>
                  <a:lnTo>
                    <a:pt x="f9" y="f10"/>
                  </a:lnTo>
                  <a:close/>
                </a:path>
              </a:pathLst>
            </a:custGeom>
            <a:solidFill>
              <a:srgbClr val="FFFF99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39" name="Freeform 146"/>
            <p:cNvSpPr/>
            <p:nvPr/>
          </p:nvSpPr>
          <p:spPr>
            <a:xfrm>
              <a:off x="2098136" y="2686479"/>
              <a:ext cx="435601" cy="932057"/>
            </a:xfrm>
            <a:custGeom>
              <a:avLst/>
              <a:gdLst>
                <a:gd name="f0" fmla="val 10800000"/>
                <a:gd name="f1" fmla="val 5400000"/>
                <a:gd name="f2" fmla="val 360"/>
                <a:gd name="f3" fmla="val 180"/>
                <a:gd name="f4" fmla="val w"/>
                <a:gd name="f5" fmla="val h"/>
                <a:gd name="f6" fmla="val 0"/>
                <a:gd name="f7" fmla="val 447"/>
                <a:gd name="f8" fmla="val 828"/>
                <a:gd name="f9" fmla="val 412"/>
                <a:gd name="f10" fmla="val 763"/>
                <a:gd name="f11" fmla="val 400"/>
                <a:gd name="f12" fmla="val 777"/>
                <a:gd name="f13" fmla="val 389"/>
                <a:gd name="f14" fmla="val 787"/>
                <a:gd name="f15" fmla="val 380"/>
                <a:gd name="f16" fmla="val 795"/>
                <a:gd name="f17" fmla="val 348"/>
                <a:gd name="f18" fmla="val 797"/>
                <a:gd name="f19" fmla="val 332"/>
                <a:gd name="f20" fmla="val 307"/>
                <a:gd name="f21" fmla="val 813"/>
                <a:gd name="f22" fmla="val 305"/>
                <a:gd name="f23" fmla="val 808"/>
                <a:gd name="f24" fmla="val 292"/>
                <a:gd name="f25" fmla="val 782"/>
                <a:gd name="f26" fmla="val 281"/>
                <a:gd name="f27" fmla="val 760"/>
                <a:gd name="f28" fmla="val 259"/>
                <a:gd name="f29" fmla="val 764"/>
                <a:gd name="f30" fmla="val 249"/>
                <a:gd name="f31" fmla="val 773"/>
                <a:gd name="f32" fmla="val 241"/>
                <a:gd name="f33" fmla="val 781"/>
                <a:gd name="f34" fmla="val 210"/>
                <a:gd name="f35" fmla="val 810"/>
                <a:gd name="f36" fmla="val 189"/>
                <a:gd name="f37" fmla="val 809"/>
                <a:gd name="f38" fmla="val 176"/>
                <a:gd name="f39" fmla="val 788"/>
                <a:gd name="f40" fmla="val 148"/>
                <a:gd name="f41" fmla="val 783"/>
                <a:gd name="f42" fmla="val 131"/>
                <a:gd name="f43" fmla="val 754"/>
                <a:gd name="f44" fmla="val 731"/>
                <a:gd name="f45" fmla="val 121"/>
                <a:gd name="f46" fmla="val 722"/>
                <a:gd name="f47" fmla="val 83"/>
                <a:gd name="f48" fmla="val 717"/>
                <a:gd name="f49" fmla="val 64"/>
                <a:gd name="f50" fmla="val 735"/>
                <a:gd name="f51" fmla="val 47"/>
                <a:gd name="f52" fmla="val 748"/>
                <a:gd name="f53" fmla="val 17"/>
                <a:gd name="f54" fmla="val 778"/>
                <a:gd name="f55" fmla="val 18"/>
                <a:gd name="f56" fmla="val 30"/>
                <a:gd name="f57" fmla="val 706"/>
                <a:gd name="f58" fmla="val 40"/>
                <a:gd name="f59" fmla="val 685"/>
                <a:gd name="f60" fmla="val 53"/>
                <a:gd name="f61" fmla="val 664"/>
                <a:gd name="f62" fmla="val 55"/>
                <a:gd name="f63" fmla="val 644"/>
                <a:gd name="f64" fmla="val 60"/>
                <a:gd name="f65" fmla="val 627"/>
                <a:gd name="f66" fmla="val 67"/>
                <a:gd name="f67" fmla="val 616"/>
                <a:gd name="f68" fmla="val 76"/>
                <a:gd name="f69" fmla="val 593"/>
                <a:gd name="f70" fmla="val 567"/>
                <a:gd name="f71" fmla="val 546"/>
                <a:gd name="f72" fmla="val 75"/>
                <a:gd name="f73" fmla="val 506"/>
                <a:gd name="f74" fmla="val 493"/>
                <a:gd name="f75" fmla="val 34"/>
                <a:gd name="f76" fmla="val 494"/>
                <a:gd name="f77" fmla="val 16"/>
                <a:gd name="f78" fmla="val 481"/>
                <a:gd name="f79" fmla="val 3"/>
                <a:gd name="f80" fmla="val 469"/>
                <a:gd name="f81" fmla="val 1"/>
                <a:gd name="f82" fmla="val 458"/>
                <a:gd name="f83" fmla="val 444"/>
                <a:gd name="f84" fmla="val 10"/>
                <a:gd name="f85" fmla="val 422"/>
                <a:gd name="f86" fmla="val 23"/>
                <a:gd name="f87" fmla="val 407"/>
                <a:gd name="f88" fmla="val 33"/>
                <a:gd name="f89" fmla="val 382"/>
                <a:gd name="f90" fmla="val 42"/>
                <a:gd name="f91" fmla="val 354"/>
                <a:gd name="f92" fmla="val 51"/>
                <a:gd name="f93" fmla="val 339"/>
                <a:gd name="f94" fmla="val 56"/>
                <a:gd name="f95" fmla="val 331"/>
                <a:gd name="f96" fmla="val 65"/>
                <a:gd name="f97" fmla="val 320"/>
                <a:gd name="f98" fmla="val 286"/>
                <a:gd name="f99" fmla="val 78"/>
                <a:gd name="f100" fmla="val 258"/>
                <a:gd name="f101" fmla="val 85"/>
                <a:gd name="f102" fmla="val 221"/>
                <a:gd name="f103" fmla="val 96"/>
                <a:gd name="f104" fmla="val 196"/>
                <a:gd name="f105" fmla="val 107"/>
                <a:gd name="f106" fmla="val 174"/>
                <a:gd name="f107" fmla="val 128"/>
                <a:gd name="f108" fmla="val 168"/>
                <a:gd name="f109" fmla="val 136"/>
                <a:gd name="f110" fmla="val 132"/>
                <a:gd name="f111" fmla="val 144"/>
                <a:gd name="f112" fmla="val 112"/>
                <a:gd name="f113" fmla="val 93"/>
                <a:gd name="f114" fmla="val 155"/>
                <a:gd name="f115" fmla="val 62"/>
                <a:gd name="f116" fmla="val 153"/>
                <a:gd name="f117" fmla="val 39"/>
                <a:gd name="f118" fmla="val 197"/>
                <a:gd name="f119" fmla="val 27"/>
                <a:gd name="f120" fmla="val 50"/>
                <a:gd name="f121" fmla="val 205"/>
                <a:gd name="f122" fmla="val 70"/>
                <a:gd name="f123" fmla="val 219"/>
                <a:gd name="f124" fmla="val 92"/>
                <a:gd name="f125" fmla="val 227"/>
                <a:gd name="f126" fmla="val 100"/>
                <a:gd name="f127" fmla="val 231"/>
                <a:gd name="f128" fmla="val 126"/>
                <a:gd name="f129" fmla="val 238"/>
                <a:gd name="f130" fmla="val 242"/>
                <a:gd name="f131" fmla="val 151"/>
                <a:gd name="f132" fmla="val 254"/>
                <a:gd name="f133" fmla="val 175"/>
                <a:gd name="f134" fmla="val 194"/>
                <a:gd name="f135" fmla="val 265"/>
                <a:gd name="f136" fmla="val 217"/>
                <a:gd name="f137" fmla="val 276"/>
                <a:gd name="f138" fmla="val 239"/>
                <a:gd name="f139" fmla="val 280"/>
                <a:gd name="f140" fmla="val 255"/>
                <a:gd name="f141" fmla="val 260"/>
                <a:gd name="f142" fmla="val 318"/>
                <a:gd name="f143" fmla="val 333"/>
                <a:gd name="f144" fmla="val 351"/>
                <a:gd name="f145" fmla="val 303"/>
                <a:gd name="f146" fmla="val 356"/>
                <a:gd name="f147" fmla="val 330"/>
                <a:gd name="f148" fmla="val 350"/>
                <a:gd name="f149" fmla="val 342"/>
                <a:gd name="f150" fmla="val 381"/>
                <a:gd name="f151" fmla="val 347"/>
                <a:gd name="f152" fmla="val 397"/>
                <a:gd name="f153" fmla="val 415"/>
                <a:gd name="f154" fmla="val 450"/>
                <a:gd name="f155" fmla="val 462"/>
                <a:gd name="f156" fmla="val 465"/>
                <a:gd name="f157" fmla="val 385"/>
                <a:gd name="f158" fmla="val 401"/>
                <a:gd name="f159" fmla="val 478"/>
                <a:gd name="f160" fmla="val 433"/>
                <a:gd name="f161" fmla="val 495"/>
                <a:gd name="f162" fmla="val 432"/>
                <a:gd name="f163" fmla="val 503"/>
                <a:gd name="f164" fmla="val 436"/>
                <a:gd name="f165" fmla="val 533"/>
                <a:gd name="f166" fmla="val 395"/>
                <a:gd name="f167" fmla="val 550"/>
                <a:gd name="f168" fmla="val 559"/>
                <a:gd name="f169" fmla="val 601"/>
                <a:gd name="f170" fmla="val 383"/>
                <a:gd name="f171" fmla="val 610"/>
                <a:gd name="f172" fmla="val 390"/>
                <a:gd name="f173" fmla="val 641"/>
                <a:gd name="f174" fmla="val 673"/>
                <a:gd name="f175" fmla="val 410"/>
                <a:gd name="f176" fmla="val 692"/>
                <a:gd name="f177" fmla="val 713"/>
                <a:gd name="f178" fmla="val 736"/>
                <a:gd name="f179" fmla="val 751"/>
                <a:gd name="f180" fmla="+- 0 0 -90"/>
                <a:gd name="f181" fmla="*/ f4 1 447"/>
                <a:gd name="f182" fmla="*/ f5 1 828"/>
                <a:gd name="f183" fmla="+- f8 0 f6"/>
                <a:gd name="f184" fmla="+- f7 0 f6"/>
                <a:gd name="f185" fmla="*/ f180 f0 1"/>
                <a:gd name="f186" fmla="*/ f184 1 447"/>
                <a:gd name="f187" fmla="*/ f183 1 828"/>
                <a:gd name="f188" fmla="*/ 223 f184 1"/>
                <a:gd name="f189" fmla="*/ 410 f183 1"/>
                <a:gd name="f190" fmla="*/ 212 f184 1"/>
                <a:gd name="f191" fmla="*/ 419 f183 1"/>
                <a:gd name="f192" fmla="*/ 185 f184 1"/>
                <a:gd name="f193" fmla="*/ 437 f183 1"/>
                <a:gd name="f194" fmla="*/ 170 f184 1"/>
                <a:gd name="f195" fmla="*/ 427 f183 1"/>
                <a:gd name="f196" fmla="*/ 156 f184 1"/>
                <a:gd name="f197" fmla="*/ 401 f183 1"/>
                <a:gd name="f198" fmla="*/ 139 f184 1"/>
                <a:gd name="f199" fmla="*/ 408 f183 1"/>
                <a:gd name="f200" fmla="*/ 117 f184 1"/>
                <a:gd name="f201" fmla="*/ 98 f184 1"/>
                <a:gd name="f202" fmla="*/ 416 f183 1"/>
                <a:gd name="f203" fmla="*/ 73 f184 1"/>
                <a:gd name="f204" fmla="*/ 398 f183 1"/>
                <a:gd name="f205" fmla="*/ 68 f184 1"/>
                <a:gd name="f206" fmla="*/ 381 f183 1"/>
                <a:gd name="f207" fmla="*/ 36 f184 1"/>
                <a:gd name="f208" fmla="*/ 388 f183 1"/>
                <a:gd name="f209" fmla="*/ 10 f184 1"/>
                <a:gd name="f210" fmla="*/ 17 f184 1"/>
                <a:gd name="f211" fmla="*/ 372 f183 1"/>
                <a:gd name="f212" fmla="*/ 30 f184 1"/>
                <a:gd name="f213" fmla="*/ 350 f183 1"/>
                <a:gd name="f214" fmla="*/ 33 f184 1"/>
                <a:gd name="f215" fmla="*/ 331 f183 1"/>
                <a:gd name="f216" fmla="*/ 43 f184 1"/>
                <a:gd name="f217" fmla="*/ 313 f183 1"/>
                <a:gd name="f218" fmla="*/ 288 f183 1"/>
                <a:gd name="f219" fmla="*/ 260 f183 1"/>
                <a:gd name="f220" fmla="*/ 9 f184 1"/>
                <a:gd name="f221" fmla="*/ 254 f183 1"/>
                <a:gd name="f222" fmla="*/ 1 f184 1"/>
                <a:gd name="f223" fmla="*/ 242 f183 1"/>
                <a:gd name="f224" fmla="*/ 6 f184 1"/>
                <a:gd name="f225" fmla="*/ 223 f183 1"/>
                <a:gd name="f226" fmla="*/ 18 f184 1"/>
                <a:gd name="f227" fmla="*/ 202 f183 1"/>
                <a:gd name="f228" fmla="*/ 29 f184 1"/>
                <a:gd name="f229" fmla="*/ 179 f183 1"/>
                <a:gd name="f230" fmla="*/ 169 f183 1"/>
                <a:gd name="f231" fmla="*/ 44 f184 1"/>
                <a:gd name="f232" fmla="*/ 136 f183 1"/>
                <a:gd name="f233" fmla="*/ 54 f184 1"/>
                <a:gd name="f234" fmla="*/ 103 f183 1"/>
                <a:gd name="f235" fmla="*/ 71 f184 1"/>
                <a:gd name="f236" fmla="*/ 89 f183 1"/>
                <a:gd name="f237" fmla="*/ 81 f184 1"/>
                <a:gd name="f238" fmla="*/ 59 f183 1"/>
                <a:gd name="f239" fmla="*/ 86 f184 1"/>
                <a:gd name="f240" fmla="*/ 32 f183 1"/>
                <a:gd name="f241" fmla="*/ 10 f183 1"/>
                <a:gd name="f242" fmla="*/ 109 f184 1"/>
                <a:gd name="f243" fmla="*/ 15 f183 1"/>
                <a:gd name="f244" fmla="*/ 114 f184 1"/>
                <a:gd name="f245" fmla="*/ 37 f183 1"/>
                <a:gd name="f246" fmla="*/ 127 f184 1"/>
                <a:gd name="f247" fmla="*/ 53 f183 1"/>
                <a:gd name="f248" fmla="*/ 133 f184 1"/>
                <a:gd name="f249" fmla="*/ 76 f183 1"/>
                <a:gd name="f250" fmla="*/ 142 f184 1"/>
                <a:gd name="f251" fmla="*/ 92 f183 1"/>
                <a:gd name="f252" fmla="*/ 147 f184 1"/>
                <a:gd name="f253" fmla="*/ 114 f183 1"/>
                <a:gd name="f254" fmla="*/ 134 f183 1"/>
                <a:gd name="f255" fmla="*/ 178 f184 1"/>
                <a:gd name="f256" fmla="*/ 140 f183 1"/>
                <a:gd name="f257" fmla="*/ 196 f184 1"/>
                <a:gd name="f258" fmla="*/ 160 f183 1"/>
                <a:gd name="f259" fmla="*/ 195 f184 1"/>
                <a:gd name="f260" fmla="*/ 187 f183 1"/>
                <a:gd name="f261" fmla="*/ 193 f184 1"/>
                <a:gd name="f262" fmla="*/ 209 f183 1"/>
                <a:gd name="f263" fmla="*/ 198 f184 1"/>
                <a:gd name="f264" fmla="*/ 238 f183 1"/>
                <a:gd name="f265" fmla="*/ 246 f183 1"/>
                <a:gd name="f266" fmla="*/ 224 f184 1"/>
                <a:gd name="f267" fmla="*/ 252 f183 1"/>
                <a:gd name="f268" fmla="*/ 241 f184 1"/>
                <a:gd name="f269" fmla="*/ 244 f184 1"/>
                <a:gd name="f270" fmla="*/ 281 f183 1"/>
                <a:gd name="f271" fmla="*/ 201 f184 1"/>
                <a:gd name="f272" fmla="*/ 290 f183 1"/>
                <a:gd name="f273" fmla="*/ 318 f183 1"/>
                <a:gd name="f274" fmla="*/ 217 f184 1"/>
                <a:gd name="f275" fmla="*/ 339 f183 1"/>
                <a:gd name="f276" fmla="*/ 229 f184 1"/>
                <a:gd name="f277" fmla="*/ 365 f183 1"/>
                <a:gd name="f278" fmla="*/ 230 f184 1"/>
                <a:gd name="f279" fmla="*/ 389 f183 1"/>
                <a:gd name="f280" fmla="*/ 402 f183 1"/>
                <a:gd name="f281" fmla="*/ 0 f184 1"/>
                <a:gd name="f282" fmla="*/ 0 f183 1"/>
                <a:gd name="f283" fmla="*/ 447 f184 1"/>
                <a:gd name="f284" fmla="*/ 828 f183 1"/>
                <a:gd name="f285" fmla="*/ f185 1 f3"/>
                <a:gd name="f286" fmla="*/ f188 1 447"/>
                <a:gd name="f287" fmla="*/ f189 1 828"/>
                <a:gd name="f288" fmla="*/ f190 1 447"/>
                <a:gd name="f289" fmla="*/ f191 1 828"/>
                <a:gd name="f290" fmla="*/ f192 1 447"/>
                <a:gd name="f291" fmla="*/ f193 1 828"/>
                <a:gd name="f292" fmla="*/ f194 1 447"/>
                <a:gd name="f293" fmla="*/ f195 1 828"/>
                <a:gd name="f294" fmla="*/ f196 1 447"/>
                <a:gd name="f295" fmla="*/ f197 1 828"/>
                <a:gd name="f296" fmla="*/ f198 1 447"/>
                <a:gd name="f297" fmla="*/ f199 1 828"/>
                <a:gd name="f298" fmla="*/ f200 1 447"/>
                <a:gd name="f299" fmla="*/ f201 1 447"/>
                <a:gd name="f300" fmla="*/ f202 1 828"/>
                <a:gd name="f301" fmla="*/ f203 1 447"/>
                <a:gd name="f302" fmla="*/ f204 1 828"/>
                <a:gd name="f303" fmla="*/ f205 1 447"/>
                <a:gd name="f304" fmla="*/ f206 1 828"/>
                <a:gd name="f305" fmla="*/ f207 1 447"/>
                <a:gd name="f306" fmla="*/ f208 1 828"/>
                <a:gd name="f307" fmla="*/ f209 1 447"/>
                <a:gd name="f308" fmla="*/ f210 1 447"/>
                <a:gd name="f309" fmla="*/ f211 1 828"/>
                <a:gd name="f310" fmla="*/ f212 1 447"/>
                <a:gd name="f311" fmla="*/ f213 1 828"/>
                <a:gd name="f312" fmla="*/ f214 1 447"/>
                <a:gd name="f313" fmla="*/ f215 1 828"/>
                <a:gd name="f314" fmla="*/ f216 1 447"/>
                <a:gd name="f315" fmla="*/ f217 1 828"/>
                <a:gd name="f316" fmla="*/ f218 1 828"/>
                <a:gd name="f317" fmla="*/ f219 1 828"/>
                <a:gd name="f318" fmla="*/ f220 1 447"/>
                <a:gd name="f319" fmla="*/ f221 1 828"/>
                <a:gd name="f320" fmla="*/ f222 1 447"/>
                <a:gd name="f321" fmla="*/ f223 1 828"/>
                <a:gd name="f322" fmla="*/ f224 1 447"/>
                <a:gd name="f323" fmla="*/ f225 1 828"/>
                <a:gd name="f324" fmla="*/ f226 1 447"/>
                <a:gd name="f325" fmla="*/ f227 1 828"/>
                <a:gd name="f326" fmla="*/ f228 1 447"/>
                <a:gd name="f327" fmla="*/ f229 1 828"/>
                <a:gd name="f328" fmla="*/ f230 1 828"/>
                <a:gd name="f329" fmla="*/ f231 1 447"/>
                <a:gd name="f330" fmla="*/ f232 1 828"/>
                <a:gd name="f331" fmla="*/ f233 1 447"/>
                <a:gd name="f332" fmla="*/ f234 1 828"/>
                <a:gd name="f333" fmla="*/ f235 1 447"/>
                <a:gd name="f334" fmla="*/ f236 1 828"/>
                <a:gd name="f335" fmla="*/ f237 1 447"/>
                <a:gd name="f336" fmla="*/ f238 1 828"/>
                <a:gd name="f337" fmla="*/ f239 1 447"/>
                <a:gd name="f338" fmla="*/ f240 1 828"/>
                <a:gd name="f339" fmla="*/ f241 1 828"/>
                <a:gd name="f340" fmla="*/ f242 1 447"/>
                <a:gd name="f341" fmla="*/ f243 1 828"/>
                <a:gd name="f342" fmla="*/ f244 1 447"/>
                <a:gd name="f343" fmla="*/ f245 1 828"/>
                <a:gd name="f344" fmla="*/ f246 1 447"/>
                <a:gd name="f345" fmla="*/ f247 1 828"/>
                <a:gd name="f346" fmla="*/ f248 1 447"/>
                <a:gd name="f347" fmla="*/ f249 1 828"/>
                <a:gd name="f348" fmla="*/ f250 1 447"/>
                <a:gd name="f349" fmla="*/ f251 1 828"/>
                <a:gd name="f350" fmla="*/ f252 1 447"/>
                <a:gd name="f351" fmla="*/ f253 1 828"/>
                <a:gd name="f352" fmla="*/ f254 1 828"/>
                <a:gd name="f353" fmla="*/ f255 1 447"/>
                <a:gd name="f354" fmla="*/ f256 1 828"/>
                <a:gd name="f355" fmla="*/ f257 1 447"/>
                <a:gd name="f356" fmla="*/ f258 1 828"/>
                <a:gd name="f357" fmla="*/ f259 1 447"/>
                <a:gd name="f358" fmla="*/ f260 1 828"/>
                <a:gd name="f359" fmla="*/ f261 1 447"/>
                <a:gd name="f360" fmla="*/ f262 1 828"/>
                <a:gd name="f361" fmla="*/ f263 1 447"/>
                <a:gd name="f362" fmla="*/ f264 1 828"/>
                <a:gd name="f363" fmla="*/ f265 1 828"/>
                <a:gd name="f364" fmla="*/ f266 1 447"/>
                <a:gd name="f365" fmla="*/ f267 1 828"/>
                <a:gd name="f366" fmla="*/ f268 1 447"/>
                <a:gd name="f367" fmla="*/ f269 1 447"/>
                <a:gd name="f368" fmla="*/ f270 1 828"/>
                <a:gd name="f369" fmla="*/ f271 1 447"/>
                <a:gd name="f370" fmla="*/ f272 1 828"/>
                <a:gd name="f371" fmla="*/ f273 1 828"/>
                <a:gd name="f372" fmla="*/ f274 1 447"/>
                <a:gd name="f373" fmla="*/ f275 1 828"/>
                <a:gd name="f374" fmla="*/ f276 1 447"/>
                <a:gd name="f375" fmla="*/ f277 1 828"/>
                <a:gd name="f376" fmla="*/ f278 1 447"/>
                <a:gd name="f377" fmla="*/ f279 1 828"/>
                <a:gd name="f378" fmla="*/ f280 1 828"/>
                <a:gd name="f379" fmla="*/ f281 1 447"/>
                <a:gd name="f380" fmla="*/ f282 1 828"/>
                <a:gd name="f381" fmla="*/ f283 1 447"/>
                <a:gd name="f382" fmla="*/ f284 1 828"/>
                <a:gd name="f383" fmla="+- f285 0 f1"/>
                <a:gd name="f384" fmla="*/ f286 1 f186"/>
                <a:gd name="f385" fmla="*/ f287 1 f187"/>
                <a:gd name="f386" fmla="*/ f288 1 f186"/>
                <a:gd name="f387" fmla="*/ f289 1 f187"/>
                <a:gd name="f388" fmla="*/ f290 1 f186"/>
                <a:gd name="f389" fmla="*/ f291 1 f187"/>
                <a:gd name="f390" fmla="*/ f292 1 f186"/>
                <a:gd name="f391" fmla="*/ f293 1 f187"/>
                <a:gd name="f392" fmla="*/ f294 1 f186"/>
                <a:gd name="f393" fmla="*/ f295 1 f187"/>
                <a:gd name="f394" fmla="*/ f296 1 f186"/>
                <a:gd name="f395" fmla="*/ f297 1 f187"/>
                <a:gd name="f396" fmla="*/ f298 1 f186"/>
                <a:gd name="f397" fmla="*/ f299 1 f186"/>
                <a:gd name="f398" fmla="*/ f300 1 f187"/>
                <a:gd name="f399" fmla="*/ f301 1 f186"/>
                <a:gd name="f400" fmla="*/ f302 1 f187"/>
                <a:gd name="f401" fmla="*/ f303 1 f186"/>
                <a:gd name="f402" fmla="*/ f304 1 f187"/>
                <a:gd name="f403" fmla="*/ f305 1 f186"/>
                <a:gd name="f404" fmla="*/ f306 1 f187"/>
                <a:gd name="f405" fmla="*/ f307 1 f186"/>
                <a:gd name="f406" fmla="*/ f308 1 f186"/>
                <a:gd name="f407" fmla="*/ f309 1 f187"/>
                <a:gd name="f408" fmla="*/ f310 1 f186"/>
                <a:gd name="f409" fmla="*/ f311 1 f187"/>
                <a:gd name="f410" fmla="*/ f312 1 f186"/>
                <a:gd name="f411" fmla="*/ f313 1 f187"/>
                <a:gd name="f412" fmla="*/ f314 1 f186"/>
                <a:gd name="f413" fmla="*/ f315 1 f187"/>
                <a:gd name="f414" fmla="*/ f316 1 f187"/>
                <a:gd name="f415" fmla="*/ f317 1 f187"/>
                <a:gd name="f416" fmla="*/ f318 1 f186"/>
                <a:gd name="f417" fmla="*/ f319 1 f187"/>
                <a:gd name="f418" fmla="*/ f320 1 f186"/>
                <a:gd name="f419" fmla="*/ f321 1 f187"/>
                <a:gd name="f420" fmla="*/ f322 1 f186"/>
                <a:gd name="f421" fmla="*/ f323 1 f187"/>
                <a:gd name="f422" fmla="*/ f324 1 f186"/>
                <a:gd name="f423" fmla="*/ f325 1 f187"/>
                <a:gd name="f424" fmla="*/ f326 1 f186"/>
                <a:gd name="f425" fmla="*/ f327 1 f187"/>
                <a:gd name="f426" fmla="*/ f328 1 f187"/>
                <a:gd name="f427" fmla="*/ f329 1 f186"/>
                <a:gd name="f428" fmla="*/ f330 1 f187"/>
                <a:gd name="f429" fmla="*/ f331 1 f186"/>
                <a:gd name="f430" fmla="*/ f332 1 f187"/>
                <a:gd name="f431" fmla="*/ f333 1 f186"/>
                <a:gd name="f432" fmla="*/ f334 1 f187"/>
                <a:gd name="f433" fmla="*/ f335 1 f186"/>
                <a:gd name="f434" fmla="*/ f336 1 f187"/>
                <a:gd name="f435" fmla="*/ f337 1 f186"/>
                <a:gd name="f436" fmla="*/ f338 1 f187"/>
                <a:gd name="f437" fmla="*/ f339 1 f187"/>
                <a:gd name="f438" fmla="*/ f340 1 f186"/>
                <a:gd name="f439" fmla="*/ f341 1 f187"/>
                <a:gd name="f440" fmla="*/ f342 1 f186"/>
                <a:gd name="f441" fmla="*/ f343 1 f187"/>
                <a:gd name="f442" fmla="*/ f344 1 f186"/>
                <a:gd name="f443" fmla="*/ f345 1 f187"/>
                <a:gd name="f444" fmla="*/ f346 1 f186"/>
                <a:gd name="f445" fmla="*/ f347 1 f187"/>
                <a:gd name="f446" fmla="*/ f348 1 f186"/>
                <a:gd name="f447" fmla="*/ f349 1 f187"/>
                <a:gd name="f448" fmla="*/ f350 1 f186"/>
                <a:gd name="f449" fmla="*/ f351 1 f187"/>
                <a:gd name="f450" fmla="*/ f352 1 f187"/>
                <a:gd name="f451" fmla="*/ f353 1 f186"/>
                <a:gd name="f452" fmla="*/ f354 1 f187"/>
                <a:gd name="f453" fmla="*/ f355 1 f186"/>
                <a:gd name="f454" fmla="*/ f356 1 f187"/>
                <a:gd name="f455" fmla="*/ f357 1 f186"/>
                <a:gd name="f456" fmla="*/ f358 1 f187"/>
                <a:gd name="f457" fmla="*/ f359 1 f186"/>
                <a:gd name="f458" fmla="*/ f360 1 f187"/>
                <a:gd name="f459" fmla="*/ f361 1 f186"/>
                <a:gd name="f460" fmla="*/ f362 1 f187"/>
                <a:gd name="f461" fmla="*/ f363 1 f187"/>
                <a:gd name="f462" fmla="*/ f364 1 f186"/>
                <a:gd name="f463" fmla="*/ f365 1 f187"/>
                <a:gd name="f464" fmla="*/ f366 1 f186"/>
                <a:gd name="f465" fmla="*/ f367 1 f186"/>
                <a:gd name="f466" fmla="*/ f368 1 f187"/>
                <a:gd name="f467" fmla="*/ f369 1 f186"/>
                <a:gd name="f468" fmla="*/ f370 1 f187"/>
                <a:gd name="f469" fmla="*/ f371 1 f187"/>
                <a:gd name="f470" fmla="*/ f372 1 f186"/>
                <a:gd name="f471" fmla="*/ f373 1 f187"/>
                <a:gd name="f472" fmla="*/ f374 1 f186"/>
                <a:gd name="f473" fmla="*/ f375 1 f187"/>
                <a:gd name="f474" fmla="*/ f376 1 f186"/>
                <a:gd name="f475" fmla="*/ f377 1 f187"/>
                <a:gd name="f476" fmla="*/ f378 1 f187"/>
                <a:gd name="f477" fmla="*/ f379 1 f186"/>
                <a:gd name="f478" fmla="*/ f381 1 f186"/>
                <a:gd name="f479" fmla="*/ f380 1 f187"/>
                <a:gd name="f480" fmla="*/ f382 1 f187"/>
                <a:gd name="f481" fmla="*/ f477 f181 1"/>
                <a:gd name="f482" fmla="*/ f478 f181 1"/>
                <a:gd name="f483" fmla="*/ f480 f182 1"/>
                <a:gd name="f484" fmla="*/ f479 f182 1"/>
                <a:gd name="f485" fmla="*/ f384 f181 1"/>
                <a:gd name="f486" fmla="*/ f385 f182 1"/>
                <a:gd name="f487" fmla="*/ f386 f181 1"/>
                <a:gd name="f488" fmla="*/ f387 f182 1"/>
                <a:gd name="f489" fmla="*/ f388 f181 1"/>
                <a:gd name="f490" fmla="*/ f389 f182 1"/>
                <a:gd name="f491" fmla="*/ f390 f181 1"/>
                <a:gd name="f492" fmla="*/ f391 f182 1"/>
                <a:gd name="f493" fmla="*/ f392 f181 1"/>
                <a:gd name="f494" fmla="*/ f393 f182 1"/>
                <a:gd name="f495" fmla="*/ f394 f181 1"/>
                <a:gd name="f496" fmla="*/ f395 f182 1"/>
                <a:gd name="f497" fmla="*/ f396 f181 1"/>
                <a:gd name="f498" fmla="*/ f397 f181 1"/>
                <a:gd name="f499" fmla="*/ f398 f182 1"/>
                <a:gd name="f500" fmla="*/ f399 f181 1"/>
                <a:gd name="f501" fmla="*/ f400 f182 1"/>
                <a:gd name="f502" fmla="*/ f401 f181 1"/>
                <a:gd name="f503" fmla="*/ f402 f182 1"/>
                <a:gd name="f504" fmla="*/ f403 f181 1"/>
                <a:gd name="f505" fmla="*/ f404 f182 1"/>
                <a:gd name="f506" fmla="*/ f405 f181 1"/>
                <a:gd name="f507" fmla="*/ f406 f181 1"/>
                <a:gd name="f508" fmla="*/ f407 f182 1"/>
                <a:gd name="f509" fmla="*/ f408 f181 1"/>
                <a:gd name="f510" fmla="*/ f409 f182 1"/>
                <a:gd name="f511" fmla="*/ f410 f181 1"/>
                <a:gd name="f512" fmla="*/ f411 f182 1"/>
                <a:gd name="f513" fmla="*/ f412 f181 1"/>
                <a:gd name="f514" fmla="*/ f413 f182 1"/>
                <a:gd name="f515" fmla="*/ f414 f182 1"/>
                <a:gd name="f516" fmla="*/ f415 f182 1"/>
                <a:gd name="f517" fmla="*/ f416 f181 1"/>
                <a:gd name="f518" fmla="*/ f417 f182 1"/>
                <a:gd name="f519" fmla="*/ f418 f181 1"/>
                <a:gd name="f520" fmla="*/ f419 f182 1"/>
                <a:gd name="f521" fmla="*/ f420 f181 1"/>
                <a:gd name="f522" fmla="*/ f421 f182 1"/>
                <a:gd name="f523" fmla="*/ f422 f181 1"/>
                <a:gd name="f524" fmla="*/ f423 f182 1"/>
                <a:gd name="f525" fmla="*/ f424 f181 1"/>
                <a:gd name="f526" fmla="*/ f425 f182 1"/>
                <a:gd name="f527" fmla="*/ f426 f182 1"/>
                <a:gd name="f528" fmla="*/ f427 f181 1"/>
                <a:gd name="f529" fmla="*/ f428 f182 1"/>
                <a:gd name="f530" fmla="*/ f429 f181 1"/>
                <a:gd name="f531" fmla="*/ f430 f182 1"/>
                <a:gd name="f532" fmla="*/ f431 f181 1"/>
                <a:gd name="f533" fmla="*/ f432 f182 1"/>
                <a:gd name="f534" fmla="*/ f433 f181 1"/>
                <a:gd name="f535" fmla="*/ f434 f182 1"/>
                <a:gd name="f536" fmla="*/ f435 f181 1"/>
                <a:gd name="f537" fmla="*/ f436 f182 1"/>
                <a:gd name="f538" fmla="*/ f437 f182 1"/>
                <a:gd name="f539" fmla="*/ f438 f181 1"/>
                <a:gd name="f540" fmla="*/ f439 f182 1"/>
                <a:gd name="f541" fmla="*/ f440 f181 1"/>
                <a:gd name="f542" fmla="*/ f441 f182 1"/>
                <a:gd name="f543" fmla="*/ f442 f181 1"/>
                <a:gd name="f544" fmla="*/ f443 f182 1"/>
                <a:gd name="f545" fmla="*/ f444 f181 1"/>
                <a:gd name="f546" fmla="*/ f445 f182 1"/>
                <a:gd name="f547" fmla="*/ f446 f181 1"/>
                <a:gd name="f548" fmla="*/ f447 f182 1"/>
                <a:gd name="f549" fmla="*/ f448 f181 1"/>
                <a:gd name="f550" fmla="*/ f449 f182 1"/>
                <a:gd name="f551" fmla="*/ f450 f182 1"/>
                <a:gd name="f552" fmla="*/ f451 f181 1"/>
                <a:gd name="f553" fmla="*/ f452 f182 1"/>
                <a:gd name="f554" fmla="*/ f453 f181 1"/>
                <a:gd name="f555" fmla="*/ f454 f182 1"/>
                <a:gd name="f556" fmla="*/ f455 f181 1"/>
                <a:gd name="f557" fmla="*/ f456 f182 1"/>
                <a:gd name="f558" fmla="*/ f457 f181 1"/>
                <a:gd name="f559" fmla="*/ f458 f182 1"/>
                <a:gd name="f560" fmla="*/ f459 f181 1"/>
                <a:gd name="f561" fmla="*/ f460 f182 1"/>
                <a:gd name="f562" fmla="*/ f461 f182 1"/>
                <a:gd name="f563" fmla="*/ f462 f181 1"/>
                <a:gd name="f564" fmla="*/ f463 f182 1"/>
                <a:gd name="f565" fmla="*/ f464 f181 1"/>
                <a:gd name="f566" fmla="*/ f465 f181 1"/>
                <a:gd name="f567" fmla="*/ f466 f182 1"/>
                <a:gd name="f568" fmla="*/ f467 f181 1"/>
                <a:gd name="f569" fmla="*/ f468 f182 1"/>
                <a:gd name="f570" fmla="*/ f469 f182 1"/>
                <a:gd name="f571" fmla="*/ f470 f181 1"/>
                <a:gd name="f572" fmla="*/ f471 f182 1"/>
                <a:gd name="f573" fmla="*/ f472 f181 1"/>
                <a:gd name="f574" fmla="*/ f473 f182 1"/>
                <a:gd name="f575" fmla="*/ f474 f181 1"/>
                <a:gd name="f576" fmla="*/ f475 f182 1"/>
                <a:gd name="f577" fmla="*/ f476 f18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83">
                  <a:pos x="f485" y="f486"/>
                </a:cxn>
                <a:cxn ang="f383">
                  <a:pos x="f487" y="f488"/>
                </a:cxn>
                <a:cxn ang="f383">
                  <a:pos x="f489" y="f490"/>
                </a:cxn>
                <a:cxn ang="f383">
                  <a:pos x="f491" y="f492"/>
                </a:cxn>
                <a:cxn ang="f383">
                  <a:pos x="f493" y="f494"/>
                </a:cxn>
                <a:cxn ang="f383">
                  <a:pos x="f495" y="f496"/>
                </a:cxn>
                <a:cxn ang="f383">
                  <a:pos x="f497" y="f492"/>
                </a:cxn>
                <a:cxn ang="f383">
                  <a:pos x="f498" y="f499"/>
                </a:cxn>
                <a:cxn ang="f383">
                  <a:pos x="f500" y="f501"/>
                </a:cxn>
                <a:cxn ang="f383">
                  <a:pos x="f502" y="f503"/>
                </a:cxn>
                <a:cxn ang="f383">
                  <a:pos x="f504" y="f505"/>
                </a:cxn>
                <a:cxn ang="f383">
                  <a:pos x="f506" y="f486"/>
                </a:cxn>
                <a:cxn ang="f383">
                  <a:pos x="f507" y="f508"/>
                </a:cxn>
                <a:cxn ang="f383">
                  <a:pos x="f509" y="f510"/>
                </a:cxn>
                <a:cxn ang="f383">
                  <a:pos x="f511" y="f512"/>
                </a:cxn>
                <a:cxn ang="f383">
                  <a:pos x="f513" y="f514"/>
                </a:cxn>
                <a:cxn ang="f383">
                  <a:pos x="f513" y="f515"/>
                </a:cxn>
                <a:cxn ang="f383">
                  <a:pos x="f511" y="f516"/>
                </a:cxn>
                <a:cxn ang="f383">
                  <a:pos x="f517" y="f518"/>
                </a:cxn>
                <a:cxn ang="f383">
                  <a:pos x="f519" y="f520"/>
                </a:cxn>
                <a:cxn ang="f383">
                  <a:pos x="f521" y="f522"/>
                </a:cxn>
                <a:cxn ang="f383">
                  <a:pos x="f523" y="f524"/>
                </a:cxn>
                <a:cxn ang="f383">
                  <a:pos x="f525" y="f526"/>
                </a:cxn>
                <a:cxn ang="f383">
                  <a:pos x="f504" y="f527"/>
                </a:cxn>
                <a:cxn ang="f383">
                  <a:pos x="f528" y="f529"/>
                </a:cxn>
                <a:cxn ang="f383">
                  <a:pos x="f530" y="f531"/>
                </a:cxn>
                <a:cxn ang="f383">
                  <a:pos x="f532" y="f533"/>
                </a:cxn>
                <a:cxn ang="f383">
                  <a:pos x="f534" y="f535"/>
                </a:cxn>
                <a:cxn ang="f383">
                  <a:pos x="f536" y="f537"/>
                </a:cxn>
                <a:cxn ang="f383">
                  <a:pos x="f536" y="f538"/>
                </a:cxn>
                <a:cxn ang="f383">
                  <a:pos x="f539" y="f540"/>
                </a:cxn>
                <a:cxn ang="f383">
                  <a:pos x="f541" y="f542"/>
                </a:cxn>
                <a:cxn ang="f383">
                  <a:pos x="f543" y="f544"/>
                </a:cxn>
                <a:cxn ang="f383">
                  <a:pos x="f545" y="f546"/>
                </a:cxn>
                <a:cxn ang="f383">
                  <a:pos x="f547" y="f548"/>
                </a:cxn>
                <a:cxn ang="f383">
                  <a:pos x="f549" y="f550"/>
                </a:cxn>
                <a:cxn ang="f383">
                  <a:pos x="f493" y="f551"/>
                </a:cxn>
                <a:cxn ang="f383">
                  <a:pos x="f552" y="f553"/>
                </a:cxn>
                <a:cxn ang="f383">
                  <a:pos x="f554" y="f555"/>
                </a:cxn>
                <a:cxn ang="f383">
                  <a:pos x="f556" y="f557"/>
                </a:cxn>
                <a:cxn ang="f383">
                  <a:pos x="f558" y="f559"/>
                </a:cxn>
                <a:cxn ang="f383">
                  <a:pos x="f560" y="f561"/>
                </a:cxn>
                <a:cxn ang="f383">
                  <a:pos x="f560" y="f562"/>
                </a:cxn>
                <a:cxn ang="f383">
                  <a:pos x="f563" y="f564"/>
                </a:cxn>
                <a:cxn ang="f383">
                  <a:pos x="f565" y="f516"/>
                </a:cxn>
                <a:cxn ang="f383">
                  <a:pos x="f566" y="f567"/>
                </a:cxn>
                <a:cxn ang="f383">
                  <a:pos x="f568" y="f569"/>
                </a:cxn>
                <a:cxn ang="f383">
                  <a:pos x="f554" y="f570"/>
                </a:cxn>
                <a:cxn ang="f383">
                  <a:pos x="f571" y="f572"/>
                </a:cxn>
                <a:cxn ang="f383">
                  <a:pos x="f573" y="f574"/>
                </a:cxn>
                <a:cxn ang="f383">
                  <a:pos x="f575" y="f576"/>
                </a:cxn>
                <a:cxn ang="f383">
                  <a:pos x="f575" y="f577"/>
                </a:cxn>
              </a:cxnLst>
              <a:rect l="f481" t="f484" r="f482" b="f483"/>
              <a:pathLst>
                <a:path w="447" h="828">
                  <a:moveTo>
                    <a:pt x="f9" y="f10"/>
                  </a:move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8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2" y="f44"/>
                  </a:lnTo>
                  <a:lnTo>
                    <a:pt x="f45" y="f46"/>
                  </a:lnTo>
                  <a:lnTo>
                    <a:pt x="f47" y="f48"/>
                  </a:lnTo>
                  <a:lnTo>
                    <a:pt x="f49" y="f50"/>
                  </a:lnTo>
                  <a:lnTo>
                    <a:pt x="f51" y="f52"/>
                  </a:lnTo>
                  <a:lnTo>
                    <a:pt x="f53" y="f54"/>
                  </a:lnTo>
                  <a:lnTo>
                    <a:pt x="f55" y="f44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64" y="f65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68" y="f70"/>
                  </a:lnTo>
                  <a:lnTo>
                    <a:pt x="f68" y="f71"/>
                  </a:lnTo>
                  <a:lnTo>
                    <a:pt x="f72" y="f73"/>
                  </a:lnTo>
                  <a:lnTo>
                    <a:pt x="f64" y="f74"/>
                  </a:lnTo>
                  <a:lnTo>
                    <a:pt x="f75" y="f76"/>
                  </a:lnTo>
                  <a:lnTo>
                    <a:pt x="f77" y="f78"/>
                  </a:lnTo>
                  <a:lnTo>
                    <a:pt x="f79" y="f80"/>
                  </a:lnTo>
                  <a:lnTo>
                    <a:pt x="f81" y="f82"/>
                  </a:lnTo>
                  <a:lnTo>
                    <a:pt x="f6" y="f83"/>
                  </a:lnTo>
                  <a:lnTo>
                    <a:pt x="f84" y="f85"/>
                  </a:lnTo>
                  <a:lnTo>
                    <a:pt x="f86" y="f87"/>
                  </a:lnTo>
                  <a:lnTo>
                    <a:pt x="f88" y="f89"/>
                  </a:lnTo>
                  <a:lnTo>
                    <a:pt x="f90" y="f91"/>
                  </a:lnTo>
                  <a:lnTo>
                    <a:pt x="f92" y="f93"/>
                  </a:lnTo>
                  <a:lnTo>
                    <a:pt x="f94" y="f95"/>
                  </a:lnTo>
                  <a:lnTo>
                    <a:pt x="f96" y="f97"/>
                  </a:lnTo>
                  <a:lnTo>
                    <a:pt x="f96" y="f98"/>
                  </a:lnTo>
                  <a:lnTo>
                    <a:pt x="f99" y="f100"/>
                  </a:lnTo>
                  <a:lnTo>
                    <a:pt x="f101" y="f102"/>
                  </a:lnTo>
                  <a:lnTo>
                    <a:pt x="f103" y="f104"/>
                  </a:lnTo>
                  <a:lnTo>
                    <a:pt x="f105" y="f106"/>
                  </a:lnTo>
                  <a:lnTo>
                    <a:pt x="f107" y="f108"/>
                  </a:lnTo>
                  <a:lnTo>
                    <a:pt x="f109" y="f110"/>
                  </a:lnTo>
                  <a:lnTo>
                    <a:pt x="f111" y="f112"/>
                  </a:lnTo>
                  <a:lnTo>
                    <a:pt x="f111" y="f113"/>
                  </a:lnTo>
                  <a:lnTo>
                    <a:pt x="f114" y="f115"/>
                  </a:lnTo>
                  <a:lnTo>
                    <a:pt x="f116" y="f117"/>
                  </a:lnTo>
                  <a:lnTo>
                    <a:pt x="f114" y="f55"/>
                  </a:lnTo>
                  <a:lnTo>
                    <a:pt x="f104" y="f6"/>
                  </a:lnTo>
                  <a:lnTo>
                    <a:pt x="f118" y="f119"/>
                  </a:lnTo>
                  <a:lnTo>
                    <a:pt x="f118" y="f120"/>
                  </a:lnTo>
                  <a:lnTo>
                    <a:pt x="f121" y="f122"/>
                  </a:lnTo>
                  <a:lnTo>
                    <a:pt x="f123" y="f124"/>
                  </a:lnTo>
                  <a:lnTo>
                    <a:pt x="f125" y="f126"/>
                  </a:lnTo>
                  <a:lnTo>
                    <a:pt x="f127" y="f128"/>
                  </a:lnTo>
                  <a:lnTo>
                    <a:pt x="f129" y="f111"/>
                  </a:lnTo>
                  <a:lnTo>
                    <a:pt x="f130" y="f131"/>
                  </a:lnTo>
                  <a:lnTo>
                    <a:pt x="f132" y="f133"/>
                  </a:lnTo>
                  <a:lnTo>
                    <a:pt x="f132" y="f134"/>
                  </a:lnTo>
                  <a:lnTo>
                    <a:pt x="f135" y="f136"/>
                  </a:lnTo>
                  <a:lnTo>
                    <a:pt x="f137" y="f138"/>
                  </a:lnTo>
                  <a:lnTo>
                    <a:pt x="f139" y="f140"/>
                  </a:lnTo>
                  <a:lnTo>
                    <a:pt x="f22" y="f141"/>
                  </a:lnTo>
                  <a:lnTo>
                    <a:pt x="f142" y="f135"/>
                  </a:lnTo>
                  <a:lnTo>
                    <a:pt x="f143" y="f98"/>
                  </a:lnTo>
                  <a:lnTo>
                    <a:pt x="f144" y="f145"/>
                  </a:lnTo>
                  <a:lnTo>
                    <a:pt x="f146" y="f147"/>
                  </a:lnTo>
                  <a:lnTo>
                    <a:pt x="f148" y="f91"/>
                  </a:lnTo>
                  <a:lnTo>
                    <a:pt x="f149" y="f150"/>
                  </a:lnTo>
                  <a:lnTo>
                    <a:pt x="f151" y="f152"/>
                  </a:lnTo>
                  <a:lnTo>
                    <a:pt x="f144" y="f153"/>
                  </a:lnTo>
                  <a:lnTo>
                    <a:pt x="f91" y="f154"/>
                  </a:lnTo>
                  <a:lnTo>
                    <a:pt x="f146" y="f155"/>
                  </a:lnTo>
                  <a:lnTo>
                    <a:pt x="f146" y="f156"/>
                  </a:lnTo>
                  <a:lnTo>
                    <a:pt x="f157" y="f155"/>
                  </a:lnTo>
                  <a:lnTo>
                    <a:pt x="f158" y="f159"/>
                  </a:lnTo>
                  <a:lnTo>
                    <a:pt x="f160" y="f161"/>
                  </a:lnTo>
                  <a:lnTo>
                    <a:pt x="f162" y="f76"/>
                  </a:lnTo>
                  <a:lnTo>
                    <a:pt x="f7" y="f163"/>
                  </a:lnTo>
                  <a:lnTo>
                    <a:pt x="f164" y="f165"/>
                  </a:lnTo>
                  <a:lnTo>
                    <a:pt x="f166" y="f167"/>
                  </a:lnTo>
                  <a:lnTo>
                    <a:pt x="f2" y="f167"/>
                  </a:lnTo>
                  <a:lnTo>
                    <a:pt x="f17" y="f168"/>
                  </a:lnTo>
                  <a:lnTo>
                    <a:pt x="f144" y="f169"/>
                  </a:lnTo>
                  <a:lnTo>
                    <a:pt x="f170" y="f171"/>
                  </a:lnTo>
                  <a:lnTo>
                    <a:pt x="f172" y="f173"/>
                  </a:lnTo>
                  <a:lnTo>
                    <a:pt x="f13" y="f174"/>
                  </a:lnTo>
                  <a:lnTo>
                    <a:pt x="f175" y="f176"/>
                  </a:lnTo>
                  <a:lnTo>
                    <a:pt x="f9" y="f177"/>
                  </a:lnTo>
                  <a:lnTo>
                    <a:pt x="f9" y="f178"/>
                  </a:lnTo>
                  <a:lnTo>
                    <a:pt x="f9" y="f179"/>
                  </a:lnTo>
                  <a:lnTo>
                    <a:pt x="f9" y="f10"/>
                  </a:lnTo>
                  <a:close/>
                </a:path>
              </a:pathLst>
            </a:custGeom>
            <a:solidFill>
              <a:srgbClr val="FFFF99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40" name="Freeform 147"/>
            <p:cNvSpPr/>
            <p:nvPr/>
          </p:nvSpPr>
          <p:spPr>
            <a:xfrm>
              <a:off x="2536097" y="4336368"/>
              <a:ext cx="288822" cy="40482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95"/>
                <a:gd name="f7" fmla="val 364"/>
                <a:gd name="f8" fmla="val 45"/>
                <a:gd name="f9" fmla="val 97"/>
                <a:gd name="f10" fmla="val 42"/>
                <a:gd name="f11" fmla="val 86"/>
                <a:gd name="f12" fmla="val 69"/>
                <a:gd name="f13" fmla="val 107"/>
                <a:gd name="f14" fmla="val 82"/>
                <a:gd name="f15" fmla="val 78"/>
                <a:gd name="f16" fmla="val 87"/>
                <a:gd name="f17" fmla="val 64"/>
                <a:gd name="f18" fmla="val 103"/>
                <a:gd name="f19" fmla="val 62"/>
                <a:gd name="f20" fmla="val 120"/>
                <a:gd name="f21" fmla="val 55"/>
                <a:gd name="f22" fmla="val 126"/>
                <a:gd name="f23" fmla="val 38"/>
                <a:gd name="f24" fmla="val 154"/>
                <a:gd name="f25" fmla="val 172"/>
                <a:gd name="f26" fmla="val 171"/>
                <a:gd name="f27" fmla="val 37"/>
                <a:gd name="f28" fmla="val 190"/>
                <a:gd name="f29" fmla="val 27"/>
                <a:gd name="f30" fmla="val 199"/>
                <a:gd name="f31" fmla="val 219"/>
                <a:gd name="f32" fmla="val 231"/>
                <a:gd name="f33" fmla="val 1"/>
                <a:gd name="f34" fmla="val 244"/>
                <a:gd name="f35" fmla="val 2"/>
                <a:gd name="f36" fmla="val 255"/>
                <a:gd name="f37" fmla="val 3"/>
                <a:gd name="f38" fmla="val 273"/>
                <a:gd name="f39" fmla="val 4"/>
                <a:gd name="f40" fmla="val 276"/>
                <a:gd name="f41" fmla="val 21"/>
                <a:gd name="f42" fmla="val 282"/>
                <a:gd name="f43" fmla="val 277"/>
                <a:gd name="f44" fmla="val 54"/>
                <a:gd name="f45" fmla="val 67"/>
                <a:gd name="f46" fmla="val 77"/>
                <a:gd name="f47" fmla="val 268"/>
                <a:gd name="f48" fmla="val 110"/>
                <a:gd name="f49" fmla="val 257"/>
                <a:gd name="f50" fmla="val 100"/>
                <a:gd name="f51" fmla="val 124"/>
                <a:gd name="f52" fmla="val 143"/>
                <a:gd name="f53" fmla="val 166"/>
                <a:gd name="f54" fmla="val 191"/>
                <a:gd name="f55" fmla="val 216"/>
                <a:gd name="f56" fmla="val 226"/>
                <a:gd name="f57" fmla="val 290"/>
                <a:gd name="f58" fmla="val 249"/>
                <a:gd name="f59" fmla="val 266"/>
                <a:gd name="f60" fmla="val 281"/>
                <a:gd name="f61" fmla="val 301"/>
                <a:gd name="f62" fmla="val 297"/>
                <a:gd name="f63" fmla="val 242"/>
                <a:gd name="f64" fmla="val 294"/>
                <a:gd name="f65" fmla="val 236"/>
                <a:gd name="f66" fmla="val 234"/>
                <a:gd name="f67" fmla="val 284"/>
                <a:gd name="f68" fmla="val 230"/>
                <a:gd name="f69" fmla="val 264"/>
                <a:gd name="f70" fmla="val 162"/>
                <a:gd name="f71" fmla="val 267"/>
                <a:gd name="f72" fmla="val 147"/>
                <a:gd name="f73" fmla="val 136"/>
                <a:gd name="f74" fmla="val 269"/>
                <a:gd name="f75" fmla="val 298"/>
                <a:gd name="f76" fmla="val 104"/>
                <a:gd name="f77" fmla="val 308"/>
                <a:gd name="f78" fmla="val 79"/>
                <a:gd name="f79" fmla="val 310"/>
                <a:gd name="f80" fmla="val 83"/>
                <a:gd name="f81" fmla="val 60"/>
                <a:gd name="f82" fmla="val 346"/>
                <a:gd name="f83" fmla="val 34"/>
                <a:gd name="f84" fmla="val 343"/>
                <a:gd name="f85" fmla="val 29"/>
                <a:gd name="f86" fmla="val 323"/>
                <a:gd name="f87" fmla="val 7"/>
                <a:gd name="f88" fmla="val 314"/>
                <a:gd name="f89" fmla="val 279"/>
                <a:gd name="f90" fmla="val 256"/>
                <a:gd name="f91" fmla="val 232"/>
                <a:gd name="f92" fmla="val 11"/>
                <a:gd name="f93" fmla="val 207"/>
                <a:gd name="f94" fmla="val 164"/>
                <a:gd name="f95" fmla="val 153"/>
                <a:gd name="f96" fmla="val 44"/>
                <a:gd name="f97" fmla="val 133"/>
                <a:gd name="f98" fmla="val 50"/>
                <a:gd name="f99" fmla="val 111"/>
                <a:gd name="f100" fmla="+- 0 0 -90"/>
                <a:gd name="f101" fmla="*/ f3 1 295"/>
                <a:gd name="f102" fmla="*/ f4 1 364"/>
                <a:gd name="f103" fmla="+- f7 0 f5"/>
                <a:gd name="f104" fmla="+- f6 0 f5"/>
                <a:gd name="f105" fmla="*/ f100 f0 1"/>
                <a:gd name="f106" fmla="*/ f104 1 295"/>
                <a:gd name="f107" fmla="*/ f103 1 364"/>
                <a:gd name="f108" fmla="*/ 24 f104 1"/>
                <a:gd name="f109" fmla="*/ 45 f103 1"/>
                <a:gd name="f110" fmla="*/ 46 f104 1"/>
                <a:gd name="f111" fmla="*/ 41 f103 1"/>
                <a:gd name="f112" fmla="*/ 58 f104 1"/>
                <a:gd name="f113" fmla="*/ 32 f103 1"/>
                <a:gd name="f114" fmla="*/ 71 f104 1"/>
                <a:gd name="f115" fmla="*/ 20 f103 1"/>
                <a:gd name="f116" fmla="*/ 97 f104 1"/>
                <a:gd name="f117" fmla="*/ 29 f103 1"/>
                <a:gd name="f118" fmla="*/ 108 f104 1"/>
                <a:gd name="f119" fmla="*/ 15 f103 1"/>
                <a:gd name="f120" fmla="*/ 124 f104 1"/>
                <a:gd name="f121" fmla="*/ 0 f103 1"/>
                <a:gd name="f122" fmla="*/ 138 f104 1"/>
                <a:gd name="f123" fmla="*/ 2 f103 1"/>
                <a:gd name="f124" fmla="*/ 155 f104 1"/>
                <a:gd name="f125" fmla="*/ 160 f104 1"/>
                <a:gd name="f126" fmla="*/ 23 f103 1"/>
                <a:gd name="f127" fmla="*/ 156 f104 1"/>
                <a:gd name="f128" fmla="*/ 36 f103 1"/>
                <a:gd name="f129" fmla="*/ 152 f104 1"/>
                <a:gd name="f130" fmla="*/ 58 f103 1"/>
                <a:gd name="f131" fmla="*/ 65 f103 1"/>
                <a:gd name="f132" fmla="*/ 87 f103 1"/>
                <a:gd name="f133" fmla="*/ 100 f103 1"/>
                <a:gd name="f134" fmla="*/ 120 f103 1"/>
                <a:gd name="f135" fmla="*/ 167 f104 1"/>
                <a:gd name="f136" fmla="*/ 141 f103 1"/>
                <a:gd name="f137" fmla="*/ 158 f103 1"/>
                <a:gd name="f138" fmla="*/ 141 f104 1"/>
                <a:gd name="f139" fmla="*/ 157 f103 1"/>
                <a:gd name="f140" fmla="*/ 133 f104 1"/>
                <a:gd name="f141" fmla="*/ 153 f103 1"/>
                <a:gd name="f142" fmla="*/ 130 f104 1"/>
                <a:gd name="f143" fmla="*/ 139 f103 1"/>
                <a:gd name="f144" fmla="*/ 84 f104 1"/>
                <a:gd name="f145" fmla="*/ 68 f104 1"/>
                <a:gd name="f146" fmla="*/ 145 f103 1"/>
                <a:gd name="f147" fmla="*/ 59 f104 1"/>
                <a:gd name="f148" fmla="*/ 162 f103 1"/>
                <a:gd name="f149" fmla="*/ 47 f104 1"/>
                <a:gd name="f150" fmla="*/ 191 f103 1"/>
                <a:gd name="f151" fmla="*/ 19 f104 1"/>
                <a:gd name="f152" fmla="*/ 181 f103 1"/>
                <a:gd name="f153" fmla="*/ 4 f104 1"/>
                <a:gd name="f154" fmla="*/ 166 f103 1"/>
                <a:gd name="f155" fmla="*/ 1 f104 1"/>
                <a:gd name="f156" fmla="*/ 135 f103 1"/>
                <a:gd name="f157" fmla="*/ 6 f104 1"/>
                <a:gd name="f158" fmla="*/ 109 f103 1"/>
                <a:gd name="f159" fmla="*/ 86 f103 1"/>
                <a:gd name="f160" fmla="*/ 25 f104 1"/>
                <a:gd name="f161" fmla="*/ 69 f103 1"/>
                <a:gd name="f162" fmla="*/ 26 f104 1"/>
                <a:gd name="f163" fmla="*/ 51 f103 1"/>
                <a:gd name="f164" fmla="*/ 0 f104 1"/>
                <a:gd name="f165" fmla="*/ 295 f104 1"/>
                <a:gd name="f166" fmla="*/ 364 f103 1"/>
                <a:gd name="f167" fmla="*/ f105 1 f2"/>
                <a:gd name="f168" fmla="*/ f108 1 295"/>
                <a:gd name="f169" fmla="*/ f109 1 364"/>
                <a:gd name="f170" fmla="*/ f110 1 295"/>
                <a:gd name="f171" fmla="*/ f111 1 364"/>
                <a:gd name="f172" fmla="*/ f112 1 295"/>
                <a:gd name="f173" fmla="*/ f113 1 364"/>
                <a:gd name="f174" fmla="*/ f114 1 295"/>
                <a:gd name="f175" fmla="*/ f115 1 364"/>
                <a:gd name="f176" fmla="*/ f116 1 295"/>
                <a:gd name="f177" fmla="*/ f117 1 364"/>
                <a:gd name="f178" fmla="*/ f118 1 295"/>
                <a:gd name="f179" fmla="*/ f119 1 364"/>
                <a:gd name="f180" fmla="*/ f120 1 295"/>
                <a:gd name="f181" fmla="*/ f121 1 364"/>
                <a:gd name="f182" fmla="*/ f122 1 295"/>
                <a:gd name="f183" fmla="*/ f123 1 364"/>
                <a:gd name="f184" fmla="*/ f124 1 295"/>
                <a:gd name="f185" fmla="*/ f125 1 295"/>
                <a:gd name="f186" fmla="*/ f126 1 364"/>
                <a:gd name="f187" fmla="*/ f127 1 295"/>
                <a:gd name="f188" fmla="*/ f128 1 364"/>
                <a:gd name="f189" fmla="*/ f129 1 295"/>
                <a:gd name="f190" fmla="*/ f130 1 364"/>
                <a:gd name="f191" fmla="*/ f131 1 364"/>
                <a:gd name="f192" fmla="*/ f132 1 364"/>
                <a:gd name="f193" fmla="*/ f133 1 364"/>
                <a:gd name="f194" fmla="*/ f134 1 364"/>
                <a:gd name="f195" fmla="*/ f135 1 295"/>
                <a:gd name="f196" fmla="*/ f136 1 364"/>
                <a:gd name="f197" fmla="*/ f137 1 364"/>
                <a:gd name="f198" fmla="*/ f138 1 295"/>
                <a:gd name="f199" fmla="*/ f139 1 364"/>
                <a:gd name="f200" fmla="*/ f140 1 295"/>
                <a:gd name="f201" fmla="*/ f141 1 364"/>
                <a:gd name="f202" fmla="*/ f142 1 295"/>
                <a:gd name="f203" fmla="*/ f143 1 364"/>
                <a:gd name="f204" fmla="*/ f144 1 295"/>
                <a:gd name="f205" fmla="*/ f145 1 295"/>
                <a:gd name="f206" fmla="*/ f146 1 364"/>
                <a:gd name="f207" fmla="*/ f147 1 295"/>
                <a:gd name="f208" fmla="*/ f148 1 364"/>
                <a:gd name="f209" fmla="*/ f149 1 295"/>
                <a:gd name="f210" fmla="*/ f150 1 364"/>
                <a:gd name="f211" fmla="*/ f151 1 295"/>
                <a:gd name="f212" fmla="*/ f152 1 364"/>
                <a:gd name="f213" fmla="*/ f153 1 295"/>
                <a:gd name="f214" fmla="*/ f154 1 364"/>
                <a:gd name="f215" fmla="*/ f155 1 295"/>
                <a:gd name="f216" fmla="*/ f156 1 364"/>
                <a:gd name="f217" fmla="*/ f157 1 295"/>
                <a:gd name="f218" fmla="*/ f158 1 364"/>
                <a:gd name="f219" fmla="*/ f159 1 364"/>
                <a:gd name="f220" fmla="*/ f160 1 295"/>
                <a:gd name="f221" fmla="*/ f161 1 364"/>
                <a:gd name="f222" fmla="*/ f162 1 295"/>
                <a:gd name="f223" fmla="*/ f163 1 364"/>
                <a:gd name="f224" fmla="*/ f164 1 295"/>
                <a:gd name="f225" fmla="*/ f165 1 295"/>
                <a:gd name="f226" fmla="*/ f166 1 364"/>
                <a:gd name="f227" fmla="+- f167 0 f1"/>
                <a:gd name="f228" fmla="*/ f168 1 f106"/>
                <a:gd name="f229" fmla="*/ f169 1 f107"/>
                <a:gd name="f230" fmla="*/ f170 1 f106"/>
                <a:gd name="f231" fmla="*/ f171 1 f107"/>
                <a:gd name="f232" fmla="*/ f172 1 f106"/>
                <a:gd name="f233" fmla="*/ f173 1 f107"/>
                <a:gd name="f234" fmla="*/ f174 1 f106"/>
                <a:gd name="f235" fmla="*/ f175 1 f107"/>
                <a:gd name="f236" fmla="*/ f176 1 f106"/>
                <a:gd name="f237" fmla="*/ f177 1 f107"/>
                <a:gd name="f238" fmla="*/ f178 1 f106"/>
                <a:gd name="f239" fmla="*/ f179 1 f107"/>
                <a:gd name="f240" fmla="*/ f180 1 f106"/>
                <a:gd name="f241" fmla="*/ f181 1 f107"/>
                <a:gd name="f242" fmla="*/ f182 1 f106"/>
                <a:gd name="f243" fmla="*/ f183 1 f107"/>
                <a:gd name="f244" fmla="*/ f184 1 f106"/>
                <a:gd name="f245" fmla="*/ f185 1 f106"/>
                <a:gd name="f246" fmla="*/ f186 1 f107"/>
                <a:gd name="f247" fmla="*/ f187 1 f106"/>
                <a:gd name="f248" fmla="*/ f188 1 f107"/>
                <a:gd name="f249" fmla="*/ f189 1 f106"/>
                <a:gd name="f250" fmla="*/ f190 1 f107"/>
                <a:gd name="f251" fmla="*/ f191 1 f107"/>
                <a:gd name="f252" fmla="*/ f192 1 f107"/>
                <a:gd name="f253" fmla="*/ f193 1 f107"/>
                <a:gd name="f254" fmla="*/ f194 1 f107"/>
                <a:gd name="f255" fmla="*/ f195 1 f106"/>
                <a:gd name="f256" fmla="*/ f196 1 f107"/>
                <a:gd name="f257" fmla="*/ f197 1 f107"/>
                <a:gd name="f258" fmla="*/ f198 1 f106"/>
                <a:gd name="f259" fmla="*/ f199 1 f107"/>
                <a:gd name="f260" fmla="*/ f200 1 f106"/>
                <a:gd name="f261" fmla="*/ f201 1 f107"/>
                <a:gd name="f262" fmla="*/ f202 1 f106"/>
                <a:gd name="f263" fmla="*/ f203 1 f107"/>
                <a:gd name="f264" fmla="*/ f204 1 f106"/>
                <a:gd name="f265" fmla="*/ f205 1 f106"/>
                <a:gd name="f266" fmla="*/ f206 1 f107"/>
                <a:gd name="f267" fmla="*/ f207 1 f106"/>
                <a:gd name="f268" fmla="*/ f208 1 f107"/>
                <a:gd name="f269" fmla="*/ f209 1 f106"/>
                <a:gd name="f270" fmla="*/ f210 1 f107"/>
                <a:gd name="f271" fmla="*/ f211 1 f106"/>
                <a:gd name="f272" fmla="*/ f212 1 f107"/>
                <a:gd name="f273" fmla="*/ f213 1 f106"/>
                <a:gd name="f274" fmla="*/ f214 1 f107"/>
                <a:gd name="f275" fmla="*/ f215 1 f106"/>
                <a:gd name="f276" fmla="*/ f216 1 f107"/>
                <a:gd name="f277" fmla="*/ f217 1 f106"/>
                <a:gd name="f278" fmla="*/ f218 1 f107"/>
                <a:gd name="f279" fmla="*/ f219 1 f107"/>
                <a:gd name="f280" fmla="*/ f220 1 f106"/>
                <a:gd name="f281" fmla="*/ f221 1 f107"/>
                <a:gd name="f282" fmla="*/ f222 1 f106"/>
                <a:gd name="f283" fmla="*/ f223 1 f107"/>
                <a:gd name="f284" fmla="*/ f224 1 f106"/>
                <a:gd name="f285" fmla="*/ f225 1 f106"/>
                <a:gd name="f286" fmla="*/ f226 1 f107"/>
                <a:gd name="f287" fmla="*/ f284 f101 1"/>
                <a:gd name="f288" fmla="*/ f285 f101 1"/>
                <a:gd name="f289" fmla="*/ f286 f102 1"/>
                <a:gd name="f290" fmla="*/ f241 f102 1"/>
                <a:gd name="f291" fmla="*/ f228 f101 1"/>
                <a:gd name="f292" fmla="*/ f229 f102 1"/>
                <a:gd name="f293" fmla="*/ f230 f101 1"/>
                <a:gd name="f294" fmla="*/ f231 f102 1"/>
                <a:gd name="f295" fmla="*/ f232 f101 1"/>
                <a:gd name="f296" fmla="*/ f233 f102 1"/>
                <a:gd name="f297" fmla="*/ f234 f101 1"/>
                <a:gd name="f298" fmla="*/ f235 f102 1"/>
                <a:gd name="f299" fmla="*/ f236 f101 1"/>
                <a:gd name="f300" fmla="*/ f237 f102 1"/>
                <a:gd name="f301" fmla="*/ f238 f101 1"/>
                <a:gd name="f302" fmla="*/ f239 f102 1"/>
                <a:gd name="f303" fmla="*/ f240 f101 1"/>
                <a:gd name="f304" fmla="*/ f242 f101 1"/>
                <a:gd name="f305" fmla="*/ f243 f102 1"/>
                <a:gd name="f306" fmla="*/ f244 f101 1"/>
                <a:gd name="f307" fmla="*/ f245 f101 1"/>
                <a:gd name="f308" fmla="*/ f246 f102 1"/>
                <a:gd name="f309" fmla="*/ f247 f101 1"/>
                <a:gd name="f310" fmla="*/ f248 f102 1"/>
                <a:gd name="f311" fmla="*/ f249 f101 1"/>
                <a:gd name="f312" fmla="*/ f250 f102 1"/>
                <a:gd name="f313" fmla="*/ f251 f102 1"/>
                <a:gd name="f314" fmla="*/ f252 f102 1"/>
                <a:gd name="f315" fmla="*/ f253 f102 1"/>
                <a:gd name="f316" fmla="*/ f254 f102 1"/>
                <a:gd name="f317" fmla="*/ f255 f101 1"/>
                <a:gd name="f318" fmla="*/ f256 f102 1"/>
                <a:gd name="f319" fmla="*/ f257 f102 1"/>
                <a:gd name="f320" fmla="*/ f258 f101 1"/>
                <a:gd name="f321" fmla="*/ f259 f102 1"/>
                <a:gd name="f322" fmla="*/ f260 f101 1"/>
                <a:gd name="f323" fmla="*/ f261 f102 1"/>
                <a:gd name="f324" fmla="*/ f262 f101 1"/>
                <a:gd name="f325" fmla="*/ f263 f102 1"/>
                <a:gd name="f326" fmla="*/ f264 f101 1"/>
                <a:gd name="f327" fmla="*/ f265 f101 1"/>
                <a:gd name="f328" fmla="*/ f266 f102 1"/>
                <a:gd name="f329" fmla="*/ f267 f101 1"/>
                <a:gd name="f330" fmla="*/ f268 f102 1"/>
                <a:gd name="f331" fmla="*/ f269 f101 1"/>
                <a:gd name="f332" fmla="*/ f270 f102 1"/>
                <a:gd name="f333" fmla="*/ f271 f101 1"/>
                <a:gd name="f334" fmla="*/ f272 f102 1"/>
                <a:gd name="f335" fmla="*/ f273 f101 1"/>
                <a:gd name="f336" fmla="*/ f274 f102 1"/>
                <a:gd name="f337" fmla="*/ f275 f101 1"/>
                <a:gd name="f338" fmla="*/ f276 f102 1"/>
                <a:gd name="f339" fmla="*/ f277 f101 1"/>
                <a:gd name="f340" fmla="*/ f278 f102 1"/>
                <a:gd name="f341" fmla="*/ f279 f102 1"/>
                <a:gd name="f342" fmla="*/ f280 f101 1"/>
                <a:gd name="f343" fmla="*/ f281 f102 1"/>
                <a:gd name="f344" fmla="*/ f282 f101 1"/>
                <a:gd name="f345" fmla="*/ f283 f10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27">
                  <a:pos x="f291" y="f292"/>
                </a:cxn>
                <a:cxn ang="f227">
                  <a:pos x="f293" y="f294"/>
                </a:cxn>
                <a:cxn ang="f227">
                  <a:pos x="f295" y="f296"/>
                </a:cxn>
                <a:cxn ang="f227">
                  <a:pos x="f297" y="f298"/>
                </a:cxn>
                <a:cxn ang="f227">
                  <a:pos x="f299" y="f300"/>
                </a:cxn>
                <a:cxn ang="f227">
                  <a:pos x="f301" y="f302"/>
                </a:cxn>
                <a:cxn ang="f227">
                  <a:pos x="f303" y="f290"/>
                </a:cxn>
                <a:cxn ang="f227">
                  <a:pos x="f304" y="f305"/>
                </a:cxn>
                <a:cxn ang="f227">
                  <a:pos x="f306" y="f305"/>
                </a:cxn>
                <a:cxn ang="f227">
                  <a:pos x="f307" y="f308"/>
                </a:cxn>
                <a:cxn ang="f227">
                  <a:pos x="f309" y="f310"/>
                </a:cxn>
                <a:cxn ang="f227">
                  <a:pos x="f311" y="f312"/>
                </a:cxn>
                <a:cxn ang="f227">
                  <a:pos x="f304" y="f313"/>
                </a:cxn>
                <a:cxn ang="f227">
                  <a:pos x="f304" y="f314"/>
                </a:cxn>
                <a:cxn ang="f227">
                  <a:pos x="f304" y="f315"/>
                </a:cxn>
                <a:cxn ang="f227">
                  <a:pos x="f309" y="f316"/>
                </a:cxn>
                <a:cxn ang="f227">
                  <a:pos x="f317" y="f318"/>
                </a:cxn>
                <a:cxn ang="f227">
                  <a:pos x="f309" y="f319"/>
                </a:cxn>
                <a:cxn ang="f227">
                  <a:pos x="f320" y="f321"/>
                </a:cxn>
                <a:cxn ang="f227">
                  <a:pos x="f322" y="f323"/>
                </a:cxn>
                <a:cxn ang="f227">
                  <a:pos x="f324" y="f325"/>
                </a:cxn>
                <a:cxn ang="f227">
                  <a:pos x="f326" y="f318"/>
                </a:cxn>
                <a:cxn ang="f227">
                  <a:pos x="f327" y="f328"/>
                </a:cxn>
                <a:cxn ang="f227">
                  <a:pos x="f329" y="f330"/>
                </a:cxn>
                <a:cxn ang="f227">
                  <a:pos x="f331" y="f332"/>
                </a:cxn>
                <a:cxn ang="f227">
                  <a:pos x="f333" y="f334"/>
                </a:cxn>
                <a:cxn ang="f227">
                  <a:pos x="f335" y="f336"/>
                </a:cxn>
                <a:cxn ang="f227">
                  <a:pos x="f337" y="f338"/>
                </a:cxn>
                <a:cxn ang="f227">
                  <a:pos x="f339" y="f340"/>
                </a:cxn>
                <a:cxn ang="f227">
                  <a:pos x="f339" y="f341"/>
                </a:cxn>
                <a:cxn ang="f227">
                  <a:pos x="f342" y="f343"/>
                </a:cxn>
                <a:cxn ang="f227">
                  <a:pos x="f344" y="f345"/>
                </a:cxn>
              </a:cxnLst>
              <a:rect l="f287" t="f290" r="f288" b="f289"/>
              <a:pathLst>
                <a:path w="295" h="364">
                  <a:moveTo>
                    <a:pt x="f8" y="f9"/>
                  </a:move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1"/>
                  </a:lnTo>
                  <a:lnTo>
                    <a:pt x="f25" y="f21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5"/>
                  </a:lnTo>
                  <a:lnTo>
                    <a:pt x="f31" y="f5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8"/>
                  </a:lnTo>
                  <a:lnTo>
                    <a:pt x="f43" y="f44"/>
                  </a:lnTo>
                  <a:lnTo>
                    <a:pt x="f43" y="f45"/>
                  </a:lnTo>
                  <a:lnTo>
                    <a:pt x="f43" y="f46"/>
                  </a:lnTo>
                  <a:lnTo>
                    <a:pt x="f47" y="f48"/>
                  </a:lnTo>
                  <a:lnTo>
                    <a:pt x="f49" y="f50"/>
                  </a:lnTo>
                  <a:lnTo>
                    <a:pt x="f34" y="f51"/>
                  </a:lnTo>
                  <a:lnTo>
                    <a:pt x="f34" y="f52"/>
                  </a:lnTo>
                  <a:lnTo>
                    <a:pt x="f34" y="f53"/>
                  </a:lnTo>
                  <a:lnTo>
                    <a:pt x="f34" y="f2"/>
                  </a:lnTo>
                  <a:lnTo>
                    <a:pt x="f34" y="f54"/>
                  </a:lnTo>
                  <a:lnTo>
                    <a:pt x="f49" y="f55"/>
                  </a:lnTo>
                  <a:lnTo>
                    <a:pt x="f43" y="f56"/>
                  </a:lnTo>
                  <a:lnTo>
                    <a:pt x="f57" y="f58"/>
                  </a:lnTo>
                  <a:lnTo>
                    <a:pt x="f6" y="f59"/>
                  </a:lnTo>
                  <a:lnTo>
                    <a:pt x="f60" y="f40"/>
                  </a:lnTo>
                  <a:lnTo>
                    <a:pt x="f43" y="f61"/>
                  </a:lnTo>
                  <a:lnTo>
                    <a:pt x="f36" y="f61"/>
                  </a:lnTo>
                  <a:lnTo>
                    <a:pt x="f58" y="f62"/>
                  </a:lnTo>
                  <a:lnTo>
                    <a:pt x="f63" y="f64"/>
                  </a:lnTo>
                  <a:lnTo>
                    <a:pt x="f65" y="f57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72" y="f71"/>
                  </a:lnTo>
                  <a:lnTo>
                    <a:pt x="f73" y="f74"/>
                  </a:lnTo>
                  <a:lnTo>
                    <a:pt x="f20" y="f40"/>
                  </a:lnTo>
                  <a:lnTo>
                    <a:pt x="f20" y="f75"/>
                  </a:lnTo>
                  <a:lnTo>
                    <a:pt x="f76" y="f77"/>
                  </a:lnTo>
                  <a:lnTo>
                    <a:pt x="f78" y="f79"/>
                  </a:lnTo>
                  <a:lnTo>
                    <a:pt x="f80" y="f7"/>
                  </a:lnTo>
                  <a:lnTo>
                    <a:pt x="f81" y="f82"/>
                  </a:lnTo>
                  <a:lnTo>
                    <a:pt x="f83" y="f84"/>
                  </a:lnTo>
                  <a:lnTo>
                    <a:pt x="f85" y="f86"/>
                  </a:lnTo>
                  <a:lnTo>
                    <a:pt x="f87" y="f88"/>
                  </a:lnTo>
                  <a:lnTo>
                    <a:pt x="f37" y="f89"/>
                  </a:lnTo>
                  <a:lnTo>
                    <a:pt x="f33" y="f90"/>
                  </a:lnTo>
                  <a:lnTo>
                    <a:pt x="f5" y="f91"/>
                  </a:lnTo>
                  <a:lnTo>
                    <a:pt x="f92" y="f93"/>
                  </a:lnTo>
                  <a:lnTo>
                    <a:pt x="f92" y="f28"/>
                  </a:lnTo>
                  <a:lnTo>
                    <a:pt x="f92" y="f94"/>
                  </a:lnTo>
                  <a:lnTo>
                    <a:pt x="f83" y="f95"/>
                  </a:lnTo>
                  <a:lnTo>
                    <a:pt x="f96" y="f97"/>
                  </a:lnTo>
                  <a:lnTo>
                    <a:pt x="f98" y="f99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FFF99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41" name="Freeform 148"/>
            <p:cNvSpPr/>
            <p:nvPr/>
          </p:nvSpPr>
          <p:spPr>
            <a:xfrm>
              <a:off x="2719571" y="4702237"/>
              <a:ext cx="275801" cy="40899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82"/>
                <a:gd name="f7" fmla="val 364"/>
                <a:gd name="f8" fmla="val 70"/>
                <a:gd name="f9" fmla="val 287"/>
                <a:gd name="f10" fmla="val 74"/>
                <a:gd name="f11" fmla="val 281"/>
                <a:gd name="f12" fmla="val 76"/>
                <a:gd name="f13" fmla="val 274"/>
                <a:gd name="f14" fmla="val 80"/>
                <a:gd name="f15" fmla="val 268"/>
                <a:gd name="f16" fmla="val 90"/>
                <a:gd name="f17" fmla="val 247"/>
                <a:gd name="f18" fmla="val 223"/>
                <a:gd name="f19" fmla="val 202"/>
                <a:gd name="f20" fmla="val 179"/>
                <a:gd name="f21" fmla="val 69"/>
                <a:gd name="f22" fmla="val 168"/>
                <a:gd name="f23" fmla="val 46"/>
                <a:gd name="f24" fmla="val 24"/>
                <a:gd name="f25" fmla="val 191"/>
                <a:gd name="f26" fmla="val 167"/>
                <a:gd name="f27" fmla="val 148"/>
                <a:gd name="f28" fmla="val 123"/>
                <a:gd name="f29" fmla="val 98"/>
                <a:gd name="f30" fmla="val 22"/>
                <a:gd name="f31" fmla="val 92"/>
                <a:gd name="f32" fmla="val 34"/>
                <a:gd name="f33" fmla="val 53"/>
                <a:gd name="f34" fmla="val 73"/>
                <a:gd name="f35" fmla="val 67"/>
                <a:gd name="f36" fmla="val 93"/>
                <a:gd name="f37" fmla="val 62"/>
                <a:gd name="f38" fmla="val 107"/>
                <a:gd name="f39" fmla="val 114"/>
                <a:gd name="f40" fmla="val 43"/>
                <a:gd name="f41" fmla="val 124"/>
                <a:gd name="f42" fmla="val 26"/>
                <a:gd name="f43" fmla="val 137"/>
                <a:gd name="f44" fmla="val 151"/>
                <a:gd name="f45" fmla="val 9"/>
                <a:gd name="f46" fmla="val 169"/>
                <a:gd name="f47" fmla="val 21"/>
                <a:gd name="f48" fmla="val 181"/>
                <a:gd name="f49" fmla="val 195"/>
                <a:gd name="f50" fmla="val 25"/>
                <a:gd name="f51" fmla="val 204"/>
                <a:gd name="f52" fmla="val 56"/>
                <a:gd name="f53" fmla="val 226"/>
                <a:gd name="f54" fmla="val 249"/>
                <a:gd name="f55" fmla="val 270"/>
                <a:gd name="f56" fmla="val 78"/>
                <a:gd name="f57" fmla="val 262"/>
                <a:gd name="f58" fmla="val 87"/>
                <a:gd name="f59" fmla="val 238"/>
                <a:gd name="f60" fmla="val 101"/>
                <a:gd name="f61" fmla="val 216"/>
                <a:gd name="f62" fmla="val 208"/>
                <a:gd name="f63" fmla="val 194"/>
                <a:gd name="f64" fmla="val 147"/>
                <a:gd name="f65" fmla="val 199"/>
                <a:gd name="f66" fmla="val 213"/>
                <a:gd name="f67" fmla="val 236"/>
                <a:gd name="f68" fmla="val 266"/>
                <a:gd name="f69" fmla="val 210"/>
                <a:gd name="f70" fmla="val 292"/>
                <a:gd name="f71" fmla="val 325"/>
                <a:gd name="f72" fmla="val 193"/>
                <a:gd name="f73" fmla="val 327"/>
                <a:gd name="f74" fmla="val 178"/>
                <a:gd name="f75" fmla="val 342"/>
                <a:gd name="f76" fmla="val 154"/>
                <a:gd name="f77" fmla="val 351"/>
                <a:gd name="f78" fmla="val 132"/>
                <a:gd name="f79" fmla="val 85"/>
                <a:gd name="f80" fmla="val 363"/>
                <a:gd name="f81" fmla="val 72"/>
                <a:gd name="f82" fmla="val 340"/>
                <a:gd name="f83" fmla="val 335"/>
                <a:gd name="f84" fmla="val 305"/>
                <a:gd name="f85" fmla="+- 0 0 -90"/>
                <a:gd name="f86" fmla="*/ f3 1 282"/>
                <a:gd name="f87" fmla="*/ f4 1 364"/>
                <a:gd name="f88" fmla="+- f7 0 f5"/>
                <a:gd name="f89" fmla="+- f6 0 f5"/>
                <a:gd name="f90" fmla="*/ f85 f0 1"/>
                <a:gd name="f91" fmla="*/ f89 1 282"/>
                <a:gd name="f92" fmla="*/ f88 1 364"/>
                <a:gd name="f93" fmla="*/ 39 f89 1"/>
                <a:gd name="f94" fmla="*/ 151 f88 1"/>
                <a:gd name="f95" fmla="*/ 41 f89 1"/>
                <a:gd name="f96" fmla="*/ 148 f88 1"/>
                <a:gd name="f97" fmla="*/ 43 f89 1"/>
                <a:gd name="f98" fmla="*/ 144 f88 1"/>
                <a:gd name="f99" fmla="*/ 44 f89 1"/>
                <a:gd name="f100" fmla="*/ 141 f88 1"/>
                <a:gd name="f101" fmla="*/ 50 f89 1"/>
                <a:gd name="f102" fmla="*/ 131 f88 1"/>
                <a:gd name="f103" fmla="*/ 117 f88 1"/>
                <a:gd name="f104" fmla="*/ 107 f88 1"/>
                <a:gd name="f105" fmla="*/ 94 f88 1"/>
                <a:gd name="f106" fmla="*/ 89 f88 1"/>
                <a:gd name="f107" fmla="*/ 26 f89 1"/>
                <a:gd name="f108" fmla="*/ 13 f89 1"/>
                <a:gd name="f109" fmla="*/ 100 f88 1"/>
                <a:gd name="f110" fmla="*/ 0 f89 1"/>
                <a:gd name="f111" fmla="*/ 88 f88 1"/>
                <a:gd name="f112" fmla="*/ 78 f88 1"/>
                <a:gd name="f113" fmla="*/ 65 f88 1"/>
                <a:gd name="f114" fmla="*/ 52 f88 1"/>
                <a:gd name="f115" fmla="*/ 12 f89 1"/>
                <a:gd name="f116" fmla="*/ 48 f88 1"/>
                <a:gd name="f117" fmla="*/ 19 f89 1"/>
                <a:gd name="f118" fmla="*/ 43 f88 1"/>
                <a:gd name="f119" fmla="*/ 30 f89 1"/>
                <a:gd name="f120" fmla="*/ 39 f88 1"/>
                <a:gd name="f121" fmla="*/ 36 f88 1"/>
                <a:gd name="f122" fmla="*/ 52 f89 1"/>
                <a:gd name="f123" fmla="*/ 32 f88 1"/>
                <a:gd name="f124" fmla="*/ 59 f89 1"/>
                <a:gd name="f125" fmla="*/ 28 f88 1"/>
                <a:gd name="f126" fmla="*/ 63 f89 1"/>
                <a:gd name="f127" fmla="*/ 23 f88 1"/>
                <a:gd name="f128" fmla="*/ 69 f89 1"/>
                <a:gd name="f129" fmla="*/ 14 f88 1"/>
                <a:gd name="f130" fmla="*/ 77 f89 1"/>
                <a:gd name="f131" fmla="*/ 0 f88 1"/>
                <a:gd name="f132" fmla="*/ 84 f89 1"/>
                <a:gd name="f133" fmla="*/ 5 f88 1"/>
                <a:gd name="f134" fmla="*/ 94 f89 1"/>
                <a:gd name="f135" fmla="*/ 11 f88 1"/>
                <a:gd name="f136" fmla="*/ 101 f89 1"/>
                <a:gd name="f137" fmla="*/ 109 f89 1"/>
                <a:gd name="f138" fmla="*/ 13 f88 1"/>
                <a:gd name="f139" fmla="*/ 114 f89 1"/>
                <a:gd name="f140" fmla="*/ 29 f88 1"/>
                <a:gd name="f141" fmla="*/ 126 f89 1"/>
                <a:gd name="f142" fmla="*/ 139 f89 1"/>
                <a:gd name="f143" fmla="*/ 151 f89 1"/>
                <a:gd name="f144" fmla="*/ 157 f89 1"/>
                <a:gd name="f145" fmla="*/ 41 f88 1"/>
                <a:gd name="f146" fmla="*/ 146 f89 1"/>
                <a:gd name="f147" fmla="*/ 46 f88 1"/>
                <a:gd name="f148" fmla="*/ 132 f89 1"/>
                <a:gd name="f149" fmla="*/ 53 f88 1"/>
                <a:gd name="f150" fmla="*/ 120 f89 1"/>
                <a:gd name="f151" fmla="*/ 116 f89 1"/>
                <a:gd name="f152" fmla="*/ 111 f89 1"/>
                <a:gd name="f153" fmla="*/ 112 f88 1"/>
                <a:gd name="f154" fmla="*/ 124 f88 1"/>
                <a:gd name="f155" fmla="*/ 117 f89 1"/>
                <a:gd name="f156" fmla="*/ 154 f88 1"/>
                <a:gd name="f157" fmla="*/ 171 f88 1"/>
                <a:gd name="f158" fmla="*/ 108 f89 1"/>
                <a:gd name="f159" fmla="*/ 172 f88 1"/>
                <a:gd name="f160" fmla="*/ 99 f89 1"/>
                <a:gd name="f161" fmla="*/ 180 f88 1"/>
                <a:gd name="f162" fmla="*/ 86 f89 1"/>
                <a:gd name="f163" fmla="*/ 185 f88 1"/>
                <a:gd name="f164" fmla="*/ 74 f89 1"/>
                <a:gd name="f165" fmla="*/ 191 f88 1"/>
                <a:gd name="f166" fmla="*/ 55 f89 1"/>
                <a:gd name="f167" fmla="*/ 48 f89 1"/>
                <a:gd name="f168" fmla="*/ 40 f89 1"/>
                <a:gd name="f169" fmla="*/ 179 f88 1"/>
                <a:gd name="f170" fmla="*/ 177 f88 1"/>
                <a:gd name="f171" fmla="*/ 161 f88 1"/>
                <a:gd name="f172" fmla="*/ 282 f89 1"/>
                <a:gd name="f173" fmla="*/ 364 f88 1"/>
                <a:gd name="f174" fmla="*/ f90 1 f2"/>
                <a:gd name="f175" fmla="*/ f93 1 282"/>
                <a:gd name="f176" fmla="*/ f94 1 364"/>
                <a:gd name="f177" fmla="*/ f95 1 282"/>
                <a:gd name="f178" fmla="*/ f96 1 364"/>
                <a:gd name="f179" fmla="*/ f97 1 282"/>
                <a:gd name="f180" fmla="*/ f98 1 364"/>
                <a:gd name="f181" fmla="*/ f99 1 282"/>
                <a:gd name="f182" fmla="*/ f100 1 364"/>
                <a:gd name="f183" fmla="*/ f101 1 282"/>
                <a:gd name="f184" fmla="*/ f102 1 364"/>
                <a:gd name="f185" fmla="*/ f103 1 364"/>
                <a:gd name="f186" fmla="*/ f104 1 364"/>
                <a:gd name="f187" fmla="*/ f105 1 364"/>
                <a:gd name="f188" fmla="*/ f106 1 364"/>
                <a:gd name="f189" fmla="*/ f107 1 282"/>
                <a:gd name="f190" fmla="*/ f108 1 282"/>
                <a:gd name="f191" fmla="*/ f109 1 364"/>
                <a:gd name="f192" fmla="*/ f110 1 282"/>
                <a:gd name="f193" fmla="*/ f111 1 364"/>
                <a:gd name="f194" fmla="*/ f112 1 364"/>
                <a:gd name="f195" fmla="*/ f113 1 364"/>
                <a:gd name="f196" fmla="*/ f114 1 364"/>
                <a:gd name="f197" fmla="*/ f115 1 282"/>
                <a:gd name="f198" fmla="*/ f116 1 364"/>
                <a:gd name="f199" fmla="*/ f117 1 282"/>
                <a:gd name="f200" fmla="*/ f118 1 364"/>
                <a:gd name="f201" fmla="*/ f119 1 282"/>
                <a:gd name="f202" fmla="*/ f120 1 364"/>
                <a:gd name="f203" fmla="*/ f121 1 364"/>
                <a:gd name="f204" fmla="*/ f122 1 282"/>
                <a:gd name="f205" fmla="*/ f123 1 364"/>
                <a:gd name="f206" fmla="*/ f124 1 282"/>
                <a:gd name="f207" fmla="*/ f125 1 364"/>
                <a:gd name="f208" fmla="*/ f126 1 282"/>
                <a:gd name="f209" fmla="*/ f127 1 364"/>
                <a:gd name="f210" fmla="*/ f128 1 282"/>
                <a:gd name="f211" fmla="*/ f129 1 364"/>
                <a:gd name="f212" fmla="*/ f130 1 282"/>
                <a:gd name="f213" fmla="*/ f131 1 364"/>
                <a:gd name="f214" fmla="*/ f132 1 282"/>
                <a:gd name="f215" fmla="*/ f133 1 364"/>
                <a:gd name="f216" fmla="*/ f134 1 282"/>
                <a:gd name="f217" fmla="*/ f135 1 364"/>
                <a:gd name="f218" fmla="*/ f136 1 282"/>
                <a:gd name="f219" fmla="*/ f137 1 282"/>
                <a:gd name="f220" fmla="*/ f138 1 364"/>
                <a:gd name="f221" fmla="*/ f139 1 282"/>
                <a:gd name="f222" fmla="*/ f140 1 364"/>
                <a:gd name="f223" fmla="*/ f141 1 282"/>
                <a:gd name="f224" fmla="*/ f142 1 282"/>
                <a:gd name="f225" fmla="*/ f143 1 282"/>
                <a:gd name="f226" fmla="*/ f144 1 282"/>
                <a:gd name="f227" fmla="*/ f145 1 364"/>
                <a:gd name="f228" fmla="*/ f146 1 282"/>
                <a:gd name="f229" fmla="*/ f147 1 364"/>
                <a:gd name="f230" fmla="*/ f148 1 282"/>
                <a:gd name="f231" fmla="*/ f149 1 364"/>
                <a:gd name="f232" fmla="*/ f150 1 282"/>
                <a:gd name="f233" fmla="*/ f151 1 282"/>
                <a:gd name="f234" fmla="*/ f152 1 282"/>
                <a:gd name="f235" fmla="*/ f153 1 364"/>
                <a:gd name="f236" fmla="*/ f154 1 364"/>
                <a:gd name="f237" fmla="*/ f155 1 282"/>
                <a:gd name="f238" fmla="*/ f156 1 364"/>
                <a:gd name="f239" fmla="*/ f157 1 364"/>
                <a:gd name="f240" fmla="*/ f158 1 282"/>
                <a:gd name="f241" fmla="*/ f159 1 364"/>
                <a:gd name="f242" fmla="*/ f160 1 282"/>
                <a:gd name="f243" fmla="*/ f161 1 364"/>
                <a:gd name="f244" fmla="*/ f162 1 282"/>
                <a:gd name="f245" fmla="*/ f163 1 364"/>
                <a:gd name="f246" fmla="*/ f164 1 282"/>
                <a:gd name="f247" fmla="*/ f165 1 364"/>
                <a:gd name="f248" fmla="*/ f166 1 282"/>
                <a:gd name="f249" fmla="*/ f167 1 282"/>
                <a:gd name="f250" fmla="*/ f168 1 282"/>
                <a:gd name="f251" fmla="*/ f169 1 364"/>
                <a:gd name="f252" fmla="*/ f170 1 364"/>
                <a:gd name="f253" fmla="*/ f171 1 364"/>
                <a:gd name="f254" fmla="*/ f172 1 282"/>
                <a:gd name="f255" fmla="*/ f173 1 364"/>
                <a:gd name="f256" fmla="+- f174 0 f1"/>
                <a:gd name="f257" fmla="*/ f175 1 f91"/>
                <a:gd name="f258" fmla="*/ f176 1 f92"/>
                <a:gd name="f259" fmla="*/ f177 1 f91"/>
                <a:gd name="f260" fmla="*/ f178 1 f92"/>
                <a:gd name="f261" fmla="*/ f179 1 f91"/>
                <a:gd name="f262" fmla="*/ f180 1 f92"/>
                <a:gd name="f263" fmla="*/ f181 1 f91"/>
                <a:gd name="f264" fmla="*/ f182 1 f92"/>
                <a:gd name="f265" fmla="*/ f183 1 f91"/>
                <a:gd name="f266" fmla="*/ f184 1 f92"/>
                <a:gd name="f267" fmla="*/ f185 1 f92"/>
                <a:gd name="f268" fmla="*/ f186 1 f92"/>
                <a:gd name="f269" fmla="*/ f187 1 f92"/>
                <a:gd name="f270" fmla="*/ f188 1 f92"/>
                <a:gd name="f271" fmla="*/ f189 1 f91"/>
                <a:gd name="f272" fmla="*/ f190 1 f91"/>
                <a:gd name="f273" fmla="*/ f191 1 f92"/>
                <a:gd name="f274" fmla="*/ f192 1 f91"/>
                <a:gd name="f275" fmla="*/ f193 1 f92"/>
                <a:gd name="f276" fmla="*/ f194 1 f92"/>
                <a:gd name="f277" fmla="*/ f195 1 f92"/>
                <a:gd name="f278" fmla="*/ f196 1 f92"/>
                <a:gd name="f279" fmla="*/ f197 1 f91"/>
                <a:gd name="f280" fmla="*/ f198 1 f92"/>
                <a:gd name="f281" fmla="*/ f199 1 f91"/>
                <a:gd name="f282" fmla="*/ f200 1 f92"/>
                <a:gd name="f283" fmla="*/ f201 1 f91"/>
                <a:gd name="f284" fmla="*/ f202 1 f92"/>
                <a:gd name="f285" fmla="*/ f203 1 f92"/>
                <a:gd name="f286" fmla="*/ f204 1 f91"/>
                <a:gd name="f287" fmla="*/ f205 1 f92"/>
                <a:gd name="f288" fmla="*/ f206 1 f91"/>
                <a:gd name="f289" fmla="*/ f207 1 f92"/>
                <a:gd name="f290" fmla="*/ f208 1 f91"/>
                <a:gd name="f291" fmla="*/ f209 1 f92"/>
                <a:gd name="f292" fmla="*/ f210 1 f91"/>
                <a:gd name="f293" fmla="*/ f211 1 f92"/>
                <a:gd name="f294" fmla="*/ f212 1 f91"/>
                <a:gd name="f295" fmla="*/ f213 1 f92"/>
                <a:gd name="f296" fmla="*/ f214 1 f91"/>
                <a:gd name="f297" fmla="*/ f215 1 f92"/>
                <a:gd name="f298" fmla="*/ f216 1 f91"/>
                <a:gd name="f299" fmla="*/ f217 1 f92"/>
                <a:gd name="f300" fmla="*/ f218 1 f91"/>
                <a:gd name="f301" fmla="*/ f219 1 f91"/>
                <a:gd name="f302" fmla="*/ f220 1 f92"/>
                <a:gd name="f303" fmla="*/ f221 1 f91"/>
                <a:gd name="f304" fmla="*/ f222 1 f92"/>
                <a:gd name="f305" fmla="*/ f223 1 f91"/>
                <a:gd name="f306" fmla="*/ f224 1 f91"/>
                <a:gd name="f307" fmla="*/ f225 1 f91"/>
                <a:gd name="f308" fmla="*/ f226 1 f91"/>
                <a:gd name="f309" fmla="*/ f227 1 f92"/>
                <a:gd name="f310" fmla="*/ f228 1 f91"/>
                <a:gd name="f311" fmla="*/ f229 1 f92"/>
                <a:gd name="f312" fmla="*/ f230 1 f91"/>
                <a:gd name="f313" fmla="*/ f231 1 f92"/>
                <a:gd name="f314" fmla="*/ f232 1 f91"/>
                <a:gd name="f315" fmla="*/ f233 1 f91"/>
                <a:gd name="f316" fmla="*/ f234 1 f91"/>
                <a:gd name="f317" fmla="*/ f235 1 f92"/>
                <a:gd name="f318" fmla="*/ f236 1 f92"/>
                <a:gd name="f319" fmla="*/ f237 1 f91"/>
                <a:gd name="f320" fmla="*/ f238 1 f92"/>
                <a:gd name="f321" fmla="*/ f239 1 f92"/>
                <a:gd name="f322" fmla="*/ f240 1 f91"/>
                <a:gd name="f323" fmla="*/ f241 1 f92"/>
                <a:gd name="f324" fmla="*/ f242 1 f91"/>
                <a:gd name="f325" fmla="*/ f243 1 f92"/>
                <a:gd name="f326" fmla="*/ f244 1 f91"/>
                <a:gd name="f327" fmla="*/ f245 1 f92"/>
                <a:gd name="f328" fmla="*/ f246 1 f91"/>
                <a:gd name="f329" fmla="*/ f247 1 f92"/>
                <a:gd name="f330" fmla="*/ f248 1 f91"/>
                <a:gd name="f331" fmla="*/ f249 1 f91"/>
                <a:gd name="f332" fmla="*/ f250 1 f91"/>
                <a:gd name="f333" fmla="*/ f251 1 f92"/>
                <a:gd name="f334" fmla="*/ f252 1 f92"/>
                <a:gd name="f335" fmla="*/ f253 1 f92"/>
                <a:gd name="f336" fmla="*/ f254 1 f91"/>
                <a:gd name="f337" fmla="*/ f255 1 f92"/>
                <a:gd name="f338" fmla="*/ f274 f86 1"/>
                <a:gd name="f339" fmla="*/ f336 f86 1"/>
                <a:gd name="f340" fmla="*/ f337 f87 1"/>
                <a:gd name="f341" fmla="*/ f295 f87 1"/>
                <a:gd name="f342" fmla="*/ f257 f86 1"/>
                <a:gd name="f343" fmla="*/ f258 f87 1"/>
                <a:gd name="f344" fmla="*/ f259 f86 1"/>
                <a:gd name="f345" fmla="*/ f260 f87 1"/>
                <a:gd name="f346" fmla="*/ f261 f86 1"/>
                <a:gd name="f347" fmla="*/ f262 f87 1"/>
                <a:gd name="f348" fmla="*/ f263 f86 1"/>
                <a:gd name="f349" fmla="*/ f264 f87 1"/>
                <a:gd name="f350" fmla="*/ f265 f86 1"/>
                <a:gd name="f351" fmla="*/ f266 f87 1"/>
                <a:gd name="f352" fmla="*/ f267 f87 1"/>
                <a:gd name="f353" fmla="*/ f268 f87 1"/>
                <a:gd name="f354" fmla="*/ f269 f87 1"/>
                <a:gd name="f355" fmla="*/ f270 f87 1"/>
                <a:gd name="f356" fmla="*/ f271 f86 1"/>
                <a:gd name="f357" fmla="*/ f272 f86 1"/>
                <a:gd name="f358" fmla="*/ f273 f87 1"/>
                <a:gd name="f359" fmla="*/ f275 f87 1"/>
                <a:gd name="f360" fmla="*/ f276 f87 1"/>
                <a:gd name="f361" fmla="*/ f277 f87 1"/>
                <a:gd name="f362" fmla="*/ f278 f87 1"/>
                <a:gd name="f363" fmla="*/ f279 f86 1"/>
                <a:gd name="f364" fmla="*/ f280 f87 1"/>
                <a:gd name="f365" fmla="*/ f281 f86 1"/>
                <a:gd name="f366" fmla="*/ f282 f87 1"/>
                <a:gd name="f367" fmla="*/ f283 f86 1"/>
                <a:gd name="f368" fmla="*/ f284 f87 1"/>
                <a:gd name="f369" fmla="*/ f285 f87 1"/>
                <a:gd name="f370" fmla="*/ f286 f86 1"/>
                <a:gd name="f371" fmla="*/ f287 f87 1"/>
                <a:gd name="f372" fmla="*/ f288 f86 1"/>
                <a:gd name="f373" fmla="*/ f289 f87 1"/>
                <a:gd name="f374" fmla="*/ f290 f86 1"/>
                <a:gd name="f375" fmla="*/ f291 f87 1"/>
                <a:gd name="f376" fmla="*/ f292 f86 1"/>
                <a:gd name="f377" fmla="*/ f293 f87 1"/>
                <a:gd name="f378" fmla="*/ f294 f86 1"/>
                <a:gd name="f379" fmla="*/ f296 f86 1"/>
                <a:gd name="f380" fmla="*/ f297 f87 1"/>
                <a:gd name="f381" fmla="*/ f298 f86 1"/>
                <a:gd name="f382" fmla="*/ f299 f87 1"/>
                <a:gd name="f383" fmla="*/ f300 f86 1"/>
                <a:gd name="f384" fmla="*/ f301 f86 1"/>
                <a:gd name="f385" fmla="*/ f302 f87 1"/>
                <a:gd name="f386" fmla="*/ f303 f86 1"/>
                <a:gd name="f387" fmla="*/ f304 f87 1"/>
                <a:gd name="f388" fmla="*/ f305 f86 1"/>
                <a:gd name="f389" fmla="*/ f306 f86 1"/>
                <a:gd name="f390" fmla="*/ f307 f86 1"/>
                <a:gd name="f391" fmla="*/ f308 f86 1"/>
                <a:gd name="f392" fmla="*/ f309 f87 1"/>
                <a:gd name="f393" fmla="*/ f310 f86 1"/>
                <a:gd name="f394" fmla="*/ f311 f87 1"/>
                <a:gd name="f395" fmla="*/ f312 f86 1"/>
                <a:gd name="f396" fmla="*/ f313 f87 1"/>
                <a:gd name="f397" fmla="*/ f314 f86 1"/>
                <a:gd name="f398" fmla="*/ f315 f86 1"/>
                <a:gd name="f399" fmla="*/ f316 f86 1"/>
                <a:gd name="f400" fmla="*/ f317 f87 1"/>
                <a:gd name="f401" fmla="*/ f318 f87 1"/>
                <a:gd name="f402" fmla="*/ f319 f86 1"/>
                <a:gd name="f403" fmla="*/ f320 f87 1"/>
                <a:gd name="f404" fmla="*/ f321 f87 1"/>
                <a:gd name="f405" fmla="*/ f322 f86 1"/>
                <a:gd name="f406" fmla="*/ f323 f87 1"/>
                <a:gd name="f407" fmla="*/ f324 f86 1"/>
                <a:gd name="f408" fmla="*/ f325 f87 1"/>
                <a:gd name="f409" fmla="*/ f326 f86 1"/>
                <a:gd name="f410" fmla="*/ f327 f87 1"/>
                <a:gd name="f411" fmla="*/ f328 f86 1"/>
                <a:gd name="f412" fmla="*/ f329 f87 1"/>
                <a:gd name="f413" fmla="*/ f330 f86 1"/>
                <a:gd name="f414" fmla="*/ f331 f86 1"/>
                <a:gd name="f415" fmla="*/ f332 f86 1"/>
                <a:gd name="f416" fmla="*/ f333 f87 1"/>
                <a:gd name="f417" fmla="*/ f334 f87 1"/>
                <a:gd name="f418" fmla="*/ f335 f8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6">
                  <a:pos x="f342" y="f343"/>
                </a:cxn>
                <a:cxn ang="f256">
                  <a:pos x="f344" y="f345"/>
                </a:cxn>
                <a:cxn ang="f256">
                  <a:pos x="f346" y="f347"/>
                </a:cxn>
                <a:cxn ang="f256">
                  <a:pos x="f348" y="f349"/>
                </a:cxn>
                <a:cxn ang="f256">
                  <a:pos x="f350" y="f351"/>
                </a:cxn>
                <a:cxn ang="f256">
                  <a:pos x="f350" y="f352"/>
                </a:cxn>
                <a:cxn ang="f256">
                  <a:pos x="f350" y="f353"/>
                </a:cxn>
                <a:cxn ang="f256">
                  <a:pos x="f350" y="f354"/>
                </a:cxn>
                <a:cxn ang="f256">
                  <a:pos x="f342" y="f355"/>
                </a:cxn>
                <a:cxn ang="f256">
                  <a:pos x="f356" y="f354"/>
                </a:cxn>
                <a:cxn ang="f256">
                  <a:pos x="f357" y="f358"/>
                </a:cxn>
                <a:cxn ang="f256">
                  <a:pos x="f338" y="f359"/>
                </a:cxn>
                <a:cxn ang="f256">
                  <a:pos x="f338" y="f360"/>
                </a:cxn>
                <a:cxn ang="f256">
                  <a:pos x="f338" y="f361"/>
                </a:cxn>
                <a:cxn ang="f256">
                  <a:pos x="f338" y="f362"/>
                </a:cxn>
                <a:cxn ang="f256">
                  <a:pos x="f363" y="f364"/>
                </a:cxn>
                <a:cxn ang="f256">
                  <a:pos x="f365" y="f366"/>
                </a:cxn>
                <a:cxn ang="f256">
                  <a:pos x="f367" y="f368"/>
                </a:cxn>
                <a:cxn ang="f256">
                  <a:pos x="f342" y="f369"/>
                </a:cxn>
                <a:cxn ang="f256">
                  <a:pos x="f370" y="f371"/>
                </a:cxn>
                <a:cxn ang="f256">
                  <a:pos x="f372" y="f373"/>
                </a:cxn>
                <a:cxn ang="f256">
                  <a:pos x="f374" y="f375"/>
                </a:cxn>
                <a:cxn ang="f256">
                  <a:pos x="f376" y="f377"/>
                </a:cxn>
                <a:cxn ang="f256">
                  <a:pos x="f378" y="f341"/>
                </a:cxn>
                <a:cxn ang="f256">
                  <a:pos x="f379" y="f380"/>
                </a:cxn>
                <a:cxn ang="f256">
                  <a:pos x="f381" y="f382"/>
                </a:cxn>
                <a:cxn ang="f256">
                  <a:pos x="f383" y="f382"/>
                </a:cxn>
                <a:cxn ang="f256">
                  <a:pos x="f384" y="f385"/>
                </a:cxn>
                <a:cxn ang="f256">
                  <a:pos x="f386" y="f387"/>
                </a:cxn>
                <a:cxn ang="f256">
                  <a:pos x="f388" y="f387"/>
                </a:cxn>
                <a:cxn ang="f256">
                  <a:pos x="f389" y="f387"/>
                </a:cxn>
                <a:cxn ang="f256">
                  <a:pos x="f390" y="f387"/>
                </a:cxn>
                <a:cxn ang="f256">
                  <a:pos x="f391" y="f392"/>
                </a:cxn>
                <a:cxn ang="f256">
                  <a:pos x="f393" y="f394"/>
                </a:cxn>
                <a:cxn ang="f256">
                  <a:pos x="f395" y="f396"/>
                </a:cxn>
                <a:cxn ang="f256">
                  <a:pos x="f397" y="f396"/>
                </a:cxn>
                <a:cxn ang="f256">
                  <a:pos x="f398" y="f361"/>
                </a:cxn>
                <a:cxn ang="f256">
                  <a:pos x="f384" y="f360"/>
                </a:cxn>
                <a:cxn ang="f256">
                  <a:pos x="f399" y="f355"/>
                </a:cxn>
                <a:cxn ang="f256">
                  <a:pos x="f397" y="f358"/>
                </a:cxn>
                <a:cxn ang="f256">
                  <a:pos x="f397" y="f400"/>
                </a:cxn>
                <a:cxn ang="f256">
                  <a:pos x="f397" y="f401"/>
                </a:cxn>
                <a:cxn ang="f256">
                  <a:pos x="f397" y="f349"/>
                </a:cxn>
                <a:cxn ang="f256">
                  <a:pos x="f402" y="f403"/>
                </a:cxn>
                <a:cxn ang="f256">
                  <a:pos x="f398" y="f404"/>
                </a:cxn>
                <a:cxn ang="f256">
                  <a:pos x="f405" y="f406"/>
                </a:cxn>
                <a:cxn ang="f256">
                  <a:pos x="f407" y="f408"/>
                </a:cxn>
                <a:cxn ang="f256">
                  <a:pos x="f409" y="f410"/>
                </a:cxn>
                <a:cxn ang="f256">
                  <a:pos x="f411" y="f412"/>
                </a:cxn>
                <a:cxn ang="f256">
                  <a:pos x="f413" y="f412"/>
                </a:cxn>
                <a:cxn ang="f256">
                  <a:pos x="f414" y="f412"/>
                </a:cxn>
                <a:cxn ang="f256">
                  <a:pos x="f415" y="f410"/>
                </a:cxn>
                <a:cxn ang="f256">
                  <a:pos x="f342" y="f416"/>
                </a:cxn>
                <a:cxn ang="f256">
                  <a:pos x="f342" y="f417"/>
                </a:cxn>
                <a:cxn ang="f256">
                  <a:pos x="f342" y="f418"/>
                </a:cxn>
                <a:cxn ang="f256">
                  <a:pos x="f342" y="f343"/>
                </a:cxn>
              </a:cxnLst>
              <a:rect l="f338" t="f341" r="f339" b="f340"/>
              <a:pathLst>
                <a:path w="282" h="364">
                  <a:moveTo>
                    <a:pt x="f8" y="f9"/>
                  </a:move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6" y="f18"/>
                  </a:lnTo>
                  <a:lnTo>
                    <a:pt x="f16" y="f19"/>
                  </a:lnTo>
                  <a:lnTo>
                    <a:pt x="f16" y="f20"/>
                  </a:lnTo>
                  <a:lnTo>
                    <a:pt x="f21" y="f22"/>
                  </a:lnTo>
                  <a:lnTo>
                    <a:pt x="f23" y="f20"/>
                  </a:lnTo>
                  <a:lnTo>
                    <a:pt x="f24" y="f25"/>
                  </a:lnTo>
                  <a:lnTo>
                    <a:pt x="f5" y="f26"/>
                  </a:lnTo>
                  <a:lnTo>
                    <a:pt x="f5" y="f27"/>
                  </a:lnTo>
                  <a:lnTo>
                    <a:pt x="f5" y="f28"/>
                  </a:lnTo>
                  <a:lnTo>
                    <a:pt x="f5" y="f29"/>
                  </a:lnTo>
                  <a:lnTo>
                    <a:pt x="f30" y="f31"/>
                  </a:lnTo>
                  <a:lnTo>
                    <a:pt x="f32" y="f14"/>
                  </a:lnTo>
                  <a:lnTo>
                    <a:pt x="f33" y="f34"/>
                  </a:lnTo>
                  <a:lnTo>
                    <a:pt x="f21" y="f35"/>
                  </a:lnTo>
                  <a:lnTo>
                    <a:pt x="f36" y="f37"/>
                  </a:lnTo>
                  <a:lnTo>
                    <a:pt x="f38" y="f33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43" y="f5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7"/>
                  </a:lnTo>
                  <a:lnTo>
                    <a:pt x="f49" y="f50"/>
                  </a:lnTo>
                  <a:lnTo>
                    <a:pt x="f51" y="f52"/>
                  </a:lnTo>
                  <a:lnTo>
                    <a:pt x="f53" y="f52"/>
                  </a:lnTo>
                  <a:lnTo>
                    <a:pt x="f54" y="f52"/>
                  </a:lnTo>
                  <a:lnTo>
                    <a:pt x="f55" y="f52"/>
                  </a:lnTo>
                  <a:lnTo>
                    <a:pt x="f6" y="f56"/>
                  </a:lnTo>
                  <a:lnTo>
                    <a:pt x="f57" y="f58"/>
                  </a:lnTo>
                  <a:lnTo>
                    <a:pt x="f59" y="f60"/>
                  </a:lnTo>
                  <a:lnTo>
                    <a:pt x="f61" y="f60"/>
                  </a:lnTo>
                  <a:lnTo>
                    <a:pt x="f62" y="f28"/>
                  </a:lnTo>
                  <a:lnTo>
                    <a:pt x="f63" y="f64"/>
                  </a:lnTo>
                  <a:lnTo>
                    <a:pt x="f65" y="f22"/>
                  </a:lnTo>
                  <a:lnTo>
                    <a:pt x="f61" y="f25"/>
                  </a:lnTo>
                  <a:lnTo>
                    <a:pt x="f61" y="f66"/>
                  </a:lnTo>
                  <a:lnTo>
                    <a:pt x="f61" y="f67"/>
                  </a:lnTo>
                  <a:lnTo>
                    <a:pt x="f61" y="f68"/>
                  </a:lnTo>
                  <a:lnTo>
                    <a:pt x="f69" y="f70"/>
                  </a:lnTo>
                  <a:lnTo>
                    <a:pt x="f62" y="f71"/>
                  </a:lnTo>
                  <a:lnTo>
                    <a:pt x="f72" y="f73"/>
                  </a:lnTo>
                  <a:lnTo>
                    <a:pt x="f74" y="f75"/>
                  </a:lnTo>
                  <a:lnTo>
                    <a:pt x="f76" y="f77"/>
                  </a:lnTo>
                  <a:lnTo>
                    <a:pt x="f78" y="f7"/>
                  </a:lnTo>
                  <a:lnTo>
                    <a:pt x="f29" y="f7"/>
                  </a:lnTo>
                  <a:lnTo>
                    <a:pt x="f79" y="f80"/>
                  </a:lnTo>
                  <a:lnTo>
                    <a:pt x="f81" y="f77"/>
                  </a:lnTo>
                  <a:lnTo>
                    <a:pt x="f21" y="f82"/>
                  </a:lnTo>
                  <a:lnTo>
                    <a:pt x="f21" y="f83"/>
                  </a:lnTo>
                  <a:lnTo>
                    <a:pt x="f21" y="f84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FFF99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42" name="Freeform 149"/>
            <p:cNvSpPr/>
            <p:nvPr/>
          </p:nvSpPr>
          <p:spPr>
            <a:xfrm>
              <a:off x="1624660" y="4162476"/>
              <a:ext cx="271064" cy="35613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77"/>
                <a:gd name="f7" fmla="val 316"/>
                <a:gd name="f8" fmla="val 113"/>
                <a:gd name="f9" fmla="val 78"/>
                <a:gd name="f10" fmla="val 154"/>
                <a:gd name="f11" fmla="val 176"/>
                <a:gd name="f12" fmla="val 66"/>
                <a:gd name="f13" fmla="val 189"/>
                <a:gd name="f14" fmla="val 213"/>
                <a:gd name="f15" fmla="val 2"/>
                <a:gd name="f16" fmla="val 214"/>
                <a:gd name="f17" fmla="val 121"/>
                <a:gd name="f18" fmla="val 256"/>
                <a:gd name="f19" fmla="val 151"/>
                <a:gd name="f20" fmla="val 179"/>
                <a:gd name="f21" fmla="val 229"/>
                <a:gd name="f22" fmla="val 251"/>
                <a:gd name="f23" fmla="val 208"/>
                <a:gd name="f24" fmla="val 272"/>
                <a:gd name="f25" fmla="val 186"/>
                <a:gd name="f26" fmla="val 261"/>
                <a:gd name="f27" fmla="val 156"/>
                <a:gd name="f28" fmla="val 273"/>
                <a:gd name="f29" fmla="val 136"/>
                <a:gd name="f30" fmla="val 286"/>
                <a:gd name="f31" fmla="val 98"/>
                <a:gd name="f32" fmla="val 311"/>
                <a:gd name="f33" fmla="val 83"/>
                <a:gd name="f34" fmla="val 315"/>
                <a:gd name="f35" fmla="val 32"/>
                <a:gd name="f36" fmla="val 58"/>
                <a:gd name="f37" fmla="val 280"/>
                <a:gd name="f38" fmla="val 57"/>
                <a:gd name="f39" fmla="val 258"/>
                <a:gd name="f40" fmla="val 47"/>
                <a:gd name="f41" fmla="val 235"/>
                <a:gd name="f42" fmla="val 5"/>
                <a:gd name="f43" fmla="val 227"/>
                <a:gd name="f44" fmla="val 193"/>
                <a:gd name="f45" fmla="val 1"/>
                <a:gd name="f46" fmla="val 181"/>
                <a:gd name="f47" fmla="val 168"/>
                <a:gd name="f48" fmla="val 105"/>
                <a:gd name="f49" fmla="val 18"/>
                <a:gd name="f50" fmla="val 81"/>
                <a:gd name="f51" fmla="val 48"/>
                <a:gd name="f52" fmla="val 67"/>
                <a:gd name="f53" fmla="val 62"/>
                <a:gd name="f54" fmla="val 95"/>
                <a:gd name="f55" fmla="val 63"/>
                <a:gd name="f56" fmla="val 111"/>
                <a:gd name="f57" fmla="val 85"/>
                <a:gd name="f58" fmla="val 88"/>
                <a:gd name="f59" fmla="+- 0 0 -90"/>
                <a:gd name="f60" fmla="*/ f3 1 277"/>
                <a:gd name="f61" fmla="*/ f4 1 316"/>
                <a:gd name="f62" fmla="+- f7 0 f5"/>
                <a:gd name="f63" fmla="+- f6 0 f5"/>
                <a:gd name="f64" fmla="*/ f59 f0 1"/>
                <a:gd name="f65" fmla="*/ f63 1 277"/>
                <a:gd name="f66" fmla="*/ f62 1 316"/>
                <a:gd name="f67" fmla="*/ 64 f63 1"/>
                <a:gd name="f68" fmla="*/ 41 f62 1"/>
                <a:gd name="f69" fmla="*/ 87 f63 1"/>
                <a:gd name="f70" fmla="*/ 100 f63 1"/>
                <a:gd name="f71" fmla="*/ 35 f62 1"/>
                <a:gd name="f72" fmla="*/ 107 f63 1"/>
                <a:gd name="f73" fmla="*/ 0 f62 1"/>
                <a:gd name="f74" fmla="*/ 121 f63 1"/>
                <a:gd name="f75" fmla="*/ 2 f62 1"/>
                <a:gd name="f76" fmla="*/ 64 f62 1"/>
                <a:gd name="f77" fmla="*/ 145 f63 1"/>
                <a:gd name="f78" fmla="*/ 80 f62 1"/>
                <a:gd name="f79" fmla="*/ 156 f63 1"/>
                <a:gd name="f80" fmla="*/ 95 f62 1"/>
                <a:gd name="f81" fmla="*/ 129 f63 1"/>
                <a:gd name="f82" fmla="*/ 133 f62 1"/>
                <a:gd name="f83" fmla="*/ 117 f63 1"/>
                <a:gd name="f84" fmla="*/ 144 f62 1"/>
                <a:gd name="f85" fmla="*/ 105 f63 1"/>
                <a:gd name="f86" fmla="*/ 139 f62 1"/>
                <a:gd name="f87" fmla="*/ 88 f63 1"/>
                <a:gd name="f88" fmla="*/ 145 f62 1"/>
                <a:gd name="f89" fmla="*/ 77 f63 1"/>
                <a:gd name="f90" fmla="*/ 152 f62 1"/>
                <a:gd name="f91" fmla="*/ 55 f63 1"/>
                <a:gd name="f92" fmla="*/ 165 f62 1"/>
                <a:gd name="f93" fmla="*/ 47 f63 1"/>
                <a:gd name="f94" fmla="*/ 168 f62 1"/>
                <a:gd name="f95" fmla="*/ 17 f63 1"/>
                <a:gd name="f96" fmla="*/ 33 f63 1"/>
                <a:gd name="f97" fmla="*/ 149 f62 1"/>
                <a:gd name="f98" fmla="*/ 32 f63 1"/>
                <a:gd name="f99" fmla="*/ 137 f62 1"/>
                <a:gd name="f100" fmla="*/ 26 f63 1"/>
                <a:gd name="f101" fmla="*/ 125 f62 1"/>
                <a:gd name="f102" fmla="*/ 2 f63 1"/>
                <a:gd name="f103" fmla="*/ 121 f62 1"/>
                <a:gd name="f104" fmla="*/ 102 f62 1"/>
                <a:gd name="f105" fmla="*/ 1 f63 1"/>
                <a:gd name="f106" fmla="*/ 96 f62 1"/>
                <a:gd name="f107" fmla="*/ 89 f62 1"/>
                <a:gd name="f108" fmla="*/ 0 f63 1"/>
                <a:gd name="f109" fmla="*/ 72 f62 1"/>
                <a:gd name="f110" fmla="*/ 56 f62 1"/>
                <a:gd name="f111" fmla="*/ 10 f63 1"/>
                <a:gd name="f112" fmla="*/ 43 f62 1"/>
                <a:gd name="f113" fmla="*/ 27 f63 1"/>
                <a:gd name="f114" fmla="*/ 36 f62 1"/>
                <a:gd name="f115" fmla="*/ 35 f63 1"/>
                <a:gd name="f116" fmla="*/ 50 f62 1"/>
                <a:gd name="f117" fmla="*/ 36 f63 1"/>
                <a:gd name="f118" fmla="*/ 59 f62 1"/>
                <a:gd name="f119" fmla="*/ 48 f63 1"/>
                <a:gd name="f120" fmla="*/ 47 f62 1"/>
                <a:gd name="f121" fmla="*/ 277 f63 1"/>
                <a:gd name="f122" fmla="*/ 316 f62 1"/>
                <a:gd name="f123" fmla="*/ f64 1 f2"/>
                <a:gd name="f124" fmla="*/ f67 1 277"/>
                <a:gd name="f125" fmla="*/ f68 1 316"/>
                <a:gd name="f126" fmla="*/ f69 1 277"/>
                <a:gd name="f127" fmla="*/ f70 1 277"/>
                <a:gd name="f128" fmla="*/ f71 1 316"/>
                <a:gd name="f129" fmla="*/ f72 1 277"/>
                <a:gd name="f130" fmla="*/ f73 1 316"/>
                <a:gd name="f131" fmla="*/ f74 1 277"/>
                <a:gd name="f132" fmla="*/ f75 1 316"/>
                <a:gd name="f133" fmla="*/ f76 1 316"/>
                <a:gd name="f134" fmla="*/ f77 1 277"/>
                <a:gd name="f135" fmla="*/ f78 1 316"/>
                <a:gd name="f136" fmla="*/ f79 1 277"/>
                <a:gd name="f137" fmla="*/ f80 1 316"/>
                <a:gd name="f138" fmla="*/ f81 1 277"/>
                <a:gd name="f139" fmla="*/ f82 1 316"/>
                <a:gd name="f140" fmla="*/ f83 1 277"/>
                <a:gd name="f141" fmla="*/ f84 1 316"/>
                <a:gd name="f142" fmla="*/ f85 1 277"/>
                <a:gd name="f143" fmla="*/ f86 1 316"/>
                <a:gd name="f144" fmla="*/ f87 1 277"/>
                <a:gd name="f145" fmla="*/ f88 1 316"/>
                <a:gd name="f146" fmla="*/ f89 1 277"/>
                <a:gd name="f147" fmla="*/ f90 1 316"/>
                <a:gd name="f148" fmla="*/ f91 1 277"/>
                <a:gd name="f149" fmla="*/ f92 1 316"/>
                <a:gd name="f150" fmla="*/ f93 1 277"/>
                <a:gd name="f151" fmla="*/ f94 1 316"/>
                <a:gd name="f152" fmla="*/ f95 1 277"/>
                <a:gd name="f153" fmla="*/ f96 1 277"/>
                <a:gd name="f154" fmla="*/ f97 1 316"/>
                <a:gd name="f155" fmla="*/ f98 1 277"/>
                <a:gd name="f156" fmla="*/ f99 1 316"/>
                <a:gd name="f157" fmla="*/ f100 1 277"/>
                <a:gd name="f158" fmla="*/ f101 1 316"/>
                <a:gd name="f159" fmla="*/ f102 1 277"/>
                <a:gd name="f160" fmla="*/ f103 1 316"/>
                <a:gd name="f161" fmla="*/ f104 1 316"/>
                <a:gd name="f162" fmla="*/ f105 1 277"/>
                <a:gd name="f163" fmla="*/ f106 1 316"/>
                <a:gd name="f164" fmla="*/ f107 1 316"/>
                <a:gd name="f165" fmla="*/ f108 1 277"/>
                <a:gd name="f166" fmla="*/ f109 1 316"/>
                <a:gd name="f167" fmla="*/ f110 1 316"/>
                <a:gd name="f168" fmla="*/ f111 1 277"/>
                <a:gd name="f169" fmla="*/ f112 1 316"/>
                <a:gd name="f170" fmla="*/ f113 1 277"/>
                <a:gd name="f171" fmla="*/ f114 1 316"/>
                <a:gd name="f172" fmla="*/ f115 1 277"/>
                <a:gd name="f173" fmla="*/ f116 1 316"/>
                <a:gd name="f174" fmla="*/ f117 1 277"/>
                <a:gd name="f175" fmla="*/ f118 1 316"/>
                <a:gd name="f176" fmla="*/ f119 1 277"/>
                <a:gd name="f177" fmla="*/ f120 1 316"/>
                <a:gd name="f178" fmla="*/ f121 1 277"/>
                <a:gd name="f179" fmla="*/ f122 1 316"/>
                <a:gd name="f180" fmla="+- f123 0 f1"/>
                <a:gd name="f181" fmla="*/ f124 1 f65"/>
                <a:gd name="f182" fmla="*/ f125 1 f66"/>
                <a:gd name="f183" fmla="*/ f126 1 f65"/>
                <a:gd name="f184" fmla="*/ f127 1 f65"/>
                <a:gd name="f185" fmla="*/ f128 1 f66"/>
                <a:gd name="f186" fmla="*/ f129 1 f65"/>
                <a:gd name="f187" fmla="*/ f130 1 f66"/>
                <a:gd name="f188" fmla="*/ f131 1 f65"/>
                <a:gd name="f189" fmla="*/ f132 1 f66"/>
                <a:gd name="f190" fmla="*/ f133 1 f66"/>
                <a:gd name="f191" fmla="*/ f134 1 f65"/>
                <a:gd name="f192" fmla="*/ f135 1 f66"/>
                <a:gd name="f193" fmla="*/ f136 1 f65"/>
                <a:gd name="f194" fmla="*/ f137 1 f66"/>
                <a:gd name="f195" fmla="*/ f138 1 f65"/>
                <a:gd name="f196" fmla="*/ f139 1 f66"/>
                <a:gd name="f197" fmla="*/ f140 1 f65"/>
                <a:gd name="f198" fmla="*/ f141 1 f66"/>
                <a:gd name="f199" fmla="*/ f142 1 f65"/>
                <a:gd name="f200" fmla="*/ f143 1 f66"/>
                <a:gd name="f201" fmla="*/ f144 1 f65"/>
                <a:gd name="f202" fmla="*/ f145 1 f66"/>
                <a:gd name="f203" fmla="*/ f146 1 f65"/>
                <a:gd name="f204" fmla="*/ f147 1 f66"/>
                <a:gd name="f205" fmla="*/ f148 1 f65"/>
                <a:gd name="f206" fmla="*/ f149 1 f66"/>
                <a:gd name="f207" fmla="*/ f150 1 f65"/>
                <a:gd name="f208" fmla="*/ f151 1 f66"/>
                <a:gd name="f209" fmla="*/ f152 1 f65"/>
                <a:gd name="f210" fmla="*/ f153 1 f65"/>
                <a:gd name="f211" fmla="*/ f154 1 f66"/>
                <a:gd name="f212" fmla="*/ f155 1 f65"/>
                <a:gd name="f213" fmla="*/ f156 1 f66"/>
                <a:gd name="f214" fmla="*/ f157 1 f65"/>
                <a:gd name="f215" fmla="*/ f158 1 f66"/>
                <a:gd name="f216" fmla="*/ f159 1 f65"/>
                <a:gd name="f217" fmla="*/ f160 1 f66"/>
                <a:gd name="f218" fmla="*/ f161 1 f66"/>
                <a:gd name="f219" fmla="*/ f162 1 f65"/>
                <a:gd name="f220" fmla="*/ f163 1 f66"/>
                <a:gd name="f221" fmla="*/ f164 1 f66"/>
                <a:gd name="f222" fmla="*/ f165 1 f65"/>
                <a:gd name="f223" fmla="*/ f166 1 f66"/>
                <a:gd name="f224" fmla="*/ f167 1 f66"/>
                <a:gd name="f225" fmla="*/ f168 1 f65"/>
                <a:gd name="f226" fmla="*/ f169 1 f66"/>
                <a:gd name="f227" fmla="*/ f170 1 f65"/>
                <a:gd name="f228" fmla="*/ f171 1 f66"/>
                <a:gd name="f229" fmla="*/ f172 1 f65"/>
                <a:gd name="f230" fmla="*/ f173 1 f66"/>
                <a:gd name="f231" fmla="*/ f174 1 f65"/>
                <a:gd name="f232" fmla="*/ f175 1 f66"/>
                <a:gd name="f233" fmla="*/ f176 1 f65"/>
                <a:gd name="f234" fmla="*/ f177 1 f66"/>
                <a:gd name="f235" fmla="*/ f178 1 f65"/>
                <a:gd name="f236" fmla="*/ f179 1 f66"/>
                <a:gd name="f237" fmla="*/ f222 f60 1"/>
                <a:gd name="f238" fmla="*/ f235 f60 1"/>
                <a:gd name="f239" fmla="*/ f236 f61 1"/>
                <a:gd name="f240" fmla="*/ f187 f61 1"/>
                <a:gd name="f241" fmla="*/ f181 f60 1"/>
                <a:gd name="f242" fmla="*/ f182 f61 1"/>
                <a:gd name="f243" fmla="*/ f183 f60 1"/>
                <a:gd name="f244" fmla="*/ f184 f60 1"/>
                <a:gd name="f245" fmla="*/ f185 f61 1"/>
                <a:gd name="f246" fmla="*/ f186 f60 1"/>
                <a:gd name="f247" fmla="*/ f188 f60 1"/>
                <a:gd name="f248" fmla="*/ f189 f61 1"/>
                <a:gd name="f249" fmla="*/ f190 f61 1"/>
                <a:gd name="f250" fmla="*/ f191 f60 1"/>
                <a:gd name="f251" fmla="*/ f192 f61 1"/>
                <a:gd name="f252" fmla="*/ f193 f60 1"/>
                <a:gd name="f253" fmla="*/ f194 f61 1"/>
                <a:gd name="f254" fmla="*/ f195 f60 1"/>
                <a:gd name="f255" fmla="*/ f196 f61 1"/>
                <a:gd name="f256" fmla="*/ f197 f60 1"/>
                <a:gd name="f257" fmla="*/ f198 f61 1"/>
                <a:gd name="f258" fmla="*/ f199 f60 1"/>
                <a:gd name="f259" fmla="*/ f200 f61 1"/>
                <a:gd name="f260" fmla="*/ f201 f60 1"/>
                <a:gd name="f261" fmla="*/ f202 f61 1"/>
                <a:gd name="f262" fmla="*/ f203 f60 1"/>
                <a:gd name="f263" fmla="*/ f204 f61 1"/>
                <a:gd name="f264" fmla="*/ f205 f60 1"/>
                <a:gd name="f265" fmla="*/ f206 f61 1"/>
                <a:gd name="f266" fmla="*/ f207 f60 1"/>
                <a:gd name="f267" fmla="*/ f208 f61 1"/>
                <a:gd name="f268" fmla="*/ f209 f60 1"/>
                <a:gd name="f269" fmla="*/ f210 f60 1"/>
                <a:gd name="f270" fmla="*/ f211 f61 1"/>
                <a:gd name="f271" fmla="*/ f212 f60 1"/>
                <a:gd name="f272" fmla="*/ f213 f61 1"/>
                <a:gd name="f273" fmla="*/ f214 f60 1"/>
                <a:gd name="f274" fmla="*/ f215 f61 1"/>
                <a:gd name="f275" fmla="*/ f216 f60 1"/>
                <a:gd name="f276" fmla="*/ f217 f61 1"/>
                <a:gd name="f277" fmla="*/ f218 f61 1"/>
                <a:gd name="f278" fmla="*/ f219 f60 1"/>
                <a:gd name="f279" fmla="*/ f220 f61 1"/>
                <a:gd name="f280" fmla="*/ f221 f61 1"/>
                <a:gd name="f281" fmla="*/ f223 f61 1"/>
                <a:gd name="f282" fmla="*/ f224 f61 1"/>
                <a:gd name="f283" fmla="*/ f225 f60 1"/>
                <a:gd name="f284" fmla="*/ f226 f61 1"/>
                <a:gd name="f285" fmla="*/ f227 f60 1"/>
                <a:gd name="f286" fmla="*/ f228 f61 1"/>
                <a:gd name="f287" fmla="*/ f229 f60 1"/>
                <a:gd name="f288" fmla="*/ f230 f61 1"/>
                <a:gd name="f289" fmla="*/ f231 f60 1"/>
                <a:gd name="f290" fmla="*/ f232 f61 1"/>
                <a:gd name="f291" fmla="*/ f233 f60 1"/>
                <a:gd name="f292" fmla="*/ f234 f6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80">
                  <a:pos x="f241" y="f242"/>
                </a:cxn>
                <a:cxn ang="f180">
                  <a:pos x="f243" y="f242"/>
                </a:cxn>
                <a:cxn ang="f180">
                  <a:pos x="f244" y="f245"/>
                </a:cxn>
                <a:cxn ang="f180">
                  <a:pos x="f246" y="f240"/>
                </a:cxn>
                <a:cxn ang="f180">
                  <a:pos x="f247" y="f248"/>
                </a:cxn>
                <a:cxn ang="f180">
                  <a:pos x="f247" y="f249"/>
                </a:cxn>
                <a:cxn ang="f180">
                  <a:pos x="f250" y="f251"/>
                </a:cxn>
                <a:cxn ang="f180">
                  <a:pos x="f252" y="f253"/>
                </a:cxn>
                <a:cxn ang="f180">
                  <a:pos x="f254" y="f255"/>
                </a:cxn>
                <a:cxn ang="f180">
                  <a:pos x="f256" y="f257"/>
                </a:cxn>
                <a:cxn ang="f180">
                  <a:pos x="f258" y="f259"/>
                </a:cxn>
                <a:cxn ang="f180">
                  <a:pos x="f260" y="f261"/>
                </a:cxn>
                <a:cxn ang="f180">
                  <a:pos x="f262" y="f263"/>
                </a:cxn>
                <a:cxn ang="f180">
                  <a:pos x="f264" y="f265"/>
                </a:cxn>
                <a:cxn ang="f180">
                  <a:pos x="f266" y="f267"/>
                </a:cxn>
                <a:cxn ang="f180">
                  <a:pos x="f268" y="f267"/>
                </a:cxn>
                <a:cxn ang="f180">
                  <a:pos x="f269" y="f270"/>
                </a:cxn>
                <a:cxn ang="f180">
                  <a:pos x="f271" y="f272"/>
                </a:cxn>
                <a:cxn ang="f180">
                  <a:pos x="f273" y="f274"/>
                </a:cxn>
                <a:cxn ang="f180">
                  <a:pos x="f275" y="f276"/>
                </a:cxn>
                <a:cxn ang="f180">
                  <a:pos x="f275" y="f277"/>
                </a:cxn>
                <a:cxn ang="f180">
                  <a:pos x="f278" y="f279"/>
                </a:cxn>
                <a:cxn ang="f180">
                  <a:pos x="f278" y="f280"/>
                </a:cxn>
                <a:cxn ang="f180">
                  <a:pos x="f237" y="f281"/>
                </a:cxn>
                <a:cxn ang="f180">
                  <a:pos x="f237" y="f282"/>
                </a:cxn>
                <a:cxn ang="f180">
                  <a:pos x="f283" y="f284"/>
                </a:cxn>
                <a:cxn ang="f180">
                  <a:pos x="f285" y="f286"/>
                </a:cxn>
                <a:cxn ang="f180">
                  <a:pos x="f287" y="f288"/>
                </a:cxn>
                <a:cxn ang="f180">
                  <a:pos x="f289" y="f290"/>
                </a:cxn>
                <a:cxn ang="f180">
                  <a:pos x="f291" y="f290"/>
                </a:cxn>
                <a:cxn ang="f180">
                  <a:pos x="f291" y="f292"/>
                </a:cxn>
                <a:cxn ang="f180">
                  <a:pos x="f241" y="f242"/>
                </a:cxn>
              </a:cxnLst>
              <a:rect l="f237" t="f240" r="f238" b="f239"/>
              <a:pathLst>
                <a:path w="277" h="316">
                  <a:moveTo>
                    <a:pt x="f8" y="f9"/>
                  </a:moveTo>
                  <a:lnTo>
                    <a:pt x="f10" y="f9"/>
                  </a:lnTo>
                  <a:lnTo>
                    <a:pt x="f11" y="f12"/>
                  </a:lnTo>
                  <a:lnTo>
                    <a:pt x="f13" y="f5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6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7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2" y="f44"/>
                  </a:lnTo>
                  <a:lnTo>
                    <a:pt x="f45" y="f46"/>
                  </a:lnTo>
                  <a:lnTo>
                    <a:pt x="f45" y="f47"/>
                  </a:lnTo>
                  <a:lnTo>
                    <a:pt x="f5" y="f29"/>
                  </a:lnTo>
                  <a:lnTo>
                    <a:pt x="f5" y="f48"/>
                  </a:lnTo>
                  <a:lnTo>
                    <a:pt x="f49" y="f50"/>
                  </a:lnTo>
                  <a:lnTo>
                    <a:pt x="f51" y="f52"/>
                  </a:lnTo>
                  <a:lnTo>
                    <a:pt x="f53" y="f54"/>
                  </a:lnTo>
                  <a:lnTo>
                    <a:pt x="f55" y="f56"/>
                  </a:lnTo>
                  <a:lnTo>
                    <a:pt x="f57" y="f56"/>
                  </a:lnTo>
                  <a:lnTo>
                    <a:pt x="f57" y="f58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FFF99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43" name="Freeform 150"/>
            <p:cNvSpPr/>
            <p:nvPr/>
          </p:nvSpPr>
          <p:spPr>
            <a:xfrm>
              <a:off x="2640265" y="4047015"/>
              <a:ext cx="233190" cy="35335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39"/>
                <a:gd name="f7" fmla="val 313"/>
                <a:gd name="f8" fmla="val 8"/>
                <a:gd name="f9" fmla="val 253"/>
                <a:gd name="f10" fmla="val 254"/>
                <a:gd name="f11" fmla="val 1"/>
                <a:gd name="f12" fmla="val 240"/>
                <a:gd name="f13" fmla="val 222"/>
                <a:gd name="f14" fmla="val 18"/>
                <a:gd name="f15" fmla="val 208"/>
                <a:gd name="f16" fmla="val 45"/>
                <a:gd name="f17" fmla="val 187"/>
                <a:gd name="f18" fmla="val 44"/>
                <a:gd name="f19" fmla="val 175"/>
                <a:gd name="f20" fmla="val 42"/>
                <a:gd name="f21" fmla="val 146"/>
                <a:gd name="f22" fmla="val 39"/>
                <a:gd name="f23" fmla="val 111"/>
                <a:gd name="f24" fmla="val 37"/>
                <a:gd name="f25" fmla="val 88"/>
                <a:gd name="f26" fmla="val 36"/>
                <a:gd name="f27" fmla="val 75"/>
                <a:gd name="f28" fmla="val 34"/>
                <a:gd name="f29" fmla="val 48"/>
                <a:gd name="f30" fmla="val 32"/>
                <a:gd name="f31" fmla="val 27"/>
                <a:gd name="f32" fmla="val 46"/>
                <a:gd name="f33" fmla="val 102"/>
                <a:gd name="f34" fmla="val 106"/>
                <a:gd name="f35" fmla="val 22"/>
                <a:gd name="f36" fmla="val 117"/>
                <a:gd name="f37" fmla="val 56"/>
                <a:gd name="f38" fmla="val 138"/>
                <a:gd name="f39" fmla="val 158"/>
                <a:gd name="f40" fmla="val 69"/>
                <a:gd name="f41" fmla="val 172"/>
                <a:gd name="f42" fmla="val 194"/>
                <a:gd name="f43" fmla="val 100"/>
                <a:gd name="f44" fmla="val 218"/>
                <a:gd name="f45" fmla="val 112"/>
                <a:gd name="f46" fmla="val 228"/>
                <a:gd name="f47" fmla="val 133"/>
                <a:gd name="f48" fmla="val 230"/>
                <a:gd name="f49" fmla="val 155"/>
                <a:gd name="f50" fmla="val 235"/>
                <a:gd name="f51" fmla="val 173"/>
                <a:gd name="f52" fmla="val 220"/>
                <a:gd name="f53" fmla="val 195"/>
                <a:gd name="f54" fmla="val 211"/>
                <a:gd name="f55" fmla="val 219"/>
                <a:gd name="f56" fmla="val 193"/>
                <a:gd name="f57" fmla="val 263"/>
                <a:gd name="f58" fmla="val 176"/>
                <a:gd name="f59" fmla="val 301"/>
                <a:gd name="f60" fmla="val 167"/>
                <a:gd name="f61" fmla="val 260"/>
                <a:gd name="f62" fmla="val 116"/>
                <a:gd name="f63" fmla="val 256"/>
                <a:gd name="f64" fmla="val 94"/>
                <a:gd name="f65" fmla="val 257"/>
                <a:gd name="f66" fmla="val 85"/>
                <a:gd name="f67" fmla="val 282"/>
                <a:gd name="f68" fmla="val 65"/>
                <a:gd name="f69" fmla="val 293"/>
                <a:gd name="f70" fmla="val 66"/>
                <a:gd name="f71" fmla="val 311"/>
                <a:gd name="f72" fmla="val 20"/>
                <a:gd name="f73" fmla="val 294"/>
                <a:gd name="f74" fmla="val 14"/>
                <a:gd name="f75" fmla="val 9"/>
                <a:gd name="f76" fmla="val 281"/>
                <a:gd name="f77" fmla="val 10"/>
                <a:gd name="f78" fmla="val 270"/>
                <a:gd name="f79" fmla="+- 0 0 -90"/>
                <a:gd name="f80" fmla="*/ f3 1 239"/>
                <a:gd name="f81" fmla="*/ f4 1 313"/>
                <a:gd name="f82" fmla="+- f7 0 f5"/>
                <a:gd name="f83" fmla="+- f6 0 f5"/>
                <a:gd name="f84" fmla="*/ f79 f0 1"/>
                <a:gd name="f85" fmla="*/ f83 1 239"/>
                <a:gd name="f86" fmla="*/ f82 1 313"/>
                <a:gd name="f87" fmla="*/ 5 f83 1"/>
                <a:gd name="f88" fmla="*/ 135 f82 1"/>
                <a:gd name="f89" fmla="*/ 136 f82 1"/>
                <a:gd name="f90" fmla="*/ 1 f83 1"/>
                <a:gd name="f91" fmla="*/ 128 f82 1"/>
                <a:gd name="f92" fmla="*/ 0 f83 1"/>
                <a:gd name="f93" fmla="*/ 118 f82 1"/>
                <a:gd name="f94" fmla="*/ 10 f83 1"/>
                <a:gd name="f95" fmla="*/ 111 f82 1"/>
                <a:gd name="f96" fmla="*/ 25 f83 1"/>
                <a:gd name="f97" fmla="*/ 100 f82 1"/>
                <a:gd name="f98" fmla="*/ 93 f82 1"/>
                <a:gd name="f99" fmla="*/ 24 f83 1"/>
                <a:gd name="f100" fmla="*/ 78 f82 1"/>
                <a:gd name="f101" fmla="*/ 21 f83 1"/>
                <a:gd name="f102" fmla="*/ 59 f82 1"/>
                <a:gd name="f103" fmla="*/ 47 f82 1"/>
                <a:gd name="f104" fmla="*/ 41 f82 1"/>
                <a:gd name="f105" fmla="*/ 19 f83 1"/>
                <a:gd name="f106" fmla="*/ 26 f82 1"/>
                <a:gd name="f107" fmla="*/ 17 f83 1"/>
                <a:gd name="f108" fmla="*/ 15 f82 1"/>
                <a:gd name="f109" fmla="*/ 26 f83 1"/>
                <a:gd name="f110" fmla="*/ 0 f82 1"/>
                <a:gd name="f111" fmla="*/ 57 f83 1"/>
                <a:gd name="f112" fmla="*/ 59 f83 1"/>
                <a:gd name="f113" fmla="*/ 12 f82 1"/>
                <a:gd name="f114" fmla="*/ 65 f83 1"/>
                <a:gd name="f115" fmla="*/ 30 f82 1"/>
                <a:gd name="f116" fmla="*/ 77 f83 1"/>
                <a:gd name="f117" fmla="*/ 88 f83 1"/>
                <a:gd name="f118" fmla="*/ 37 f82 1"/>
                <a:gd name="f119" fmla="*/ 96 f83 1"/>
                <a:gd name="f120" fmla="*/ 109 f83 1"/>
                <a:gd name="f121" fmla="*/ 54 f82 1"/>
                <a:gd name="f122" fmla="*/ 122 f83 1"/>
                <a:gd name="f123" fmla="*/ 60 f82 1"/>
                <a:gd name="f124" fmla="*/ 128 f83 1"/>
                <a:gd name="f125" fmla="*/ 71 f82 1"/>
                <a:gd name="f126" fmla="*/ 129 f83 1"/>
                <a:gd name="f127" fmla="*/ 83 f82 1"/>
                <a:gd name="f128" fmla="*/ 132 f83 1"/>
                <a:gd name="f129" fmla="*/ 134 f83 1"/>
                <a:gd name="f130" fmla="*/ 123 f83 1"/>
                <a:gd name="f131" fmla="*/ 104 f82 1"/>
                <a:gd name="f132" fmla="*/ 118 f83 1"/>
                <a:gd name="f133" fmla="*/ 117 f82 1"/>
                <a:gd name="f134" fmla="*/ 108 f83 1"/>
                <a:gd name="f135" fmla="*/ 140 f82 1"/>
                <a:gd name="f136" fmla="*/ 99 f83 1"/>
                <a:gd name="f137" fmla="*/ 161 f82 1"/>
                <a:gd name="f138" fmla="*/ 94 f83 1"/>
                <a:gd name="f139" fmla="*/ 139 f82 1"/>
                <a:gd name="f140" fmla="*/ 137 f82 1"/>
                <a:gd name="f141" fmla="*/ 52 f83 1"/>
                <a:gd name="f142" fmla="*/ 138 f82 1"/>
                <a:gd name="f143" fmla="*/ 48 f83 1"/>
                <a:gd name="f144" fmla="*/ 151 f82 1"/>
                <a:gd name="f145" fmla="*/ 37 f83 1"/>
                <a:gd name="f146" fmla="*/ 157 f82 1"/>
                <a:gd name="f147" fmla="*/ 166 f82 1"/>
                <a:gd name="f148" fmla="*/ 27 f83 1"/>
                <a:gd name="f149" fmla="*/ 11 f83 1"/>
                <a:gd name="f150" fmla="*/ 8 f83 1"/>
                <a:gd name="f151" fmla="*/ 167 f82 1"/>
                <a:gd name="f152" fmla="*/ 150 f82 1"/>
                <a:gd name="f153" fmla="*/ 6 f83 1"/>
                <a:gd name="f154" fmla="*/ 144 f82 1"/>
                <a:gd name="f155" fmla="*/ 239 f83 1"/>
                <a:gd name="f156" fmla="*/ 313 f82 1"/>
                <a:gd name="f157" fmla="*/ f84 1 f2"/>
                <a:gd name="f158" fmla="*/ f87 1 239"/>
                <a:gd name="f159" fmla="*/ f88 1 313"/>
                <a:gd name="f160" fmla="*/ f89 1 313"/>
                <a:gd name="f161" fmla="*/ f90 1 239"/>
                <a:gd name="f162" fmla="*/ f91 1 313"/>
                <a:gd name="f163" fmla="*/ f92 1 239"/>
                <a:gd name="f164" fmla="*/ f93 1 313"/>
                <a:gd name="f165" fmla="*/ f94 1 239"/>
                <a:gd name="f166" fmla="*/ f95 1 313"/>
                <a:gd name="f167" fmla="*/ f96 1 239"/>
                <a:gd name="f168" fmla="*/ f97 1 313"/>
                <a:gd name="f169" fmla="*/ f98 1 313"/>
                <a:gd name="f170" fmla="*/ f99 1 239"/>
                <a:gd name="f171" fmla="*/ f100 1 313"/>
                <a:gd name="f172" fmla="*/ f101 1 239"/>
                <a:gd name="f173" fmla="*/ f102 1 313"/>
                <a:gd name="f174" fmla="*/ f103 1 313"/>
                <a:gd name="f175" fmla="*/ f104 1 313"/>
                <a:gd name="f176" fmla="*/ f105 1 239"/>
                <a:gd name="f177" fmla="*/ f106 1 313"/>
                <a:gd name="f178" fmla="*/ f107 1 239"/>
                <a:gd name="f179" fmla="*/ f108 1 313"/>
                <a:gd name="f180" fmla="*/ f109 1 239"/>
                <a:gd name="f181" fmla="*/ f110 1 313"/>
                <a:gd name="f182" fmla="*/ f111 1 239"/>
                <a:gd name="f183" fmla="*/ f112 1 239"/>
                <a:gd name="f184" fmla="*/ f113 1 313"/>
                <a:gd name="f185" fmla="*/ f114 1 239"/>
                <a:gd name="f186" fmla="*/ f115 1 313"/>
                <a:gd name="f187" fmla="*/ f116 1 239"/>
                <a:gd name="f188" fmla="*/ f117 1 239"/>
                <a:gd name="f189" fmla="*/ f118 1 313"/>
                <a:gd name="f190" fmla="*/ f119 1 239"/>
                <a:gd name="f191" fmla="*/ f120 1 239"/>
                <a:gd name="f192" fmla="*/ f121 1 313"/>
                <a:gd name="f193" fmla="*/ f122 1 239"/>
                <a:gd name="f194" fmla="*/ f123 1 313"/>
                <a:gd name="f195" fmla="*/ f124 1 239"/>
                <a:gd name="f196" fmla="*/ f125 1 313"/>
                <a:gd name="f197" fmla="*/ f126 1 239"/>
                <a:gd name="f198" fmla="*/ f127 1 313"/>
                <a:gd name="f199" fmla="*/ f128 1 239"/>
                <a:gd name="f200" fmla="*/ f129 1 239"/>
                <a:gd name="f201" fmla="*/ f130 1 239"/>
                <a:gd name="f202" fmla="*/ f131 1 313"/>
                <a:gd name="f203" fmla="*/ f132 1 239"/>
                <a:gd name="f204" fmla="*/ f133 1 313"/>
                <a:gd name="f205" fmla="*/ f134 1 239"/>
                <a:gd name="f206" fmla="*/ f135 1 313"/>
                <a:gd name="f207" fmla="*/ f136 1 239"/>
                <a:gd name="f208" fmla="*/ f137 1 313"/>
                <a:gd name="f209" fmla="*/ f138 1 239"/>
                <a:gd name="f210" fmla="*/ f139 1 313"/>
                <a:gd name="f211" fmla="*/ f140 1 313"/>
                <a:gd name="f212" fmla="*/ f141 1 239"/>
                <a:gd name="f213" fmla="*/ f142 1 313"/>
                <a:gd name="f214" fmla="*/ f143 1 239"/>
                <a:gd name="f215" fmla="*/ f144 1 313"/>
                <a:gd name="f216" fmla="*/ f145 1 239"/>
                <a:gd name="f217" fmla="*/ f146 1 313"/>
                <a:gd name="f218" fmla="*/ f147 1 313"/>
                <a:gd name="f219" fmla="*/ f148 1 239"/>
                <a:gd name="f220" fmla="*/ f149 1 239"/>
                <a:gd name="f221" fmla="*/ f150 1 239"/>
                <a:gd name="f222" fmla="*/ f151 1 313"/>
                <a:gd name="f223" fmla="*/ f152 1 313"/>
                <a:gd name="f224" fmla="*/ f153 1 239"/>
                <a:gd name="f225" fmla="*/ f154 1 313"/>
                <a:gd name="f226" fmla="*/ f155 1 239"/>
                <a:gd name="f227" fmla="*/ f156 1 313"/>
                <a:gd name="f228" fmla="+- f157 0 f1"/>
                <a:gd name="f229" fmla="*/ f158 1 f85"/>
                <a:gd name="f230" fmla="*/ f159 1 f86"/>
                <a:gd name="f231" fmla="*/ f160 1 f86"/>
                <a:gd name="f232" fmla="*/ f161 1 f85"/>
                <a:gd name="f233" fmla="*/ f162 1 f86"/>
                <a:gd name="f234" fmla="*/ f163 1 f85"/>
                <a:gd name="f235" fmla="*/ f164 1 f86"/>
                <a:gd name="f236" fmla="*/ f165 1 f85"/>
                <a:gd name="f237" fmla="*/ f166 1 f86"/>
                <a:gd name="f238" fmla="*/ f167 1 f85"/>
                <a:gd name="f239" fmla="*/ f168 1 f86"/>
                <a:gd name="f240" fmla="*/ f169 1 f86"/>
                <a:gd name="f241" fmla="*/ f170 1 f85"/>
                <a:gd name="f242" fmla="*/ f171 1 f86"/>
                <a:gd name="f243" fmla="*/ f172 1 f85"/>
                <a:gd name="f244" fmla="*/ f173 1 f86"/>
                <a:gd name="f245" fmla="*/ f174 1 f86"/>
                <a:gd name="f246" fmla="*/ f175 1 f86"/>
                <a:gd name="f247" fmla="*/ f176 1 f85"/>
                <a:gd name="f248" fmla="*/ f177 1 f86"/>
                <a:gd name="f249" fmla="*/ f178 1 f85"/>
                <a:gd name="f250" fmla="*/ f179 1 f86"/>
                <a:gd name="f251" fmla="*/ f180 1 f85"/>
                <a:gd name="f252" fmla="*/ f181 1 f86"/>
                <a:gd name="f253" fmla="*/ f182 1 f85"/>
                <a:gd name="f254" fmla="*/ f183 1 f85"/>
                <a:gd name="f255" fmla="*/ f184 1 f86"/>
                <a:gd name="f256" fmla="*/ f185 1 f85"/>
                <a:gd name="f257" fmla="*/ f186 1 f86"/>
                <a:gd name="f258" fmla="*/ f187 1 f85"/>
                <a:gd name="f259" fmla="*/ f188 1 f85"/>
                <a:gd name="f260" fmla="*/ f189 1 f86"/>
                <a:gd name="f261" fmla="*/ f190 1 f85"/>
                <a:gd name="f262" fmla="*/ f191 1 f85"/>
                <a:gd name="f263" fmla="*/ f192 1 f86"/>
                <a:gd name="f264" fmla="*/ f193 1 f85"/>
                <a:gd name="f265" fmla="*/ f194 1 f86"/>
                <a:gd name="f266" fmla="*/ f195 1 f85"/>
                <a:gd name="f267" fmla="*/ f196 1 f86"/>
                <a:gd name="f268" fmla="*/ f197 1 f85"/>
                <a:gd name="f269" fmla="*/ f198 1 f86"/>
                <a:gd name="f270" fmla="*/ f199 1 f85"/>
                <a:gd name="f271" fmla="*/ f200 1 f85"/>
                <a:gd name="f272" fmla="*/ f201 1 f85"/>
                <a:gd name="f273" fmla="*/ f202 1 f86"/>
                <a:gd name="f274" fmla="*/ f203 1 f85"/>
                <a:gd name="f275" fmla="*/ f204 1 f86"/>
                <a:gd name="f276" fmla="*/ f205 1 f85"/>
                <a:gd name="f277" fmla="*/ f206 1 f86"/>
                <a:gd name="f278" fmla="*/ f207 1 f85"/>
                <a:gd name="f279" fmla="*/ f208 1 f86"/>
                <a:gd name="f280" fmla="*/ f209 1 f85"/>
                <a:gd name="f281" fmla="*/ f210 1 f86"/>
                <a:gd name="f282" fmla="*/ f211 1 f86"/>
                <a:gd name="f283" fmla="*/ f212 1 f85"/>
                <a:gd name="f284" fmla="*/ f213 1 f86"/>
                <a:gd name="f285" fmla="*/ f214 1 f85"/>
                <a:gd name="f286" fmla="*/ f215 1 f86"/>
                <a:gd name="f287" fmla="*/ f216 1 f85"/>
                <a:gd name="f288" fmla="*/ f217 1 f86"/>
                <a:gd name="f289" fmla="*/ f218 1 f86"/>
                <a:gd name="f290" fmla="*/ f219 1 f85"/>
                <a:gd name="f291" fmla="*/ f220 1 f85"/>
                <a:gd name="f292" fmla="*/ f221 1 f85"/>
                <a:gd name="f293" fmla="*/ f222 1 f86"/>
                <a:gd name="f294" fmla="*/ f223 1 f86"/>
                <a:gd name="f295" fmla="*/ f224 1 f85"/>
                <a:gd name="f296" fmla="*/ f225 1 f86"/>
                <a:gd name="f297" fmla="*/ f226 1 f85"/>
                <a:gd name="f298" fmla="*/ f227 1 f86"/>
                <a:gd name="f299" fmla="*/ f234 f80 1"/>
                <a:gd name="f300" fmla="*/ f297 f80 1"/>
                <a:gd name="f301" fmla="*/ f298 f81 1"/>
                <a:gd name="f302" fmla="*/ f252 f81 1"/>
                <a:gd name="f303" fmla="*/ f229 f80 1"/>
                <a:gd name="f304" fmla="*/ f230 f81 1"/>
                <a:gd name="f305" fmla="*/ f231 f81 1"/>
                <a:gd name="f306" fmla="*/ f232 f80 1"/>
                <a:gd name="f307" fmla="*/ f233 f81 1"/>
                <a:gd name="f308" fmla="*/ f235 f81 1"/>
                <a:gd name="f309" fmla="*/ f236 f80 1"/>
                <a:gd name="f310" fmla="*/ f237 f81 1"/>
                <a:gd name="f311" fmla="*/ f238 f80 1"/>
                <a:gd name="f312" fmla="*/ f239 f81 1"/>
                <a:gd name="f313" fmla="*/ f240 f81 1"/>
                <a:gd name="f314" fmla="*/ f241 f80 1"/>
                <a:gd name="f315" fmla="*/ f242 f81 1"/>
                <a:gd name="f316" fmla="*/ f243 f80 1"/>
                <a:gd name="f317" fmla="*/ f244 f81 1"/>
                <a:gd name="f318" fmla="*/ f245 f81 1"/>
                <a:gd name="f319" fmla="*/ f246 f81 1"/>
                <a:gd name="f320" fmla="*/ f247 f80 1"/>
                <a:gd name="f321" fmla="*/ f248 f81 1"/>
                <a:gd name="f322" fmla="*/ f249 f80 1"/>
                <a:gd name="f323" fmla="*/ f250 f81 1"/>
                <a:gd name="f324" fmla="*/ f251 f80 1"/>
                <a:gd name="f325" fmla="*/ f253 f80 1"/>
                <a:gd name="f326" fmla="*/ f254 f80 1"/>
                <a:gd name="f327" fmla="*/ f255 f81 1"/>
                <a:gd name="f328" fmla="*/ f256 f80 1"/>
                <a:gd name="f329" fmla="*/ f257 f81 1"/>
                <a:gd name="f330" fmla="*/ f258 f80 1"/>
                <a:gd name="f331" fmla="*/ f259 f80 1"/>
                <a:gd name="f332" fmla="*/ f260 f81 1"/>
                <a:gd name="f333" fmla="*/ f261 f80 1"/>
                <a:gd name="f334" fmla="*/ f262 f80 1"/>
                <a:gd name="f335" fmla="*/ f263 f81 1"/>
                <a:gd name="f336" fmla="*/ f264 f80 1"/>
                <a:gd name="f337" fmla="*/ f265 f81 1"/>
                <a:gd name="f338" fmla="*/ f266 f80 1"/>
                <a:gd name="f339" fmla="*/ f267 f81 1"/>
                <a:gd name="f340" fmla="*/ f268 f80 1"/>
                <a:gd name="f341" fmla="*/ f269 f81 1"/>
                <a:gd name="f342" fmla="*/ f270 f80 1"/>
                <a:gd name="f343" fmla="*/ f271 f80 1"/>
                <a:gd name="f344" fmla="*/ f272 f80 1"/>
                <a:gd name="f345" fmla="*/ f273 f81 1"/>
                <a:gd name="f346" fmla="*/ f274 f80 1"/>
                <a:gd name="f347" fmla="*/ f275 f81 1"/>
                <a:gd name="f348" fmla="*/ f276 f80 1"/>
                <a:gd name="f349" fmla="*/ f277 f81 1"/>
                <a:gd name="f350" fmla="*/ f278 f80 1"/>
                <a:gd name="f351" fmla="*/ f279 f81 1"/>
                <a:gd name="f352" fmla="*/ f280 f80 1"/>
                <a:gd name="f353" fmla="*/ f281 f81 1"/>
                <a:gd name="f354" fmla="*/ f282 f81 1"/>
                <a:gd name="f355" fmla="*/ f283 f80 1"/>
                <a:gd name="f356" fmla="*/ f284 f81 1"/>
                <a:gd name="f357" fmla="*/ f285 f80 1"/>
                <a:gd name="f358" fmla="*/ f286 f81 1"/>
                <a:gd name="f359" fmla="*/ f287 f80 1"/>
                <a:gd name="f360" fmla="*/ f288 f81 1"/>
                <a:gd name="f361" fmla="*/ f289 f81 1"/>
                <a:gd name="f362" fmla="*/ f290 f80 1"/>
                <a:gd name="f363" fmla="*/ f291 f80 1"/>
                <a:gd name="f364" fmla="*/ f292 f80 1"/>
                <a:gd name="f365" fmla="*/ f293 f81 1"/>
                <a:gd name="f366" fmla="*/ f294 f81 1"/>
                <a:gd name="f367" fmla="*/ f295 f80 1"/>
                <a:gd name="f368" fmla="*/ f296 f8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28">
                  <a:pos x="f303" y="f304"/>
                </a:cxn>
                <a:cxn ang="f228">
                  <a:pos x="f303" y="f305"/>
                </a:cxn>
                <a:cxn ang="f228">
                  <a:pos x="f306" y="f307"/>
                </a:cxn>
                <a:cxn ang="f228">
                  <a:pos x="f299" y="f308"/>
                </a:cxn>
                <a:cxn ang="f228">
                  <a:pos x="f309" y="f310"/>
                </a:cxn>
                <a:cxn ang="f228">
                  <a:pos x="f311" y="f312"/>
                </a:cxn>
                <a:cxn ang="f228">
                  <a:pos x="f311" y="f313"/>
                </a:cxn>
                <a:cxn ang="f228">
                  <a:pos x="f314" y="f315"/>
                </a:cxn>
                <a:cxn ang="f228">
                  <a:pos x="f316" y="f317"/>
                </a:cxn>
                <a:cxn ang="f228">
                  <a:pos x="f316" y="f318"/>
                </a:cxn>
                <a:cxn ang="f228">
                  <a:pos x="f316" y="f319"/>
                </a:cxn>
                <a:cxn ang="f228">
                  <a:pos x="f320" y="f321"/>
                </a:cxn>
                <a:cxn ang="f228">
                  <a:pos x="f322" y="f323"/>
                </a:cxn>
                <a:cxn ang="f228">
                  <a:pos x="f324" y="f302"/>
                </a:cxn>
                <a:cxn ang="f228">
                  <a:pos x="f325" y="f302"/>
                </a:cxn>
                <a:cxn ang="f228">
                  <a:pos x="f326" y="f327"/>
                </a:cxn>
                <a:cxn ang="f228">
                  <a:pos x="f328" y="f329"/>
                </a:cxn>
                <a:cxn ang="f228">
                  <a:pos x="f330" y="f329"/>
                </a:cxn>
                <a:cxn ang="f228">
                  <a:pos x="f331" y="f332"/>
                </a:cxn>
                <a:cxn ang="f228">
                  <a:pos x="f333" y="f318"/>
                </a:cxn>
                <a:cxn ang="f228">
                  <a:pos x="f334" y="f335"/>
                </a:cxn>
                <a:cxn ang="f228">
                  <a:pos x="f336" y="f337"/>
                </a:cxn>
                <a:cxn ang="f228">
                  <a:pos x="f338" y="f339"/>
                </a:cxn>
                <a:cxn ang="f228">
                  <a:pos x="f340" y="f341"/>
                </a:cxn>
                <a:cxn ang="f228">
                  <a:pos x="f342" y="f313"/>
                </a:cxn>
                <a:cxn ang="f228">
                  <a:pos x="f343" y="f312"/>
                </a:cxn>
                <a:cxn ang="f228">
                  <a:pos x="f344" y="f345"/>
                </a:cxn>
                <a:cxn ang="f228">
                  <a:pos x="f346" y="f347"/>
                </a:cxn>
                <a:cxn ang="f228">
                  <a:pos x="f334" y="f347"/>
                </a:cxn>
                <a:cxn ang="f228">
                  <a:pos x="f348" y="f349"/>
                </a:cxn>
                <a:cxn ang="f228">
                  <a:pos x="f350" y="f351"/>
                </a:cxn>
                <a:cxn ang="f228">
                  <a:pos x="f352" y="f353"/>
                </a:cxn>
                <a:cxn ang="f228">
                  <a:pos x="f328" y="f354"/>
                </a:cxn>
                <a:cxn ang="f228">
                  <a:pos x="f355" y="f356"/>
                </a:cxn>
                <a:cxn ang="f228">
                  <a:pos x="f357" y="f358"/>
                </a:cxn>
                <a:cxn ang="f228">
                  <a:pos x="f359" y="f360"/>
                </a:cxn>
                <a:cxn ang="f228">
                  <a:pos x="f359" y="f361"/>
                </a:cxn>
                <a:cxn ang="f228">
                  <a:pos x="f362" y="f361"/>
                </a:cxn>
                <a:cxn ang="f228">
                  <a:pos x="f363" y="f360"/>
                </a:cxn>
                <a:cxn ang="f228">
                  <a:pos x="f364" y="f361"/>
                </a:cxn>
                <a:cxn ang="f228">
                  <a:pos x="f303" y="f365"/>
                </a:cxn>
                <a:cxn ang="f228">
                  <a:pos x="f303" y="f366"/>
                </a:cxn>
                <a:cxn ang="f228">
                  <a:pos x="f367" y="f368"/>
                </a:cxn>
                <a:cxn ang="f228">
                  <a:pos x="f303" y="f304"/>
                </a:cxn>
              </a:cxnLst>
              <a:rect l="f299" t="f302" r="f300" b="f301"/>
              <a:pathLst>
                <a:path w="239" h="313">
                  <a:moveTo>
                    <a:pt x="f8" y="f9"/>
                  </a:moveTo>
                  <a:lnTo>
                    <a:pt x="f8" y="f10"/>
                  </a:lnTo>
                  <a:lnTo>
                    <a:pt x="f11" y="f12"/>
                  </a:lnTo>
                  <a:lnTo>
                    <a:pt x="f5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5"/>
                  </a:lnTo>
                  <a:lnTo>
                    <a:pt x="f33" y="f5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7"/>
                  </a:lnTo>
                  <a:lnTo>
                    <a:pt x="f39" y="f40"/>
                  </a:lnTo>
                  <a:lnTo>
                    <a:pt x="f41" y="f25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6" y="f17"/>
                  </a:lnTo>
                  <a:lnTo>
                    <a:pt x="f52" y="f53"/>
                  </a:lnTo>
                  <a:lnTo>
                    <a:pt x="f54" y="f44"/>
                  </a:lnTo>
                  <a:lnTo>
                    <a:pt x="f42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64" y="f65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29" y="f71"/>
                  </a:lnTo>
                  <a:lnTo>
                    <a:pt x="f72" y="f73"/>
                  </a:lnTo>
                  <a:lnTo>
                    <a:pt x="f74" y="f71"/>
                  </a:lnTo>
                  <a:lnTo>
                    <a:pt x="f75" y="f7"/>
                  </a:lnTo>
                  <a:lnTo>
                    <a:pt x="f75" y="f76"/>
                  </a:lnTo>
                  <a:lnTo>
                    <a:pt x="f77" y="f78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FFF99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44" name="Freeform 151"/>
            <p:cNvSpPr/>
            <p:nvPr/>
          </p:nvSpPr>
          <p:spPr>
            <a:xfrm>
              <a:off x="2817815" y="2488941"/>
              <a:ext cx="479392" cy="54671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88"/>
                <a:gd name="f7" fmla="val 486"/>
                <a:gd name="f8" fmla="val 447"/>
                <a:gd name="f9" fmla="val 14"/>
                <a:gd name="f10" fmla="val 431"/>
                <a:gd name="f11" fmla="val 27"/>
                <a:gd name="f12" fmla="val 411"/>
                <a:gd name="f13" fmla="val 37"/>
                <a:gd name="f14" fmla="val 387"/>
                <a:gd name="f15" fmla="val 42"/>
                <a:gd name="f16" fmla="val 372"/>
                <a:gd name="f17" fmla="val 49"/>
                <a:gd name="f18" fmla="val 354"/>
                <a:gd name="f19" fmla="val 60"/>
                <a:gd name="f20" fmla="val 340"/>
                <a:gd name="f21" fmla="val 79"/>
                <a:gd name="f22" fmla="val 316"/>
                <a:gd name="f23" fmla="val 108"/>
                <a:gd name="f24" fmla="val 295"/>
                <a:gd name="f25" fmla="val 114"/>
                <a:gd name="f26" fmla="val 289"/>
                <a:gd name="f27" fmla="val 129"/>
                <a:gd name="f28" fmla="val 271"/>
                <a:gd name="f29" fmla="val 149"/>
                <a:gd name="f30" fmla="val 249"/>
                <a:gd name="f31" fmla="val 171"/>
                <a:gd name="f32" fmla="val 172"/>
                <a:gd name="f33" fmla="val 230"/>
                <a:gd name="f34" fmla="val 173"/>
                <a:gd name="f35" fmla="val 228"/>
                <a:gd name="f36" fmla="val 174"/>
                <a:gd name="f37" fmla="val 207"/>
                <a:gd name="f38" fmla="val 170"/>
                <a:gd name="f39" fmla="val 183"/>
                <a:gd name="f40" fmla="val 178"/>
                <a:gd name="f41" fmla="val 147"/>
                <a:gd name="f42" fmla="val 213"/>
                <a:gd name="f43" fmla="val 130"/>
                <a:gd name="f44" fmla="val 240"/>
                <a:gd name="f45" fmla="val 128"/>
                <a:gd name="f46" fmla="val 251"/>
                <a:gd name="f47" fmla="val 93"/>
                <a:gd name="f48" fmla="val 273"/>
                <a:gd name="f49" fmla="val 59"/>
                <a:gd name="f50" fmla="val 281"/>
                <a:gd name="f51" fmla="val 69"/>
                <a:gd name="f52" fmla="val 301"/>
                <a:gd name="f53" fmla="val 325"/>
                <a:gd name="f54" fmla="val 38"/>
                <a:gd name="f55" fmla="val 344"/>
                <a:gd name="f56" fmla="val 361"/>
                <a:gd name="f57" fmla="val 24"/>
                <a:gd name="f58" fmla="val 373"/>
                <a:gd name="f59" fmla="val 383"/>
                <a:gd name="f60" fmla="val 55"/>
                <a:gd name="f61" fmla="val 409"/>
                <a:gd name="f62" fmla="val 57"/>
                <a:gd name="f63" fmla="val 410"/>
                <a:gd name="f64" fmla="val 94"/>
                <a:gd name="f65" fmla="val 419"/>
                <a:gd name="f66" fmla="val 107"/>
                <a:gd name="f67" fmla="val 434"/>
                <a:gd name="f68" fmla="val 462"/>
                <a:gd name="f69" fmla="val 136"/>
                <a:gd name="f70" fmla="val 465"/>
                <a:gd name="f71" fmla="val 192"/>
                <a:gd name="f72" fmla="val 445"/>
                <a:gd name="f73" fmla="val 423"/>
                <a:gd name="f74" fmla="val 399"/>
                <a:gd name="f75" fmla="val 161"/>
                <a:gd name="f76" fmla="val 154"/>
                <a:gd name="f77" fmla="val 379"/>
                <a:gd name="f78" fmla="val 185"/>
                <a:gd name="f79" fmla="val 381"/>
                <a:gd name="f80" fmla="val 215"/>
                <a:gd name="f81" fmla="val 258"/>
                <a:gd name="f82" fmla="val 338"/>
                <a:gd name="f83" fmla="val 252"/>
                <a:gd name="f84" fmla="val 283"/>
                <a:gd name="f85" fmla="val 305"/>
                <a:gd name="f86" fmla="val 327"/>
                <a:gd name="f87" fmla="val 336"/>
                <a:gd name="f88" fmla="val 358"/>
                <a:gd name="f89" fmla="val 292"/>
                <a:gd name="f90" fmla="val 353"/>
                <a:gd name="f91" fmla="val 355"/>
                <a:gd name="f92" fmla="val 248"/>
                <a:gd name="f93" fmla="val 406"/>
                <a:gd name="f94" fmla="val 234"/>
                <a:gd name="f95" fmla="val 446"/>
                <a:gd name="f96" fmla="val 214"/>
                <a:gd name="f97" fmla="val 459"/>
                <a:gd name="f98" fmla="val 202"/>
                <a:gd name="f99" fmla="val 469"/>
                <a:gd name="f100" fmla="val 145"/>
                <a:gd name="f101" fmla="val 485"/>
                <a:gd name="f102" fmla="val 101"/>
                <a:gd name="f103" fmla="val 453"/>
                <a:gd name="f104" fmla="val 102"/>
                <a:gd name="f105" fmla="val 440"/>
                <a:gd name="f106" fmla="val 80"/>
                <a:gd name="f107" fmla="val 441"/>
                <a:gd name="f108" fmla="val 26"/>
                <a:gd name="f109" fmla="val 443"/>
                <a:gd name="f110" fmla="+- 0 0 -90"/>
                <a:gd name="f111" fmla="*/ f3 1 488"/>
                <a:gd name="f112" fmla="*/ f4 1 486"/>
                <a:gd name="f113" fmla="+- f7 0 f5"/>
                <a:gd name="f114" fmla="+- f6 0 f5"/>
                <a:gd name="f115" fmla="*/ f110 f0 1"/>
                <a:gd name="f116" fmla="*/ f114 1 488"/>
                <a:gd name="f117" fmla="*/ f113 1 486"/>
                <a:gd name="f118" fmla="*/ 8 f114 1"/>
                <a:gd name="f119" fmla="*/ 228 f113 1"/>
                <a:gd name="f120" fmla="*/ 21 f114 1"/>
                <a:gd name="f121" fmla="*/ 205 f113 1"/>
                <a:gd name="f122" fmla="*/ 27 f114 1"/>
                <a:gd name="f123" fmla="*/ 187 f113 1"/>
                <a:gd name="f124" fmla="*/ 45 f114 1"/>
                <a:gd name="f125" fmla="*/ 167 f113 1"/>
                <a:gd name="f126" fmla="*/ 64 f114 1"/>
                <a:gd name="f127" fmla="*/ 153 f113 1"/>
                <a:gd name="f128" fmla="*/ 84 f114 1"/>
                <a:gd name="f129" fmla="*/ 132 f113 1"/>
                <a:gd name="f130" fmla="*/ 97 f114 1"/>
                <a:gd name="f131" fmla="*/ 121 f113 1"/>
                <a:gd name="f132" fmla="*/ 98 f114 1"/>
                <a:gd name="f133" fmla="*/ 109 f113 1"/>
                <a:gd name="f134" fmla="*/ 100 f114 1"/>
                <a:gd name="f135" fmla="*/ 78 f113 1"/>
                <a:gd name="f136" fmla="*/ 135 f114 1"/>
                <a:gd name="f137" fmla="*/ 68 f113 1"/>
                <a:gd name="f138" fmla="*/ 154 f114 1"/>
                <a:gd name="f139" fmla="*/ 32 f113 1"/>
                <a:gd name="f140" fmla="*/ 170 f114 1"/>
                <a:gd name="f141" fmla="*/ 22 f113 1"/>
                <a:gd name="f142" fmla="*/ 194 f114 1"/>
                <a:gd name="f143" fmla="*/ 20 f113 1"/>
                <a:gd name="f144" fmla="*/ 210 f114 1"/>
                <a:gd name="f145" fmla="*/ 0 f113 1"/>
                <a:gd name="f146" fmla="*/ 230 f114 1"/>
                <a:gd name="f147" fmla="*/ 30 f113 1"/>
                <a:gd name="f148" fmla="*/ 236 f114 1"/>
                <a:gd name="f149" fmla="*/ 57 f113 1"/>
                <a:gd name="f150" fmla="*/ 260 f114 1"/>
                <a:gd name="f151" fmla="*/ 72 f113 1"/>
                <a:gd name="f152" fmla="*/ 262 f114 1"/>
                <a:gd name="f153" fmla="*/ 92 f113 1"/>
                <a:gd name="f154" fmla="*/ 250 f114 1"/>
                <a:gd name="f155" fmla="*/ 225 f114 1"/>
                <a:gd name="f156" fmla="*/ 85 f113 1"/>
                <a:gd name="f157" fmla="*/ 213 f114 1"/>
                <a:gd name="f158" fmla="*/ 98 f113 1"/>
                <a:gd name="f159" fmla="*/ 137 f113 1"/>
                <a:gd name="f160" fmla="*/ 190 f114 1"/>
                <a:gd name="f161" fmla="*/ 150 f113 1"/>
                <a:gd name="f162" fmla="*/ 172 f113 1"/>
                <a:gd name="f163" fmla="*/ 164 f114 1"/>
                <a:gd name="f164" fmla="*/ 186 f113 1"/>
                <a:gd name="f165" fmla="*/ 141 f114 1"/>
                <a:gd name="f166" fmla="*/ 230 f113 1"/>
                <a:gd name="f167" fmla="*/ 121 f114 1"/>
                <a:gd name="f168" fmla="*/ 243 f113 1"/>
                <a:gd name="f169" fmla="*/ 257 f113 1"/>
                <a:gd name="f170" fmla="*/ 57 f114 1"/>
                <a:gd name="f171" fmla="*/ 239 f113 1"/>
                <a:gd name="f172" fmla="*/ 234 f113 1"/>
                <a:gd name="f173" fmla="*/ 233 f113 1"/>
                <a:gd name="f174" fmla="*/ 0 f114 1"/>
                <a:gd name="f175" fmla="*/ 236 f113 1"/>
                <a:gd name="f176" fmla="*/ 488 f114 1"/>
                <a:gd name="f177" fmla="*/ 486 f113 1"/>
                <a:gd name="f178" fmla="*/ f115 1 f2"/>
                <a:gd name="f179" fmla="*/ f118 1 488"/>
                <a:gd name="f180" fmla="*/ f119 1 486"/>
                <a:gd name="f181" fmla="*/ f120 1 488"/>
                <a:gd name="f182" fmla="*/ f121 1 486"/>
                <a:gd name="f183" fmla="*/ f122 1 488"/>
                <a:gd name="f184" fmla="*/ f123 1 486"/>
                <a:gd name="f185" fmla="*/ f124 1 488"/>
                <a:gd name="f186" fmla="*/ f125 1 486"/>
                <a:gd name="f187" fmla="*/ f126 1 488"/>
                <a:gd name="f188" fmla="*/ f127 1 486"/>
                <a:gd name="f189" fmla="*/ f128 1 488"/>
                <a:gd name="f190" fmla="*/ f129 1 486"/>
                <a:gd name="f191" fmla="*/ f130 1 488"/>
                <a:gd name="f192" fmla="*/ f131 1 486"/>
                <a:gd name="f193" fmla="*/ f132 1 488"/>
                <a:gd name="f194" fmla="*/ f133 1 486"/>
                <a:gd name="f195" fmla="*/ f134 1 488"/>
                <a:gd name="f196" fmla="*/ f135 1 486"/>
                <a:gd name="f197" fmla="*/ f136 1 488"/>
                <a:gd name="f198" fmla="*/ f137 1 486"/>
                <a:gd name="f199" fmla="*/ f138 1 488"/>
                <a:gd name="f200" fmla="*/ f139 1 486"/>
                <a:gd name="f201" fmla="*/ f140 1 488"/>
                <a:gd name="f202" fmla="*/ f141 1 486"/>
                <a:gd name="f203" fmla="*/ f142 1 488"/>
                <a:gd name="f204" fmla="*/ f143 1 486"/>
                <a:gd name="f205" fmla="*/ f144 1 488"/>
                <a:gd name="f206" fmla="*/ f145 1 486"/>
                <a:gd name="f207" fmla="*/ f146 1 488"/>
                <a:gd name="f208" fmla="*/ f147 1 486"/>
                <a:gd name="f209" fmla="*/ f148 1 488"/>
                <a:gd name="f210" fmla="*/ f149 1 486"/>
                <a:gd name="f211" fmla="*/ f150 1 488"/>
                <a:gd name="f212" fmla="*/ f151 1 486"/>
                <a:gd name="f213" fmla="*/ f152 1 488"/>
                <a:gd name="f214" fmla="*/ f153 1 486"/>
                <a:gd name="f215" fmla="*/ f154 1 488"/>
                <a:gd name="f216" fmla="*/ f155 1 488"/>
                <a:gd name="f217" fmla="*/ f156 1 486"/>
                <a:gd name="f218" fmla="*/ f157 1 488"/>
                <a:gd name="f219" fmla="*/ f158 1 486"/>
                <a:gd name="f220" fmla="*/ f159 1 486"/>
                <a:gd name="f221" fmla="*/ f160 1 488"/>
                <a:gd name="f222" fmla="*/ f161 1 486"/>
                <a:gd name="f223" fmla="*/ f162 1 486"/>
                <a:gd name="f224" fmla="*/ f163 1 488"/>
                <a:gd name="f225" fmla="*/ f164 1 486"/>
                <a:gd name="f226" fmla="*/ f165 1 488"/>
                <a:gd name="f227" fmla="*/ f166 1 486"/>
                <a:gd name="f228" fmla="*/ f167 1 488"/>
                <a:gd name="f229" fmla="*/ f168 1 486"/>
                <a:gd name="f230" fmla="*/ f169 1 486"/>
                <a:gd name="f231" fmla="*/ f170 1 488"/>
                <a:gd name="f232" fmla="*/ f171 1 486"/>
                <a:gd name="f233" fmla="*/ f172 1 486"/>
                <a:gd name="f234" fmla="*/ f173 1 486"/>
                <a:gd name="f235" fmla="*/ f174 1 488"/>
                <a:gd name="f236" fmla="*/ f175 1 486"/>
                <a:gd name="f237" fmla="*/ f176 1 488"/>
                <a:gd name="f238" fmla="*/ f177 1 486"/>
                <a:gd name="f239" fmla="+- f178 0 f1"/>
                <a:gd name="f240" fmla="*/ f179 1 f116"/>
                <a:gd name="f241" fmla="*/ f180 1 f117"/>
                <a:gd name="f242" fmla="*/ f181 1 f116"/>
                <a:gd name="f243" fmla="*/ f182 1 f117"/>
                <a:gd name="f244" fmla="*/ f183 1 f116"/>
                <a:gd name="f245" fmla="*/ f184 1 f117"/>
                <a:gd name="f246" fmla="*/ f185 1 f116"/>
                <a:gd name="f247" fmla="*/ f186 1 f117"/>
                <a:gd name="f248" fmla="*/ f187 1 f116"/>
                <a:gd name="f249" fmla="*/ f188 1 f117"/>
                <a:gd name="f250" fmla="*/ f189 1 f116"/>
                <a:gd name="f251" fmla="*/ f190 1 f117"/>
                <a:gd name="f252" fmla="*/ f191 1 f116"/>
                <a:gd name="f253" fmla="*/ f192 1 f117"/>
                <a:gd name="f254" fmla="*/ f193 1 f116"/>
                <a:gd name="f255" fmla="*/ f194 1 f117"/>
                <a:gd name="f256" fmla="*/ f195 1 f116"/>
                <a:gd name="f257" fmla="*/ f196 1 f117"/>
                <a:gd name="f258" fmla="*/ f197 1 f116"/>
                <a:gd name="f259" fmla="*/ f198 1 f117"/>
                <a:gd name="f260" fmla="*/ f199 1 f116"/>
                <a:gd name="f261" fmla="*/ f200 1 f117"/>
                <a:gd name="f262" fmla="*/ f201 1 f116"/>
                <a:gd name="f263" fmla="*/ f202 1 f117"/>
                <a:gd name="f264" fmla="*/ f203 1 f116"/>
                <a:gd name="f265" fmla="*/ f204 1 f117"/>
                <a:gd name="f266" fmla="*/ f205 1 f116"/>
                <a:gd name="f267" fmla="*/ f206 1 f117"/>
                <a:gd name="f268" fmla="*/ f207 1 f116"/>
                <a:gd name="f269" fmla="*/ f208 1 f117"/>
                <a:gd name="f270" fmla="*/ f209 1 f116"/>
                <a:gd name="f271" fmla="*/ f210 1 f117"/>
                <a:gd name="f272" fmla="*/ f211 1 f116"/>
                <a:gd name="f273" fmla="*/ f212 1 f117"/>
                <a:gd name="f274" fmla="*/ f213 1 f116"/>
                <a:gd name="f275" fmla="*/ f214 1 f117"/>
                <a:gd name="f276" fmla="*/ f215 1 f116"/>
                <a:gd name="f277" fmla="*/ f216 1 f116"/>
                <a:gd name="f278" fmla="*/ f217 1 f117"/>
                <a:gd name="f279" fmla="*/ f218 1 f116"/>
                <a:gd name="f280" fmla="*/ f219 1 f117"/>
                <a:gd name="f281" fmla="*/ f220 1 f117"/>
                <a:gd name="f282" fmla="*/ f221 1 f116"/>
                <a:gd name="f283" fmla="*/ f222 1 f117"/>
                <a:gd name="f284" fmla="*/ f223 1 f117"/>
                <a:gd name="f285" fmla="*/ f224 1 f116"/>
                <a:gd name="f286" fmla="*/ f225 1 f117"/>
                <a:gd name="f287" fmla="*/ f226 1 f116"/>
                <a:gd name="f288" fmla="*/ f227 1 f117"/>
                <a:gd name="f289" fmla="*/ f228 1 f116"/>
                <a:gd name="f290" fmla="*/ f229 1 f117"/>
                <a:gd name="f291" fmla="*/ f230 1 f117"/>
                <a:gd name="f292" fmla="*/ f231 1 f116"/>
                <a:gd name="f293" fmla="*/ f232 1 f117"/>
                <a:gd name="f294" fmla="*/ f233 1 f117"/>
                <a:gd name="f295" fmla="*/ f234 1 f117"/>
                <a:gd name="f296" fmla="*/ f235 1 f116"/>
                <a:gd name="f297" fmla="*/ f236 1 f117"/>
                <a:gd name="f298" fmla="*/ f237 1 f116"/>
                <a:gd name="f299" fmla="*/ f238 1 f117"/>
                <a:gd name="f300" fmla="*/ f296 f111 1"/>
                <a:gd name="f301" fmla="*/ f298 f111 1"/>
                <a:gd name="f302" fmla="*/ f299 f112 1"/>
                <a:gd name="f303" fmla="*/ f267 f112 1"/>
                <a:gd name="f304" fmla="*/ f240 f111 1"/>
                <a:gd name="f305" fmla="*/ f241 f112 1"/>
                <a:gd name="f306" fmla="*/ f242 f111 1"/>
                <a:gd name="f307" fmla="*/ f243 f112 1"/>
                <a:gd name="f308" fmla="*/ f244 f111 1"/>
                <a:gd name="f309" fmla="*/ f245 f112 1"/>
                <a:gd name="f310" fmla="*/ f246 f111 1"/>
                <a:gd name="f311" fmla="*/ f247 f112 1"/>
                <a:gd name="f312" fmla="*/ f248 f111 1"/>
                <a:gd name="f313" fmla="*/ f249 f112 1"/>
                <a:gd name="f314" fmla="*/ f250 f111 1"/>
                <a:gd name="f315" fmla="*/ f251 f112 1"/>
                <a:gd name="f316" fmla="*/ f252 f111 1"/>
                <a:gd name="f317" fmla="*/ f253 f112 1"/>
                <a:gd name="f318" fmla="*/ f254 f111 1"/>
                <a:gd name="f319" fmla="*/ f255 f112 1"/>
                <a:gd name="f320" fmla="*/ f256 f111 1"/>
                <a:gd name="f321" fmla="*/ f257 f112 1"/>
                <a:gd name="f322" fmla="*/ f258 f111 1"/>
                <a:gd name="f323" fmla="*/ f259 f112 1"/>
                <a:gd name="f324" fmla="*/ f260 f111 1"/>
                <a:gd name="f325" fmla="*/ f261 f112 1"/>
                <a:gd name="f326" fmla="*/ f262 f111 1"/>
                <a:gd name="f327" fmla="*/ f263 f112 1"/>
                <a:gd name="f328" fmla="*/ f264 f111 1"/>
                <a:gd name="f329" fmla="*/ f265 f112 1"/>
                <a:gd name="f330" fmla="*/ f266 f111 1"/>
                <a:gd name="f331" fmla="*/ f268 f111 1"/>
                <a:gd name="f332" fmla="*/ f269 f112 1"/>
                <a:gd name="f333" fmla="*/ f270 f111 1"/>
                <a:gd name="f334" fmla="*/ f271 f112 1"/>
                <a:gd name="f335" fmla="*/ f272 f111 1"/>
                <a:gd name="f336" fmla="*/ f273 f112 1"/>
                <a:gd name="f337" fmla="*/ f274 f111 1"/>
                <a:gd name="f338" fmla="*/ f275 f112 1"/>
                <a:gd name="f339" fmla="*/ f276 f111 1"/>
                <a:gd name="f340" fmla="*/ f277 f111 1"/>
                <a:gd name="f341" fmla="*/ f278 f112 1"/>
                <a:gd name="f342" fmla="*/ f279 f111 1"/>
                <a:gd name="f343" fmla="*/ f280 f112 1"/>
                <a:gd name="f344" fmla="*/ f281 f112 1"/>
                <a:gd name="f345" fmla="*/ f282 f111 1"/>
                <a:gd name="f346" fmla="*/ f283 f112 1"/>
                <a:gd name="f347" fmla="*/ f284 f112 1"/>
                <a:gd name="f348" fmla="*/ f285 f111 1"/>
                <a:gd name="f349" fmla="*/ f286 f112 1"/>
                <a:gd name="f350" fmla="*/ f287 f111 1"/>
                <a:gd name="f351" fmla="*/ f288 f112 1"/>
                <a:gd name="f352" fmla="*/ f289 f111 1"/>
                <a:gd name="f353" fmla="*/ f290 f112 1"/>
                <a:gd name="f354" fmla="*/ f291 f112 1"/>
                <a:gd name="f355" fmla="*/ f292 f111 1"/>
                <a:gd name="f356" fmla="*/ f293 f112 1"/>
                <a:gd name="f357" fmla="*/ f294 f112 1"/>
                <a:gd name="f358" fmla="*/ f295 f112 1"/>
                <a:gd name="f359" fmla="*/ f297 f1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9">
                  <a:pos x="f304" y="f305"/>
                </a:cxn>
                <a:cxn ang="f239">
                  <a:pos x="f306" y="f307"/>
                </a:cxn>
                <a:cxn ang="f239">
                  <a:pos x="f308" y="f309"/>
                </a:cxn>
                <a:cxn ang="f239">
                  <a:pos x="f310" y="f311"/>
                </a:cxn>
                <a:cxn ang="f239">
                  <a:pos x="f312" y="f313"/>
                </a:cxn>
                <a:cxn ang="f239">
                  <a:pos x="f314" y="f315"/>
                </a:cxn>
                <a:cxn ang="f239">
                  <a:pos x="f316" y="f317"/>
                </a:cxn>
                <a:cxn ang="f239">
                  <a:pos x="f318" y="f319"/>
                </a:cxn>
                <a:cxn ang="f239">
                  <a:pos x="f320" y="f321"/>
                </a:cxn>
                <a:cxn ang="f239">
                  <a:pos x="f322" y="f323"/>
                </a:cxn>
                <a:cxn ang="f239">
                  <a:pos x="f324" y="f325"/>
                </a:cxn>
                <a:cxn ang="f239">
                  <a:pos x="f326" y="f327"/>
                </a:cxn>
                <a:cxn ang="f239">
                  <a:pos x="f328" y="f329"/>
                </a:cxn>
                <a:cxn ang="f239">
                  <a:pos x="f330" y="f303"/>
                </a:cxn>
                <a:cxn ang="f239">
                  <a:pos x="f331" y="f332"/>
                </a:cxn>
                <a:cxn ang="f239">
                  <a:pos x="f333" y="f334"/>
                </a:cxn>
                <a:cxn ang="f239">
                  <a:pos x="f335" y="f336"/>
                </a:cxn>
                <a:cxn ang="f239">
                  <a:pos x="f337" y="f338"/>
                </a:cxn>
                <a:cxn ang="f239">
                  <a:pos x="f339" y="f319"/>
                </a:cxn>
                <a:cxn ang="f239">
                  <a:pos x="f340" y="f341"/>
                </a:cxn>
                <a:cxn ang="f239">
                  <a:pos x="f342" y="f343"/>
                </a:cxn>
                <a:cxn ang="f239">
                  <a:pos x="f330" y="f344"/>
                </a:cxn>
                <a:cxn ang="f239">
                  <a:pos x="f345" y="f346"/>
                </a:cxn>
                <a:cxn ang="f239">
                  <a:pos x="f345" y="f347"/>
                </a:cxn>
                <a:cxn ang="f239">
                  <a:pos x="f348" y="f349"/>
                </a:cxn>
                <a:cxn ang="f239">
                  <a:pos x="f350" y="f349"/>
                </a:cxn>
                <a:cxn ang="f239">
                  <a:pos x="f322" y="f351"/>
                </a:cxn>
                <a:cxn ang="f239">
                  <a:pos x="f352" y="f353"/>
                </a:cxn>
                <a:cxn ang="f239">
                  <a:pos x="f318" y="f354"/>
                </a:cxn>
                <a:cxn ang="f239">
                  <a:pos x="f355" y="f356"/>
                </a:cxn>
                <a:cxn ang="f239">
                  <a:pos x="f310" y="f357"/>
                </a:cxn>
                <a:cxn ang="f239">
                  <a:pos x="f306" y="f358"/>
                </a:cxn>
                <a:cxn ang="f239">
                  <a:pos x="f300" y="f359"/>
                </a:cxn>
              </a:cxnLst>
              <a:rect l="f300" t="f303" r="f301" b="f302"/>
              <a:pathLst>
                <a:path w="488" h="486">
                  <a:moveTo>
                    <a:pt x="f5" y="f8"/>
                  </a:move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0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15"/>
                  </a:lnTo>
                  <a:lnTo>
                    <a:pt x="f53" y="f54"/>
                  </a:lnTo>
                  <a:lnTo>
                    <a:pt x="f55" y="f54"/>
                  </a:lnTo>
                  <a:lnTo>
                    <a:pt x="f56" y="f57"/>
                  </a:lnTo>
                  <a:lnTo>
                    <a:pt x="f58" y="f5"/>
                  </a:lnTo>
                  <a:lnTo>
                    <a:pt x="f59" y="f60"/>
                  </a:lnTo>
                  <a:lnTo>
                    <a:pt x="f61" y="f62"/>
                  </a:lnTo>
                  <a:lnTo>
                    <a:pt x="f63" y="f64"/>
                  </a:lnTo>
                  <a:lnTo>
                    <a:pt x="f65" y="f66"/>
                  </a:lnTo>
                  <a:lnTo>
                    <a:pt x="f67" y="f45"/>
                  </a:lnTo>
                  <a:lnTo>
                    <a:pt x="f68" y="f69"/>
                  </a:lnTo>
                  <a:lnTo>
                    <a:pt x="f6" y="f29"/>
                  </a:lnTo>
                  <a:lnTo>
                    <a:pt x="f70" y="f36"/>
                  </a:lnTo>
                  <a:lnTo>
                    <a:pt x="f68" y="f71"/>
                  </a:lnTo>
                  <a:lnTo>
                    <a:pt x="f72" y="f37"/>
                  </a:lnTo>
                  <a:lnTo>
                    <a:pt x="f73" y="f40"/>
                  </a:lnTo>
                  <a:lnTo>
                    <a:pt x="f74" y="f75"/>
                  </a:lnTo>
                  <a:lnTo>
                    <a:pt x="f58" y="f76"/>
                  </a:lnTo>
                  <a:lnTo>
                    <a:pt x="f77" y="f78"/>
                  </a:lnTo>
                  <a:lnTo>
                    <a:pt x="f79" y="f80"/>
                  </a:lnTo>
                  <a:lnTo>
                    <a:pt x="f58" y="f81"/>
                  </a:lnTo>
                  <a:lnTo>
                    <a:pt x="f82" y="f83"/>
                  </a:lnTo>
                  <a:lnTo>
                    <a:pt x="f82" y="f84"/>
                  </a:lnTo>
                  <a:lnTo>
                    <a:pt x="f82" y="f85"/>
                  </a:lnTo>
                  <a:lnTo>
                    <a:pt x="f82" y="f86"/>
                  </a:lnTo>
                  <a:lnTo>
                    <a:pt x="f87" y="f88"/>
                  </a:lnTo>
                  <a:lnTo>
                    <a:pt x="f89" y="f90"/>
                  </a:lnTo>
                  <a:lnTo>
                    <a:pt x="f28" y="f91"/>
                  </a:lnTo>
                  <a:lnTo>
                    <a:pt x="f46" y="f90"/>
                  </a:lnTo>
                  <a:lnTo>
                    <a:pt x="f92" y="f93"/>
                  </a:lnTo>
                  <a:lnTo>
                    <a:pt x="f44" y="f67"/>
                  </a:lnTo>
                  <a:lnTo>
                    <a:pt x="f94" y="f95"/>
                  </a:lnTo>
                  <a:lnTo>
                    <a:pt x="f96" y="f97"/>
                  </a:lnTo>
                  <a:lnTo>
                    <a:pt x="f98" y="f99"/>
                  </a:lnTo>
                  <a:lnTo>
                    <a:pt x="f36" y="f7"/>
                  </a:lnTo>
                  <a:lnTo>
                    <a:pt x="f100" y="f101"/>
                  </a:lnTo>
                  <a:lnTo>
                    <a:pt x="f102" y="f103"/>
                  </a:lnTo>
                  <a:lnTo>
                    <a:pt x="f104" y="f105"/>
                  </a:lnTo>
                  <a:lnTo>
                    <a:pt x="f106" y="f107"/>
                  </a:lnTo>
                  <a:lnTo>
                    <a:pt x="f62" y="f107"/>
                  </a:lnTo>
                  <a:lnTo>
                    <a:pt x="f54" y="f105"/>
                  </a:lnTo>
                  <a:lnTo>
                    <a:pt x="f108" y="f109"/>
                  </a:lnTo>
                  <a:lnTo>
                    <a:pt x="f5" y="f8"/>
                  </a:lnTo>
                  <a:close/>
                </a:path>
              </a:pathLst>
            </a:custGeom>
            <a:solidFill>
              <a:srgbClr val="FFFF99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45" name="Freeform 152"/>
            <p:cNvSpPr/>
            <p:nvPr/>
          </p:nvSpPr>
          <p:spPr>
            <a:xfrm>
              <a:off x="3182395" y="2117512"/>
              <a:ext cx="374044" cy="566196"/>
            </a:xfrm>
            <a:custGeom>
              <a:avLst/>
              <a:gdLst>
                <a:gd name="f0" fmla="val 10800000"/>
                <a:gd name="f1" fmla="val 5400000"/>
                <a:gd name="f2" fmla="val 360"/>
                <a:gd name="f3" fmla="val 180"/>
                <a:gd name="f4" fmla="val w"/>
                <a:gd name="f5" fmla="val h"/>
                <a:gd name="f6" fmla="val 0"/>
                <a:gd name="f7" fmla="val 382"/>
                <a:gd name="f8" fmla="val 503"/>
                <a:gd name="f9" fmla="val 6"/>
                <a:gd name="f10" fmla="val 313"/>
                <a:gd name="f11" fmla="val 248"/>
                <a:gd name="f12" fmla="val 27"/>
                <a:gd name="f13" fmla="val 196"/>
                <a:gd name="f14" fmla="val 48"/>
                <a:gd name="f15" fmla="val 169"/>
                <a:gd name="f16" fmla="val 60"/>
                <a:gd name="f17" fmla="val 154"/>
                <a:gd name="f18" fmla="val 75"/>
                <a:gd name="f19" fmla="val 136"/>
                <a:gd name="f20" fmla="val 82"/>
                <a:gd name="f21" fmla="val 129"/>
                <a:gd name="f22" fmla="val 97"/>
                <a:gd name="f23" fmla="val 81"/>
                <a:gd name="f24" fmla="val 76"/>
                <a:gd name="f25" fmla="val 77"/>
                <a:gd name="f26" fmla="val 46"/>
                <a:gd name="f27" fmla="val 84"/>
                <a:gd name="f28" fmla="val 22"/>
                <a:gd name="f29" fmla="val 106"/>
                <a:gd name="f30" fmla="val 19"/>
                <a:gd name="f31" fmla="val 141"/>
                <a:gd name="f32" fmla="val 13"/>
                <a:gd name="f33" fmla="val 145"/>
                <a:gd name="f34" fmla="val 168"/>
                <a:gd name="f35" fmla="val 190"/>
                <a:gd name="f36" fmla="val 212"/>
                <a:gd name="f37" fmla="val 11"/>
                <a:gd name="f38" fmla="val 244"/>
                <a:gd name="f39" fmla="val 269"/>
                <a:gd name="f40" fmla="val 287"/>
                <a:gd name="f41" fmla="val 23"/>
                <a:gd name="f42" fmla="val 297"/>
                <a:gd name="f43" fmla="val 59"/>
                <a:gd name="f44" fmla="val 78"/>
                <a:gd name="f45" fmla="val 325"/>
                <a:gd name="f46" fmla="val 89"/>
                <a:gd name="f47" fmla="val 333"/>
                <a:gd name="f48" fmla="val 110"/>
                <a:gd name="f49" fmla="val 124"/>
                <a:gd name="f50" fmla="val 158"/>
                <a:gd name="f51" fmla="val 330"/>
                <a:gd name="f52" fmla="val 232"/>
                <a:gd name="f53" fmla="val 347"/>
                <a:gd name="f54" fmla="val 337"/>
                <a:gd name="f55" fmla="val 271"/>
                <a:gd name="f56" fmla="val 293"/>
                <a:gd name="f57" fmla="val 303"/>
                <a:gd name="f58" fmla="val 315"/>
                <a:gd name="f59" fmla="val 301"/>
                <a:gd name="f60" fmla="val 368"/>
                <a:gd name="f61" fmla="val 392"/>
                <a:gd name="f62" fmla="val 292"/>
                <a:gd name="f63" fmla="val 453"/>
                <a:gd name="f64" fmla="val 482"/>
                <a:gd name="f65" fmla="val 262"/>
                <a:gd name="f66" fmla="val 495"/>
                <a:gd name="f67" fmla="val 238"/>
                <a:gd name="f68" fmla="val 227"/>
                <a:gd name="f69" fmla="val 485"/>
                <a:gd name="f70" fmla="val 217"/>
                <a:gd name="f71" fmla="val 473"/>
                <a:gd name="f72" fmla="val 221"/>
                <a:gd name="f73" fmla="val 447"/>
                <a:gd name="f74" fmla="val 182"/>
                <a:gd name="f75" fmla="val 454"/>
                <a:gd name="f76" fmla="val 171"/>
                <a:gd name="f77" fmla="val 445"/>
                <a:gd name="f78" fmla="val 160"/>
                <a:gd name="f79" fmla="val 148"/>
                <a:gd name="f80" fmla="val 456"/>
                <a:gd name="f81" fmla="val 132"/>
                <a:gd name="f82" fmla="val 101"/>
                <a:gd name="f83" fmla="val 470"/>
                <a:gd name="f84" fmla="val 61"/>
                <a:gd name="f85" fmla="val 45"/>
                <a:gd name="f86" fmla="val 432"/>
                <a:gd name="f87" fmla="val 38"/>
                <a:gd name="f88" fmla="val 424"/>
                <a:gd name="f89" fmla="val 35"/>
                <a:gd name="f90" fmla="val 385"/>
                <a:gd name="f91" fmla="val 10"/>
                <a:gd name="f92" fmla="val 384"/>
                <a:gd name="f93" fmla="val 5"/>
                <a:gd name="f94" fmla="+- 0 0 -90"/>
                <a:gd name="f95" fmla="*/ f4 1 382"/>
                <a:gd name="f96" fmla="*/ f5 1 503"/>
                <a:gd name="f97" fmla="+- f8 0 f6"/>
                <a:gd name="f98" fmla="+- f7 0 f6"/>
                <a:gd name="f99" fmla="*/ f94 f0 1"/>
                <a:gd name="f100" fmla="*/ f98 1 382"/>
                <a:gd name="f101" fmla="*/ f97 1 503"/>
                <a:gd name="f102" fmla="*/ 3 f98 1"/>
                <a:gd name="f103" fmla="*/ 167 f97 1"/>
                <a:gd name="f104" fmla="*/ 132 f97 1"/>
                <a:gd name="f105" fmla="*/ 15 f98 1"/>
                <a:gd name="f106" fmla="*/ 105 f97 1"/>
                <a:gd name="f107" fmla="*/ 27 f98 1"/>
                <a:gd name="f108" fmla="*/ 90 f97 1"/>
                <a:gd name="f109" fmla="*/ 33 f98 1"/>
                <a:gd name="f110" fmla="*/ 82 f97 1"/>
                <a:gd name="f111" fmla="*/ 42 f98 1"/>
                <a:gd name="f112" fmla="*/ 72 f97 1"/>
                <a:gd name="f113" fmla="*/ 46 f98 1"/>
                <a:gd name="f114" fmla="*/ 69 f97 1"/>
                <a:gd name="f115" fmla="*/ 52 f97 1"/>
                <a:gd name="f116" fmla="*/ 45 f98 1"/>
                <a:gd name="f117" fmla="*/ 41 f97 1"/>
                <a:gd name="f118" fmla="*/ 43 f98 1"/>
                <a:gd name="f119" fmla="*/ 24 f97 1"/>
                <a:gd name="f120" fmla="*/ 47 f98 1"/>
                <a:gd name="f121" fmla="*/ 12 f97 1"/>
                <a:gd name="f122" fmla="*/ 59 f98 1"/>
                <a:gd name="f123" fmla="*/ 10 f97 1"/>
                <a:gd name="f124" fmla="*/ 79 f98 1"/>
                <a:gd name="f125" fmla="*/ 7 f97 1"/>
                <a:gd name="f126" fmla="*/ 82 f98 1"/>
                <a:gd name="f127" fmla="*/ 0 f97 1"/>
                <a:gd name="f128" fmla="*/ 95 f98 1"/>
                <a:gd name="f129" fmla="*/ 106 f98 1"/>
                <a:gd name="f130" fmla="*/ 119 f98 1"/>
                <a:gd name="f131" fmla="*/ 6 f97 1"/>
                <a:gd name="f132" fmla="*/ 137 f98 1"/>
                <a:gd name="f133" fmla="*/ 3 f97 1"/>
                <a:gd name="f134" fmla="*/ 151 f98 1"/>
                <a:gd name="f135" fmla="*/ 161 f98 1"/>
                <a:gd name="f136" fmla="*/ 167 f98 1"/>
                <a:gd name="f137" fmla="*/ 32 f97 1"/>
                <a:gd name="f138" fmla="*/ 176 f98 1"/>
                <a:gd name="f139" fmla="*/ 182 f98 1"/>
                <a:gd name="f140" fmla="*/ 47 f97 1"/>
                <a:gd name="f141" fmla="*/ 187 f98 1"/>
                <a:gd name="f142" fmla="*/ 202 f98 1"/>
                <a:gd name="f143" fmla="*/ 58 f97 1"/>
                <a:gd name="f144" fmla="*/ 214 f98 1"/>
                <a:gd name="f145" fmla="*/ 67 f97 1"/>
                <a:gd name="f146" fmla="*/ 84 f97 1"/>
                <a:gd name="f147" fmla="*/ 185 f98 1"/>
                <a:gd name="f148" fmla="*/ 123 f97 1"/>
                <a:gd name="f149" fmla="*/ 195 f98 1"/>
                <a:gd name="f150" fmla="*/ 189 f98 1"/>
                <a:gd name="f151" fmla="*/ 144 f97 1"/>
                <a:gd name="f152" fmla="*/ 157 f97 1"/>
                <a:gd name="f153" fmla="*/ 170 f98 1"/>
                <a:gd name="f154" fmla="*/ 169 f97 1"/>
                <a:gd name="f155" fmla="*/ 169 f98 1"/>
                <a:gd name="f156" fmla="*/ 196 f97 1"/>
                <a:gd name="f157" fmla="*/ 209 f97 1"/>
                <a:gd name="f158" fmla="*/ 164 f98 1"/>
                <a:gd name="f159" fmla="*/ 242 f97 1"/>
                <a:gd name="f160" fmla="*/ 257 f97 1"/>
                <a:gd name="f161" fmla="*/ 147 f98 1"/>
                <a:gd name="f162" fmla="*/ 264 f97 1"/>
                <a:gd name="f163" fmla="*/ 134 f98 1"/>
                <a:gd name="f164" fmla="*/ 268 f97 1"/>
                <a:gd name="f165" fmla="*/ 127 f98 1"/>
                <a:gd name="f166" fmla="*/ 259 f97 1"/>
                <a:gd name="f167" fmla="*/ 122 f98 1"/>
                <a:gd name="f168" fmla="*/ 252 f97 1"/>
                <a:gd name="f169" fmla="*/ 124 f98 1"/>
                <a:gd name="f170" fmla="*/ 238 f97 1"/>
                <a:gd name="f171" fmla="*/ 102 f98 1"/>
                <a:gd name="f172" fmla="*/ 96 f98 1"/>
                <a:gd name="f173" fmla="*/ 90 f98 1"/>
                <a:gd name="f174" fmla="*/ 83 f98 1"/>
                <a:gd name="f175" fmla="*/ 243 f97 1"/>
                <a:gd name="f176" fmla="*/ 74 f98 1"/>
                <a:gd name="f177" fmla="*/ 56 f98 1"/>
                <a:gd name="f178" fmla="*/ 251 f97 1"/>
                <a:gd name="f179" fmla="*/ 34 f98 1"/>
                <a:gd name="f180" fmla="*/ 26 f98 1"/>
                <a:gd name="f181" fmla="*/ 230 f97 1"/>
                <a:gd name="f182" fmla="*/ 21 f98 1"/>
                <a:gd name="f183" fmla="*/ 226 f97 1"/>
                <a:gd name="f184" fmla="*/ 20 f98 1"/>
                <a:gd name="f185" fmla="*/ 205 f97 1"/>
                <a:gd name="f186" fmla="*/ 6 f98 1"/>
                <a:gd name="f187" fmla="*/ 204 f97 1"/>
                <a:gd name="f188" fmla="*/ 2 f98 1"/>
                <a:gd name="f189" fmla="*/ 192 f97 1"/>
                <a:gd name="f190" fmla="*/ 0 f98 1"/>
                <a:gd name="f191" fmla="*/ 176 f97 1"/>
                <a:gd name="f192" fmla="*/ 382 f98 1"/>
                <a:gd name="f193" fmla="*/ 503 f97 1"/>
                <a:gd name="f194" fmla="*/ f99 1 f3"/>
                <a:gd name="f195" fmla="*/ f102 1 382"/>
                <a:gd name="f196" fmla="*/ f103 1 503"/>
                <a:gd name="f197" fmla="*/ f104 1 503"/>
                <a:gd name="f198" fmla="*/ f105 1 382"/>
                <a:gd name="f199" fmla="*/ f106 1 503"/>
                <a:gd name="f200" fmla="*/ f107 1 382"/>
                <a:gd name="f201" fmla="*/ f108 1 503"/>
                <a:gd name="f202" fmla="*/ f109 1 382"/>
                <a:gd name="f203" fmla="*/ f110 1 503"/>
                <a:gd name="f204" fmla="*/ f111 1 382"/>
                <a:gd name="f205" fmla="*/ f112 1 503"/>
                <a:gd name="f206" fmla="*/ f113 1 382"/>
                <a:gd name="f207" fmla="*/ f114 1 503"/>
                <a:gd name="f208" fmla="*/ f115 1 503"/>
                <a:gd name="f209" fmla="*/ f116 1 382"/>
                <a:gd name="f210" fmla="*/ f117 1 503"/>
                <a:gd name="f211" fmla="*/ f118 1 382"/>
                <a:gd name="f212" fmla="*/ f119 1 503"/>
                <a:gd name="f213" fmla="*/ f120 1 382"/>
                <a:gd name="f214" fmla="*/ f121 1 503"/>
                <a:gd name="f215" fmla="*/ f122 1 382"/>
                <a:gd name="f216" fmla="*/ f123 1 503"/>
                <a:gd name="f217" fmla="*/ f124 1 382"/>
                <a:gd name="f218" fmla="*/ f125 1 503"/>
                <a:gd name="f219" fmla="*/ f126 1 382"/>
                <a:gd name="f220" fmla="*/ f127 1 503"/>
                <a:gd name="f221" fmla="*/ f128 1 382"/>
                <a:gd name="f222" fmla="*/ f129 1 382"/>
                <a:gd name="f223" fmla="*/ f130 1 382"/>
                <a:gd name="f224" fmla="*/ f131 1 503"/>
                <a:gd name="f225" fmla="*/ f132 1 382"/>
                <a:gd name="f226" fmla="*/ f133 1 503"/>
                <a:gd name="f227" fmla="*/ f134 1 382"/>
                <a:gd name="f228" fmla="*/ f135 1 382"/>
                <a:gd name="f229" fmla="*/ f136 1 382"/>
                <a:gd name="f230" fmla="*/ f137 1 503"/>
                <a:gd name="f231" fmla="*/ f138 1 382"/>
                <a:gd name="f232" fmla="*/ f139 1 382"/>
                <a:gd name="f233" fmla="*/ f140 1 503"/>
                <a:gd name="f234" fmla="*/ f141 1 382"/>
                <a:gd name="f235" fmla="*/ f142 1 382"/>
                <a:gd name="f236" fmla="*/ f143 1 503"/>
                <a:gd name="f237" fmla="*/ f144 1 382"/>
                <a:gd name="f238" fmla="*/ f145 1 503"/>
                <a:gd name="f239" fmla="*/ f146 1 503"/>
                <a:gd name="f240" fmla="*/ f147 1 382"/>
                <a:gd name="f241" fmla="*/ f148 1 503"/>
                <a:gd name="f242" fmla="*/ f149 1 382"/>
                <a:gd name="f243" fmla="*/ f150 1 382"/>
                <a:gd name="f244" fmla="*/ f151 1 503"/>
                <a:gd name="f245" fmla="*/ f152 1 503"/>
                <a:gd name="f246" fmla="*/ f153 1 382"/>
                <a:gd name="f247" fmla="*/ f154 1 503"/>
                <a:gd name="f248" fmla="*/ f155 1 382"/>
                <a:gd name="f249" fmla="*/ f156 1 503"/>
                <a:gd name="f250" fmla="*/ f157 1 503"/>
                <a:gd name="f251" fmla="*/ f158 1 382"/>
                <a:gd name="f252" fmla="*/ f159 1 503"/>
                <a:gd name="f253" fmla="*/ f160 1 503"/>
                <a:gd name="f254" fmla="*/ f161 1 382"/>
                <a:gd name="f255" fmla="*/ f162 1 503"/>
                <a:gd name="f256" fmla="*/ f163 1 382"/>
                <a:gd name="f257" fmla="*/ f164 1 503"/>
                <a:gd name="f258" fmla="*/ f165 1 382"/>
                <a:gd name="f259" fmla="*/ f166 1 503"/>
                <a:gd name="f260" fmla="*/ f167 1 382"/>
                <a:gd name="f261" fmla="*/ f168 1 503"/>
                <a:gd name="f262" fmla="*/ f169 1 382"/>
                <a:gd name="f263" fmla="*/ f170 1 503"/>
                <a:gd name="f264" fmla="*/ f171 1 382"/>
                <a:gd name="f265" fmla="*/ f172 1 382"/>
                <a:gd name="f266" fmla="*/ f173 1 382"/>
                <a:gd name="f267" fmla="*/ f174 1 382"/>
                <a:gd name="f268" fmla="*/ f175 1 503"/>
                <a:gd name="f269" fmla="*/ f176 1 382"/>
                <a:gd name="f270" fmla="*/ f177 1 382"/>
                <a:gd name="f271" fmla="*/ f178 1 503"/>
                <a:gd name="f272" fmla="*/ f179 1 382"/>
                <a:gd name="f273" fmla="*/ f180 1 382"/>
                <a:gd name="f274" fmla="*/ f181 1 503"/>
                <a:gd name="f275" fmla="*/ f182 1 382"/>
                <a:gd name="f276" fmla="*/ f183 1 503"/>
                <a:gd name="f277" fmla="*/ f184 1 382"/>
                <a:gd name="f278" fmla="*/ f185 1 503"/>
                <a:gd name="f279" fmla="*/ f186 1 382"/>
                <a:gd name="f280" fmla="*/ f187 1 503"/>
                <a:gd name="f281" fmla="*/ f188 1 382"/>
                <a:gd name="f282" fmla="*/ f189 1 503"/>
                <a:gd name="f283" fmla="*/ f190 1 382"/>
                <a:gd name="f284" fmla="*/ f191 1 503"/>
                <a:gd name="f285" fmla="*/ f192 1 382"/>
                <a:gd name="f286" fmla="*/ f193 1 503"/>
                <a:gd name="f287" fmla="+- f194 0 f1"/>
                <a:gd name="f288" fmla="*/ f195 1 f100"/>
                <a:gd name="f289" fmla="*/ f196 1 f101"/>
                <a:gd name="f290" fmla="*/ f197 1 f101"/>
                <a:gd name="f291" fmla="*/ f198 1 f100"/>
                <a:gd name="f292" fmla="*/ f199 1 f101"/>
                <a:gd name="f293" fmla="*/ f200 1 f100"/>
                <a:gd name="f294" fmla="*/ f201 1 f101"/>
                <a:gd name="f295" fmla="*/ f202 1 f100"/>
                <a:gd name="f296" fmla="*/ f203 1 f101"/>
                <a:gd name="f297" fmla="*/ f204 1 f100"/>
                <a:gd name="f298" fmla="*/ f205 1 f101"/>
                <a:gd name="f299" fmla="*/ f206 1 f100"/>
                <a:gd name="f300" fmla="*/ f207 1 f101"/>
                <a:gd name="f301" fmla="*/ f208 1 f101"/>
                <a:gd name="f302" fmla="*/ f209 1 f100"/>
                <a:gd name="f303" fmla="*/ f210 1 f101"/>
                <a:gd name="f304" fmla="*/ f211 1 f100"/>
                <a:gd name="f305" fmla="*/ f212 1 f101"/>
                <a:gd name="f306" fmla="*/ f213 1 f100"/>
                <a:gd name="f307" fmla="*/ f214 1 f101"/>
                <a:gd name="f308" fmla="*/ f215 1 f100"/>
                <a:gd name="f309" fmla="*/ f216 1 f101"/>
                <a:gd name="f310" fmla="*/ f217 1 f100"/>
                <a:gd name="f311" fmla="*/ f218 1 f101"/>
                <a:gd name="f312" fmla="*/ f219 1 f100"/>
                <a:gd name="f313" fmla="*/ f220 1 f101"/>
                <a:gd name="f314" fmla="*/ f221 1 f100"/>
                <a:gd name="f315" fmla="*/ f222 1 f100"/>
                <a:gd name="f316" fmla="*/ f223 1 f100"/>
                <a:gd name="f317" fmla="*/ f224 1 f101"/>
                <a:gd name="f318" fmla="*/ f225 1 f100"/>
                <a:gd name="f319" fmla="*/ f226 1 f101"/>
                <a:gd name="f320" fmla="*/ f227 1 f100"/>
                <a:gd name="f321" fmla="*/ f228 1 f100"/>
                <a:gd name="f322" fmla="*/ f229 1 f100"/>
                <a:gd name="f323" fmla="*/ f230 1 f101"/>
                <a:gd name="f324" fmla="*/ f231 1 f100"/>
                <a:gd name="f325" fmla="*/ f232 1 f100"/>
                <a:gd name="f326" fmla="*/ f233 1 f101"/>
                <a:gd name="f327" fmla="*/ f234 1 f100"/>
                <a:gd name="f328" fmla="*/ f235 1 f100"/>
                <a:gd name="f329" fmla="*/ f236 1 f101"/>
                <a:gd name="f330" fmla="*/ f237 1 f100"/>
                <a:gd name="f331" fmla="*/ f238 1 f101"/>
                <a:gd name="f332" fmla="*/ f239 1 f101"/>
                <a:gd name="f333" fmla="*/ f240 1 f100"/>
                <a:gd name="f334" fmla="*/ f241 1 f101"/>
                <a:gd name="f335" fmla="*/ f242 1 f100"/>
                <a:gd name="f336" fmla="*/ f243 1 f100"/>
                <a:gd name="f337" fmla="*/ f244 1 f101"/>
                <a:gd name="f338" fmla="*/ f245 1 f101"/>
                <a:gd name="f339" fmla="*/ f246 1 f100"/>
                <a:gd name="f340" fmla="*/ f247 1 f101"/>
                <a:gd name="f341" fmla="*/ f248 1 f100"/>
                <a:gd name="f342" fmla="*/ f249 1 f101"/>
                <a:gd name="f343" fmla="*/ f250 1 f101"/>
                <a:gd name="f344" fmla="*/ f251 1 f100"/>
                <a:gd name="f345" fmla="*/ f252 1 f101"/>
                <a:gd name="f346" fmla="*/ f253 1 f101"/>
                <a:gd name="f347" fmla="*/ f254 1 f100"/>
                <a:gd name="f348" fmla="*/ f255 1 f101"/>
                <a:gd name="f349" fmla="*/ f256 1 f100"/>
                <a:gd name="f350" fmla="*/ f257 1 f101"/>
                <a:gd name="f351" fmla="*/ f258 1 f100"/>
                <a:gd name="f352" fmla="*/ f259 1 f101"/>
                <a:gd name="f353" fmla="*/ f260 1 f100"/>
                <a:gd name="f354" fmla="*/ f261 1 f101"/>
                <a:gd name="f355" fmla="*/ f262 1 f100"/>
                <a:gd name="f356" fmla="*/ f263 1 f101"/>
                <a:gd name="f357" fmla="*/ f264 1 f100"/>
                <a:gd name="f358" fmla="*/ f265 1 f100"/>
                <a:gd name="f359" fmla="*/ f266 1 f100"/>
                <a:gd name="f360" fmla="*/ f267 1 f100"/>
                <a:gd name="f361" fmla="*/ f268 1 f101"/>
                <a:gd name="f362" fmla="*/ f269 1 f100"/>
                <a:gd name="f363" fmla="*/ f270 1 f100"/>
                <a:gd name="f364" fmla="*/ f271 1 f101"/>
                <a:gd name="f365" fmla="*/ f272 1 f100"/>
                <a:gd name="f366" fmla="*/ f273 1 f100"/>
                <a:gd name="f367" fmla="*/ f274 1 f101"/>
                <a:gd name="f368" fmla="*/ f275 1 f100"/>
                <a:gd name="f369" fmla="*/ f276 1 f101"/>
                <a:gd name="f370" fmla="*/ f277 1 f100"/>
                <a:gd name="f371" fmla="*/ f278 1 f101"/>
                <a:gd name="f372" fmla="*/ f279 1 f100"/>
                <a:gd name="f373" fmla="*/ f280 1 f101"/>
                <a:gd name="f374" fmla="*/ f281 1 f100"/>
                <a:gd name="f375" fmla="*/ f282 1 f101"/>
                <a:gd name="f376" fmla="*/ f283 1 f100"/>
                <a:gd name="f377" fmla="*/ f284 1 f101"/>
                <a:gd name="f378" fmla="*/ f285 1 f100"/>
                <a:gd name="f379" fmla="*/ f286 1 f101"/>
                <a:gd name="f380" fmla="*/ f376 f95 1"/>
                <a:gd name="f381" fmla="*/ f378 f95 1"/>
                <a:gd name="f382" fmla="*/ f379 f96 1"/>
                <a:gd name="f383" fmla="*/ f313 f96 1"/>
                <a:gd name="f384" fmla="*/ f288 f95 1"/>
                <a:gd name="f385" fmla="*/ f289 f96 1"/>
                <a:gd name="f386" fmla="*/ f290 f96 1"/>
                <a:gd name="f387" fmla="*/ f291 f95 1"/>
                <a:gd name="f388" fmla="*/ f292 f96 1"/>
                <a:gd name="f389" fmla="*/ f293 f95 1"/>
                <a:gd name="f390" fmla="*/ f294 f96 1"/>
                <a:gd name="f391" fmla="*/ f295 f95 1"/>
                <a:gd name="f392" fmla="*/ f296 f96 1"/>
                <a:gd name="f393" fmla="*/ f297 f95 1"/>
                <a:gd name="f394" fmla="*/ f298 f96 1"/>
                <a:gd name="f395" fmla="*/ f299 f95 1"/>
                <a:gd name="f396" fmla="*/ f300 f96 1"/>
                <a:gd name="f397" fmla="*/ f301 f96 1"/>
                <a:gd name="f398" fmla="*/ f302 f95 1"/>
                <a:gd name="f399" fmla="*/ f303 f96 1"/>
                <a:gd name="f400" fmla="*/ f304 f95 1"/>
                <a:gd name="f401" fmla="*/ f305 f96 1"/>
                <a:gd name="f402" fmla="*/ f306 f95 1"/>
                <a:gd name="f403" fmla="*/ f307 f96 1"/>
                <a:gd name="f404" fmla="*/ f308 f95 1"/>
                <a:gd name="f405" fmla="*/ f309 f96 1"/>
                <a:gd name="f406" fmla="*/ f310 f95 1"/>
                <a:gd name="f407" fmla="*/ f311 f96 1"/>
                <a:gd name="f408" fmla="*/ f312 f95 1"/>
                <a:gd name="f409" fmla="*/ f314 f95 1"/>
                <a:gd name="f410" fmla="*/ f315 f95 1"/>
                <a:gd name="f411" fmla="*/ f316 f95 1"/>
                <a:gd name="f412" fmla="*/ f317 f96 1"/>
                <a:gd name="f413" fmla="*/ f318 f95 1"/>
                <a:gd name="f414" fmla="*/ f319 f96 1"/>
                <a:gd name="f415" fmla="*/ f320 f95 1"/>
                <a:gd name="f416" fmla="*/ f321 f95 1"/>
                <a:gd name="f417" fmla="*/ f322 f95 1"/>
                <a:gd name="f418" fmla="*/ f323 f96 1"/>
                <a:gd name="f419" fmla="*/ f324 f95 1"/>
                <a:gd name="f420" fmla="*/ f325 f95 1"/>
                <a:gd name="f421" fmla="*/ f326 f96 1"/>
                <a:gd name="f422" fmla="*/ f327 f95 1"/>
                <a:gd name="f423" fmla="*/ f328 f95 1"/>
                <a:gd name="f424" fmla="*/ f329 f96 1"/>
                <a:gd name="f425" fmla="*/ f330 f95 1"/>
                <a:gd name="f426" fmla="*/ f331 f96 1"/>
                <a:gd name="f427" fmla="*/ f332 f96 1"/>
                <a:gd name="f428" fmla="*/ f333 f95 1"/>
                <a:gd name="f429" fmla="*/ f334 f96 1"/>
                <a:gd name="f430" fmla="*/ f335 f95 1"/>
                <a:gd name="f431" fmla="*/ f336 f95 1"/>
                <a:gd name="f432" fmla="*/ f337 f96 1"/>
                <a:gd name="f433" fmla="*/ f338 f96 1"/>
                <a:gd name="f434" fmla="*/ f339 f95 1"/>
                <a:gd name="f435" fmla="*/ f340 f96 1"/>
                <a:gd name="f436" fmla="*/ f341 f95 1"/>
                <a:gd name="f437" fmla="*/ f342 f96 1"/>
                <a:gd name="f438" fmla="*/ f343 f96 1"/>
                <a:gd name="f439" fmla="*/ f344 f95 1"/>
                <a:gd name="f440" fmla="*/ f345 f96 1"/>
                <a:gd name="f441" fmla="*/ f346 f96 1"/>
                <a:gd name="f442" fmla="*/ f347 f95 1"/>
                <a:gd name="f443" fmla="*/ f348 f96 1"/>
                <a:gd name="f444" fmla="*/ f349 f95 1"/>
                <a:gd name="f445" fmla="*/ f350 f96 1"/>
                <a:gd name="f446" fmla="*/ f351 f95 1"/>
                <a:gd name="f447" fmla="*/ f352 f96 1"/>
                <a:gd name="f448" fmla="*/ f353 f95 1"/>
                <a:gd name="f449" fmla="*/ f354 f96 1"/>
                <a:gd name="f450" fmla="*/ f355 f95 1"/>
                <a:gd name="f451" fmla="*/ f356 f96 1"/>
                <a:gd name="f452" fmla="*/ f357 f95 1"/>
                <a:gd name="f453" fmla="*/ f358 f95 1"/>
                <a:gd name="f454" fmla="*/ f359 f95 1"/>
                <a:gd name="f455" fmla="*/ f360 f95 1"/>
                <a:gd name="f456" fmla="*/ f361 f96 1"/>
                <a:gd name="f457" fmla="*/ f362 f95 1"/>
                <a:gd name="f458" fmla="*/ f363 f95 1"/>
                <a:gd name="f459" fmla="*/ f364 f96 1"/>
                <a:gd name="f460" fmla="*/ f365 f95 1"/>
                <a:gd name="f461" fmla="*/ f366 f95 1"/>
                <a:gd name="f462" fmla="*/ f367 f96 1"/>
                <a:gd name="f463" fmla="*/ f368 f95 1"/>
                <a:gd name="f464" fmla="*/ f369 f96 1"/>
                <a:gd name="f465" fmla="*/ f370 f95 1"/>
                <a:gd name="f466" fmla="*/ f371 f96 1"/>
                <a:gd name="f467" fmla="*/ f372 f95 1"/>
                <a:gd name="f468" fmla="*/ f373 f96 1"/>
                <a:gd name="f469" fmla="*/ f374 f95 1"/>
                <a:gd name="f470" fmla="*/ f375 f96 1"/>
                <a:gd name="f471" fmla="*/ f377 f9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7">
                  <a:pos x="f384" y="f385"/>
                </a:cxn>
                <a:cxn ang="f287">
                  <a:pos x="f384" y="f386"/>
                </a:cxn>
                <a:cxn ang="f287">
                  <a:pos x="f387" y="f388"/>
                </a:cxn>
                <a:cxn ang="f287">
                  <a:pos x="f389" y="f390"/>
                </a:cxn>
                <a:cxn ang="f287">
                  <a:pos x="f391" y="f392"/>
                </a:cxn>
                <a:cxn ang="f287">
                  <a:pos x="f393" y="f394"/>
                </a:cxn>
                <a:cxn ang="f287">
                  <a:pos x="f395" y="f396"/>
                </a:cxn>
                <a:cxn ang="f287">
                  <a:pos x="f395" y="f397"/>
                </a:cxn>
                <a:cxn ang="f287">
                  <a:pos x="f398" y="f399"/>
                </a:cxn>
                <a:cxn ang="f287">
                  <a:pos x="f400" y="f401"/>
                </a:cxn>
                <a:cxn ang="f287">
                  <a:pos x="f402" y="f403"/>
                </a:cxn>
                <a:cxn ang="f287">
                  <a:pos x="f404" y="f405"/>
                </a:cxn>
                <a:cxn ang="f287">
                  <a:pos x="f406" y="f407"/>
                </a:cxn>
                <a:cxn ang="f287">
                  <a:pos x="f408" y="f383"/>
                </a:cxn>
                <a:cxn ang="f287">
                  <a:pos x="f409" y="f383"/>
                </a:cxn>
                <a:cxn ang="f287">
                  <a:pos x="f410" y="f383"/>
                </a:cxn>
                <a:cxn ang="f287">
                  <a:pos x="f411" y="f412"/>
                </a:cxn>
                <a:cxn ang="f287">
                  <a:pos x="f413" y="f414"/>
                </a:cxn>
                <a:cxn ang="f287">
                  <a:pos x="f415" y="f412"/>
                </a:cxn>
                <a:cxn ang="f287">
                  <a:pos x="f416" y="f403"/>
                </a:cxn>
                <a:cxn ang="f287">
                  <a:pos x="f417" y="f418"/>
                </a:cxn>
                <a:cxn ang="f287">
                  <a:pos x="f419" y="f399"/>
                </a:cxn>
                <a:cxn ang="f287">
                  <a:pos x="f420" y="f421"/>
                </a:cxn>
                <a:cxn ang="f287">
                  <a:pos x="f422" y="f397"/>
                </a:cxn>
                <a:cxn ang="f287">
                  <a:pos x="f423" y="f424"/>
                </a:cxn>
                <a:cxn ang="f287">
                  <a:pos x="f425" y="f426"/>
                </a:cxn>
                <a:cxn ang="f287">
                  <a:pos x="f425" y="f427"/>
                </a:cxn>
                <a:cxn ang="f287">
                  <a:pos x="f428" y="f429"/>
                </a:cxn>
                <a:cxn ang="f287">
                  <a:pos x="f430" y="f386"/>
                </a:cxn>
                <a:cxn ang="f287">
                  <a:pos x="f431" y="f432"/>
                </a:cxn>
                <a:cxn ang="f287">
                  <a:pos x="f420" y="f433"/>
                </a:cxn>
                <a:cxn ang="f287">
                  <a:pos x="f434" y="f435"/>
                </a:cxn>
                <a:cxn ang="f287">
                  <a:pos x="f436" y="f437"/>
                </a:cxn>
                <a:cxn ang="f287">
                  <a:pos x="f419" y="f438"/>
                </a:cxn>
                <a:cxn ang="f287">
                  <a:pos x="f439" y="f440"/>
                </a:cxn>
                <a:cxn ang="f287">
                  <a:pos x="f415" y="f441"/>
                </a:cxn>
                <a:cxn ang="f287">
                  <a:pos x="f442" y="f443"/>
                </a:cxn>
                <a:cxn ang="f287">
                  <a:pos x="f444" y="f445"/>
                </a:cxn>
                <a:cxn ang="f287">
                  <a:pos x="f446" y="f447"/>
                </a:cxn>
                <a:cxn ang="f287">
                  <a:pos x="f448" y="f449"/>
                </a:cxn>
                <a:cxn ang="f287">
                  <a:pos x="f450" y="f451"/>
                </a:cxn>
                <a:cxn ang="f287">
                  <a:pos x="f452" y="f440"/>
                </a:cxn>
                <a:cxn ang="f287">
                  <a:pos x="f453" y="f451"/>
                </a:cxn>
                <a:cxn ang="f287">
                  <a:pos x="f454" y="f451"/>
                </a:cxn>
                <a:cxn ang="f287">
                  <a:pos x="f455" y="f456"/>
                </a:cxn>
                <a:cxn ang="f287">
                  <a:pos x="f457" y="f449"/>
                </a:cxn>
                <a:cxn ang="f287">
                  <a:pos x="f458" y="f459"/>
                </a:cxn>
                <a:cxn ang="f287">
                  <a:pos x="f460" y="f456"/>
                </a:cxn>
                <a:cxn ang="f287">
                  <a:pos x="f461" y="f462"/>
                </a:cxn>
                <a:cxn ang="f287">
                  <a:pos x="f463" y="f464"/>
                </a:cxn>
                <a:cxn ang="f287">
                  <a:pos x="f465" y="f466"/>
                </a:cxn>
                <a:cxn ang="f287">
                  <a:pos x="f467" y="f468"/>
                </a:cxn>
                <a:cxn ang="f287">
                  <a:pos x="f469" y="f470"/>
                </a:cxn>
                <a:cxn ang="f287">
                  <a:pos x="f380" y="f471"/>
                </a:cxn>
                <a:cxn ang="f287">
                  <a:pos x="f384" y="f385"/>
                </a:cxn>
              </a:cxnLst>
              <a:rect l="f380" t="f383" r="f381" b="f382"/>
              <a:pathLst>
                <a:path w="382" h="503">
                  <a:moveTo>
                    <a:pt x="f9" y="f10"/>
                  </a:moveTo>
                  <a:lnTo>
                    <a:pt x="f9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0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6"/>
                  </a:lnTo>
                  <a:lnTo>
                    <a:pt x="f34" y="f6"/>
                  </a:lnTo>
                  <a:lnTo>
                    <a:pt x="f35" y="f6"/>
                  </a:lnTo>
                  <a:lnTo>
                    <a:pt x="f36" y="f37"/>
                  </a:lnTo>
                  <a:lnTo>
                    <a:pt x="f38" y="f9"/>
                  </a:lnTo>
                  <a:lnTo>
                    <a:pt x="f39" y="f37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10" y="f44"/>
                  </a:lnTo>
                  <a:lnTo>
                    <a:pt x="f45" y="f46"/>
                  </a:lnTo>
                  <a:lnTo>
                    <a:pt x="f47" y="f22"/>
                  </a:lnTo>
                  <a:lnTo>
                    <a:pt x="f2" y="f48"/>
                  </a:lnTo>
                  <a:lnTo>
                    <a:pt x="f7" y="f49"/>
                  </a:lnTo>
                  <a:lnTo>
                    <a:pt x="f7" y="f50"/>
                  </a:lnTo>
                  <a:lnTo>
                    <a:pt x="f51" y="f52"/>
                  </a:lnTo>
                  <a:lnTo>
                    <a:pt x="f53" y="f11"/>
                  </a:lnTo>
                  <a:lnTo>
                    <a:pt x="f54" y="f55"/>
                  </a:lnTo>
                  <a:lnTo>
                    <a:pt x="f45" y="f56"/>
                  </a:lnTo>
                  <a:lnTo>
                    <a:pt x="f57" y="f58"/>
                  </a:lnTo>
                  <a:lnTo>
                    <a:pt x="f59" y="f60"/>
                  </a:lnTo>
                  <a:lnTo>
                    <a:pt x="f58" y="f61"/>
                  </a:lnTo>
                  <a:lnTo>
                    <a:pt x="f62" y="f63"/>
                  </a:lnTo>
                  <a:lnTo>
                    <a:pt x="f39" y="f64"/>
                  </a:lnTo>
                  <a:lnTo>
                    <a:pt x="f65" y="f66"/>
                  </a:lnTo>
                  <a:lnTo>
                    <a:pt x="f67" y="f8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72" y="f73"/>
                  </a:lnTo>
                  <a:lnTo>
                    <a:pt x="f74" y="f75"/>
                  </a:lnTo>
                  <a:lnTo>
                    <a:pt x="f76" y="f77"/>
                  </a:lnTo>
                  <a:lnTo>
                    <a:pt x="f78" y="f73"/>
                  </a:lnTo>
                  <a:lnTo>
                    <a:pt x="f79" y="f80"/>
                  </a:lnTo>
                  <a:lnTo>
                    <a:pt x="f81" y="f71"/>
                  </a:lnTo>
                  <a:lnTo>
                    <a:pt x="f82" y="f83"/>
                  </a:lnTo>
                  <a:lnTo>
                    <a:pt x="f84" y="f80"/>
                  </a:lnTo>
                  <a:lnTo>
                    <a:pt x="f85" y="f86"/>
                  </a:lnTo>
                  <a:lnTo>
                    <a:pt x="f87" y="f88"/>
                  </a:lnTo>
                  <a:lnTo>
                    <a:pt x="f89" y="f90"/>
                  </a:lnTo>
                  <a:lnTo>
                    <a:pt x="f91" y="f92"/>
                  </a:lnTo>
                  <a:lnTo>
                    <a:pt x="f93" y="f2"/>
                  </a:lnTo>
                  <a:lnTo>
                    <a:pt x="f6" y="f51"/>
                  </a:lnTo>
                  <a:lnTo>
                    <a:pt x="f9" y="f10"/>
                  </a:lnTo>
                  <a:close/>
                </a:path>
              </a:pathLst>
            </a:custGeom>
            <a:solidFill>
              <a:srgbClr val="FFFF99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46" name="Freeform 153"/>
            <p:cNvSpPr/>
            <p:nvPr/>
          </p:nvSpPr>
          <p:spPr>
            <a:xfrm>
              <a:off x="2631981" y="2475033"/>
              <a:ext cx="363391" cy="51471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69"/>
                <a:gd name="f7" fmla="val 458"/>
                <a:gd name="f8" fmla="val 190"/>
                <a:gd name="f9" fmla="val 187"/>
                <a:gd name="f10" fmla="val 440"/>
                <a:gd name="f11" fmla="val 168"/>
                <a:gd name="f12" fmla="val 428"/>
                <a:gd name="f13" fmla="val 141"/>
                <a:gd name="f14" fmla="val 400"/>
                <a:gd name="f15" fmla="val 127"/>
                <a:gd name="f16" fmla="val 396"/>
                <a:gd name="f17" fmla="val 106"/>
                <a:gd name="f18" fmla="val 388"/>
                <a:gd name="f19" fmla="val 56"/>
                <a:gd name="f20" fmla="val 362"/>
                <a:gd name="f21" fmla="val 48"/>
                <a:gd name="f22" fmla="val 348"/>
                <a:gd name="f23" fmla="val 26"/>
                <a:gd name="f24" fmla="val 350"/>
                <a:gd name="f25" fmla="val 19"/>
                <a:gd name="f26" fmla="val 334"/>
                <a:gd name="f27" fmla="val 8"/>
                <a:gd name="f28" fmla="val 311"/>
                <a:gd name="f29" fmla="val 2"/>
                <a:gd name="f30" fmla="val 282"/>
                <a:gd name="f31" fmla="val 261"/>
                <a:gd name="f32" fmla="val 215"/>
                <a:gd name="f33" fmla="val 192"/>
                <a:gd name="f34" fmla="val 160"/>
                <a:gd name="f35" fmla="val 138"/>
                <a:gd name="f36" fmla="val 116"/>
                <a:gd name="f37" fmla="val 92"/>
                <a:gd name="f38" fmla="val 76"/>
                <a:gd name="f39" fmla="val 11"/>
                <a:gd name="f40" fmla="val 34"/>
                <a:gd name="f41" fmla="val 46"/>
                <a:gd name="f42" fmla="val 80"/>
                <a:gd name="f43" fmla="val 103"/>
                <a:gd name="f44" fmla="val 126"/>
                <a:gd name="f45" fmla="val 155"/>
                <a:gd name="f46" fmla="val 157"/>
                <a:gd name="f47" fmla="val 4"/>
                <a:gd name="f48" fmla="val 191"/>
                <a:gd name="f49" fmla="val 208"/>
                <a:gd name="f50" fmla="val 3"/>
                <a:gd name="f51" fmla="val 238"/>
                <a:gd name="f52" fmla="val 256"/>
                <a:gd name="f53" fmla="val 51"/>
                <a:gd name="f54" fmla="val 57"/>
                <a:gd name="f55" fmla="val 268"/>
                <a:gd name="f56" fmla="val 75"/>
                <a:gd name="f57" fmla="val 274"/>
                <a:gd name="f58" fmla="val 93"/>
                <a:gd name="f59" fmla="val 288"/>
                <a:gd name="f60" fmla="val 96"/>
                <a:gd name="f61" fmla="val 309"/>
                <a:gd name="f62" fmla="val 322"/>
                <a:gd name="f63" fmla="val 339"/>
                <a:gd name="f64" fmla="val 125"/>
                <a:gd name="f65" fmla="val 352"/>
                <a:gd name="f66" fmla="val 134"/>
                <a:gd name="f67" fmla="val 159"/>
                <a:gd name="f68" fmla="val 365"/>
                <a:gd name="f69" fmla="val 173"/>
                <a:gd name="f70" fmla="val 361"/>
                <a:gd name="f71" fmla="val 364"/>
                <a:gd name="f72" fmla="val 219"/>
                <a:gd name="f73" fmla="val 363"/>
                <a:gd name="f74" fmla="val 240"/>
                <a:gd name="f75" fmla="val 330"/>
                <a:gd name="f76" fmla="val 271"/>
                <a:gd name="f77" fmla="val 306"/>
                <a:gd name="f78" fmla="val 300"/>
                <a:gd name="f79" fmla="val 287"/>
                <a:gd name="f80" fmla="val 315"/>
                <a:gd name="f81" fmla="val 329"/>
                <a:gd name="f82" fmla="val 257"/>
                <a:gd name="f83" fmla="val 345"/>
                <a:gd name="f84" fmla="val 249"/>
                <a:gd name="f85" fmla="val 353"/>
                <a:gd name="f86" fmla="val 367"/>
                <a:gd name="f87" fmla="val 235"/>
                <a:gd name="f88" fmla="val 378"/>
                <a:gd name="f89" fmla="val 218"/>
                <a:gd name="f90" fmla="val 422"/>
                <a:gd name="f91" fmla="val 204"/>
                <a:gd name="f92" fmla="val 443"/>
                <a:gd name="f93" fmla="+- 0 0 -90"/>
                <a:gd name="f94" fmla="*/ f3 1 369"/>
                <a:gd name="f95" fmla="*/ f4 1 458"/>
                <a:gd name="f96" fmla="+- f7 0 f5"/>
                <a:gd name="f97" fmla="+- f6 0 f5"/>
                <a:gd name="f98" fmla="*/ f93 f0 1"/>
                <a:gd name="f99" fmla="*/ f97 1 369"/>
                <a:gd name="f100" fmla="*/ f96 1 458"/>
                <a:gd name="f101" fmla="*/ 107 f97 1"/>
                <a:gd name="f102" fmla="*/ 242 f96 1"/>
                <a:gd name="f103" fmla="*/ 106 f97 1"/>
                <a:gd name="f104" fmla="*/ 232 f96 1"/>
                <a:gd name="f105" fmla="*/ 95 f97 1"/>
                <a:gd name="f106" fmla="*/ 226 f96 1"/>
                <a:gd name="f107" fmla="*/ 80 f97 1"/>
                <a:gd name="f108" fmla="*/ 211 f96 1"/>
                <a:gd name="f109" fmla="*/ 72 f97 1"/>
                <a:gd name="f110" fmla="*/ 209 f96 1"/>
                <a:gd name="f111" fmla="*/ 60 f97 1"/>
                <a:gd name="f112" fmla="*/ 204 f96 1"/>
                <a:gd name="f113" fmla="*/ 31 f97 1"/>
                <a:gd name="f114" fmla="*/ 191 f96 1"/>
                <a:gd name="f115" fmla="*/ 27 f97 1"/>
                <a:gd name="f116" fmla="*/ 183 f96 1"/>
                <a:gd name="f117" fmla="*/ 14 f97 1"/>
                <a:gd name="f118" fmla="*/ 185 f96 1"/>
                <a:gd name="f119" fmla="*/ 11 f97 1"/>
                <a:gd name="f120" fmla="*/ 176 f96 1"/>
                <a:gd name="f121" fmla="*/ 5 f97 1"/>
                <a:gd name="f122" fmla="*/ 164 f96 1"/>
                <a:gd name="f123" fmla="*/ 2 f97 1"/>
                <a:gd name="f124" fmla="*/ 149 f96 1"/>
                <a:gd name="f125" fmla="*/ 137 f96 1"/>
                <a:gd name="f126" fmla="*/ 114 f96 1"/>
                <a:gd name="f127" fmla="*/ 101 f96 1"/>
                <a:gd name="f128" fmla="*/ 84 f96 1"/>
                <a:gd name="f129" fmla="*/ 73 f96 1"/>
                <a:gd name="f130" fmla="*/ 0 f97 1"/>
                <a:gd name="f131" fmla="*/ 61 f96 1"/>
                <a:gd name="f132" fmla="*/ 48 f96 1"/>
                <a:gd name="f133" fmla="*/ 40 f96 1"/>
                <a:gd name="f134" fmla="*/ 6 f97 1"/>
                <a:gd name="f135" fmla="*/ 29 f96 1"/>
                <a:gd name="f136" fmla="*/ 19 f97 1"/>
                <a:gd name="f137" fmla="*/ 24 f96 1"/>
                <a:gd name="f138" fmla="*/ 45 f97 1"/>
                <a:gd name="f139" fmla="*/ 58 f97 1"/>
                <a:gd name="f140" fmla="*/ 71 f97 1"/>
                <a:gd name="f141" fmla="*/ 88 f97 1"/>
                <a:gd name="f142" fmla="*/ 18 f96 1"/>
                <a:gd name="f143" fmla="*/ 2 f96 1"/>
                <a:gd name="f144" fmla="*/ 108 f97 1"/>
                <a:gd name="f145" fmla="*/ 0 f96 1"/>
                <a:gd name="f146" fmla="*/ 117 f97 1"/>
                <a:gd name="f147" fmla="*/ 135 f97 1"/>
                <a:gd name="f148" fmla="*/ 145 f97 1"/>
                <a:gd name="f149" fmla="*/ 27 f96 1"/>
                <a:gd name="f150" fmla="*/ 148 f97 1"/>
                <a:gd name="f151" fmla="*/ 30 f96 1"/>
                <a:gd name="f152" fmla="*/ 151 f97 1"/>
                <a:gd name="f153" fmla="*/ 155 f97 1"/>
                <a:gd name="f154" fmla="*/ 49 f96 1"/>
                <a:gd name="f155" fmla="*/ 163 f97 1"/>
                <a:gd name="f156" fmla="*/ 51 f96 1"/>
                <a:gd name="f157" fmla="*/ 174 f97 1"/>
                <a:gd name="f158" fmla="*/ 182 f97 1"/>
                <a:gd name="f159" fmla="*/ 191 f97 1"/>
                <a:gd name="f160" fmla="*/ 66 f96 1"/>
                <a:gd name="f161" fmla="*/ 199 f97 1"/>
                <a:gd name="f162" fmla="*/ 70 f96 1"/>
                <a:gd name="f163" fmla="*/ 208 f97 1"/>
                <a:gd name="f164" fmla="*/ 83 f96 1"/>
                <a:gd name="f165" fmla="*/ 207 f97 1"/>
                <a:gd name="f166" fmla="*/ 91 f96 1"/>
                <a:gd name="f167" fmla="*/ 203 f97 1"/>
                <a:gd name="f168" fmla="*/ 206 f97 1"/>
                <a:gd name="f169" fmla="*/ 116 f96 1"/>
                <a:gd name="f170" fmla="*/ 205 f97 1"/>
                <a:gd name="f171" fmla="*/ 127 f96 1"/>
                <a:gd name="f172" fmla="*/ 187 f97 1"/>
                <a:gd name="f173" fmla="*/ 143 f96 1"/>
                <a:gd name="f174" fmla="*/ 173 f97 1"/>
                <a:gd name="f175" fmla="*/ 158 f96 1"/>
                <a:gd name="f176" fmla="*/ 162 f97 1"/>
                <a:gd name="f177" fmla="*/ 166 f96 1"/>
                <a:gd name="f178" fmla="*/ 174 f96 1"/>
                <a:gd name="f179" fmla="*/ 182 f96 1"/>
                <a:gd name="f180" fmla="*/ 141 f97 1"/>
                <a:gd name="f181" fmla="*/ 186 f96 1"/>
                <a:gd name="f182" fmla="*/ 193 f96 1"/>
                <a:gd name="f183" fmla="*/ 132 f97 1"/>
                <a:gd name="f184" fmla="*/ 199 f96 1"/>
                <a:gd name="f185" fmla="*/ 123 f97 1"/>
                <a:gd name="f186" fmla="*/ 222 f96 1"/>
                <a:gd name="f187" fmla="*/ 116 f97 1"/>
                <a:gd name="f188" fmla="*/ 233 f96 1"/>
                <a:gd name="f189" fmla="*/ 369 f97 1"/>
                <a:gd name="f190" fmla="*/ 458 f96 1"/>
                <a:gd name="f191" fmla="*/ f98 1 f2"/>
                <a:gd name="f192" fmla="*/ f101 1 369"/>
                <a:gd name="f193" fmla="*/ f102 1 458"/>
                <a:gd name="f194" fmla="*/ f103 1 369"/>
                <a:gd name="f195" fmla="*/ f104 1 458"/>
                <a:gd name="f196" fmla="*/ f105 1 369"/>
                <a:gd name="f197" fmla="*/ f106 1 458"/>
                <a:gd name="f198" fmla="*/ f107 1 369"/>
                <a:gd name="f199" fmla="*/ f108 1 458"/>
                <a:gd name="f200" fmla="*/ f109 1 369"/>
                <a:gd name="f201" fmla="*/ f110 1 458"/>
                <a:gd name="f202" fmla="*/ f111 1 369"/>
                <a:gd name="f203" fmla="*/ f112 1 458"/>
                <a:gd name="f204" fmla="*/ f113 1 369"/>
                <a:gd name="f205" fmla="*/ f114 1 458"/>
                <a:gd name="f206" fmla="*/ f115 1 369"/>
                <a:gd name="f207" fmla="*/ f116 1 458"/>
                <a:gd name="f208" fmla="*/ f117 1 369"/>
                <a:gd name="f209" fmla="*/ f118 1 458"/>
                <a:gd name="f210" fmla="*/ f119 1 369"/>
                <a:gd name="f211" fmla="*/ f120 1 458"/>
                <a:gd name="f212" fmla="*/ f121 1 369"/>
                <a:gd name="f213" fmla="*/ f122 1 458"/>
                <a:gd name="f214" fmla="*/ f123 1 369"/>
                <a:gd name="f215" fmla="*/ f124 1 458"/>
                <a:gd name="f216" fmla="*/ f125 1 458"/>
                <a:gd name="f217" fmla="*/ f126 1 458"/>
                <a:gd name="f218" fmla="*/ f127 1 458"/>
                <a:gd name="f219" fmla="*/ f128 1 458"/>
                <a:gd name="f220" fmla="*/ f129 1 458"/>
                <a:gd name="f221" fmla="*/ f130 1 369"/>
                <a:gd name="f222" fmla="*/ f131 1 458"/>
                <a:gd name="f223" fmla="*/ f132 1 458"/>
                <a:gd name="f224" fmla="*/ f133 1 458"/>
                <a:gd name="f225" fmla="*/ f134 1 369"/>
                <a:gd name="f226" fmla="*/ f135 1 458"/>
                <a:gd name="f227" fmla="*/ f136 1 369"/>
                <a:gd name="f228" fmla="*/ f137 1 458"/>
                <a:gd name="f229" fmla="*/ f138 1 369"/>
                <a:gd name="f230" fmla="*/ f139 1 369"/>
                <a:gd name="f231" fmla="*/ f140 1 369"/>
                <a:gd name="f232" fmla="*/ f141 1 369"/>
                <a:gd name="f233" fmla="*/ f142 1 458"/>
                <a:gd name="f234" fmla="*/ f143 1 458"/>
                <a:gd name="f235" fmla="*/ f144 1 369"/>
                <a:gd name="f236" fmla="*/ f145 1 458"/>
                <a:gd name="f237" fmla="*/ f146 1 369"/>
                <a:gd name="f238" fmla="*/ f147 1 369"/>
                <a:gd name="f239" fmla="*/ f148 1 369"/>
                <a:gd name="f240" fmla="*/ f149 1 458"/>
                <a:gd name="f241" fmla="*/ f150 1 369"/>
                <a:gd name="f242" fmla="*/ f151 1 458"/>
                <a:gd name="f243" fmla="*/ f152 1 369"/>
                <a:gd name="f244" fmla="*/ f153 1 369"/>
                <a:gd name="f245" fmla="*/ f154 1 458"/>
                <a:gd name="f246" fmla="*/ f155 1 369"/>
                <a:gd name="f247" fmla="*/ f156 1 458"/>
                <a:gd name="f248" fmla="*/ f157 1 369"/>
                <a:gd name="f249" fmla="*/ f158 1 369"/>
                <a:gd name="f250" fmla="*/ f159 1 369"/>
                <a:gd name="f251" fmla="*/ f160 1 458"/>
                <a:gd name="f252" fmla="*/ f161 1 369"/>
                <a:gd name="f253" fmla="*/ f162 1 458"/>
                <a:gd name="f254" fmla="*/ f163 1 369"/>
                <a:gd name="f255" fmla="*/ f164 1 458"/>
                <a:gd name="f256" fmla="*/ f165 1 369"/>
                <a:gd name="f257" fmla="*/ f166 1 458"/>
                <a:gd name="f258" fmla="*/ f167 1 369"/>
                <a:gd name="f259" fmla="*/ f168 1 369"/>
                <a:gd name="f260" fmla="*/ f169 1 458"/>
                <a:gd name="f261" fmla="*/ f170 1 369"/>
                <a:gd name="f262" fmla="*/ f171 1 458"/>
                <a:gd name="f263" fmla="*/ f172 1 369"/>
                <a:gd name="f264" fmla="*/ f173 1 458"/>
                <a:gd name="f265" fmla="*/ f174 1 369"/>
                <a:gd name="f266" fmla="*/ f175 1 458"/>
                <a:gd name="f267" fmla="*/ f176 1 369"/>
                <a:gd name="f268" fmla="*/ f177 1 458"/>
                <a:gd name="f269" fmla="*/ f178 1 458"/>
                <a:gd name="f270" fmla="*/ f179 1 458"/>
                <a:gd name="f271" fmla="*/ f180 1 369"/>
                <a:gd name="f272" fmla="*/ f181 1 458"/>
                <a:gd name="f273" fmla="*/ f182 1 458"/>
                <a:gd name="f274" fmla="*/ f183 1 369"/>
                <a:gd name="f275" fmla="*/ f184 1 458"/>
                <a:gd name="f276" fmla="*/ f185 1 369"/>
                <a:gd name="f277" fmla="*/ f186 1 458"/>
                <a:gd name="f278" fmla="*/ f187 1 369"/>
                <a:gd name="f279" fmla="*/ f188 1 458"/>
                <a:gd name="f280" fmla="*/ f189 1 369"/>
                <a:gd name="f281" fmla="*/ f190 1 458"/>
                <a:gd name="f282" fmla="+- f191 0 f1"/>
                <a:gd name="f283" fmla="*/ f192 1 f99"/>
                <a:gd name="f284" fmla="*/ f193 1 f100"/>
                <a:gd name="f285" fmla="*/ f194 1 f99"/>
                <a:gd name="f286" fmla="*/ f195 1 f100"/>
                <a:gd name="f287" fmla="*/ f196 1 f99"/>
                <a:gd name="f288" fmla="*/ f197 1 f100"/>
                <a:gd name="f289" fmla="*/ f198 1 f99"/>
                <a:gd name="f290" fmla="*/ f199 1 f100"/>
                <a:gd name="f291" fmla="*/ f200 1 f99"/>
                <a:gd name="f292" fmla="*/ f201 1 f100"/>
                <a:gd name="f293" fmla="*/ f202 1 f99"/>
                <a:gd name="f294" fmla="*/ f203 1 f100"/>
                <a:gd name="f295" fmla="*/ f204 1 f99"/>
                <a:gd name="f296" fmla="*/ f205 1 f100"/>
                <a:gd name="f297" fmla="*/ f206 1 f99"/>
                <a:gd name="f298" fmla="*/ f207 1 f100"/>
                <a:gd name="f299" fmla="*/ f208 1 f99"/>
                <a:gd name="f300" fmla="*/ f209 1 f100"/>
                <a:gd name="f301" fmla="*/ f210 1 f99"/>
                <a:gd name="f302" fmla="*/ f211 1 f100"/>
                <a:gd name="f303" fmla="*/ f212 1 f99"/>
                <a:gd name="f304" fmla="*/ f213 1 f100"/>
                <a:gd name="f305" fmla="*/ f214 1 f99"/>
                <a:gd name="f306" fmla="*/ f215 1 f100"/>
                <a:gd name="f307" fmla="*/ f216 1 f100"/>
                <a:gd name="f308" fmla="*/ f217 1 f100"/>
                <a:gd name="f309" fmla="*/ f218 1 f100"/>
                <a:gd name="f310" fmla="*/ f219 1 f100"/>
                <a:gd name="f311" fmla="*/ f220 1 f100"/>
                <a:gd name="f312" fmla="*/ f221 1 f99"/>
                <a:gd name="f313" fmla="*/ f222 1 f100"/>
                <a:gd name="f314" fmla="*/ f223 1 f100"/>
                <a:gd name="f315" fmla="*/ f224 1 f100"/>
                <a:gd name="f316" fmla="*/ f225 1 f99"/>
                <a:gd name="f317" fmla="*/ f226 1 f100"/>
                <a:gd name="f318" fmla="*/ f227 1 f99"/>
                <a:gd name="f319" fmla="*/ f228 1 f100"/>
                <a:gd name="f320" fmla="*/ f229 1 f99"/>
                <a:gd name="f321" fmla="*/ f230 1 f99"/>
                <a:gd name="f322" fmla="*/ f231 1 f99"/>
                <a:gd name="f323" fmla="*/ f232 1 f99"/>
                <a:gd name="f324" fmla="*/ f233 1 f100"/>
                <a:gd name="f325" fmla="*/ f234 1 f100"/>
                <a:gd name="f326" fmla="*/ f235 1 f99"/>
                <a:gd name="f327" fmla="*/ f236 1 f100"/>
                <a:gd name="f328" fmla="*/ f237 1 f99"/>
                <a:gd name="f329" fmla="*/ f238 1 f99"/>
                <a:gd name="f330" fmla="*/ f239 1 f99"/>
                <a:gd name="f331" fmla="*/ f240 1 f100"/>
                <a:gd name="f332" fmla="*/ f241 1 f99"/>
                <a:gd name="f333" fmla="*/ f242 1 f100"/>
                <a:gd name="f334" fmla="*/ f243 1 f99"/>
                <a:gd name="f335" fmla="*/ f244 1 f99"/>
                <a:gd name="f336" fmla="*/ f245 1 f100"/>
                <a:gd name="f337" fmla="*/ f246 1 f99"/>
                <a:gd name="f338" fmla="*/ f247 1 f100"/>
                <a:gd name="f339" fmla="*/ f248 1 f99"/>
                <a:gd name="f340" fmla="*/ f249 1 f99"/>
                <a:gd name="f341" fmla="*/ f250 1 f99"/>
                <a:gd name="f342" fmla="*/ f251 1 f100"/>
                <a:gd name="f343" fmla="*/ f252 1 f99"/>
                <a:gd name="f344" fmla="*/ f253 1 f100"/>
                <a:gd name="f345" fmla="*/ f254 1 f99"/>
                <a:gd name="f346" fmla="*/ f255 1 f100"/>
                <a:gd name="f347" fmla="*/ f256 1 f99"/>
                <a:gd name="f348" fmla="*/ f257 1 f100"/>
                <a:gd name="f349" fmla="*/ f258 1 f99"/>
                <a:gd name="f350" fmla="*/ f259 1 f99"/>
                <a:gd name="f351" fmla="*/ f260 1 f100"/>
                <a:gd name="f352" fmla="*/ f261 1 f99"/>
                <a:gd name="f353" fmla="*/ f262 1 f100"/>
                <a:gd name="f354" fmla="*/ f263 1 f99"/>
                <a:gd name="f355" fmla="*/ f264 1 f100"/>
                <a:gd name="f356" fmla="*/ f265 1 f99"/>
                <a:gd name="f357" fmla="*/ f266 1 f100"/>
                <a:gd name="f358" fmla="*/ f267 1 f99"/>
                <a:gd name="f359" fmla="*/ f268 1 f100"/>
                <a:gd name="f360" fmla="*/ f269 1 f100"/>
                <a:gd name="f361" fmla="*/ f270 1 f100"/>
                <a:gd name="f362" fmla="*/ f271 1 f99"/>
                <a:gd name="f363" fmla="*/ f272 1 f100"/>
                <a:gd name="f364" fmla="*/ f273 1 f100"/>
                <a:gd name="f365" fmla="*/ f274 1 f99"/>
                <a:gd name="f366" fmla="*/ f275 1 f100"/>
                <a:gd name="f367" fmla="*/ f276 1 f99"/>
                <a:gd name="f368" fmla="*/ f277 1 f100"/>
                <a:gd name="f369" fmla="*/ f278 1 f99"/>
                <a:gd name="f370" fmla="*/ f279 1 f100"/>
                <a:gd name="f371" fmla="*/ f280 1 f99"/>
                <a:gd name="f372" fmla="*/ f281 1 f100"/>
                <a:gd name="f373" fmla="*/ f312 f94 1"/>
                <a:gd name="f374" fmla="*/ f371 f94 1"/>
                <a:gd name="f375" fmla="*/ f372 f95 1"/>
                <a:gd name="f376" fmla="*/ f327 f95 1"/>
                <a:gd name="f377" fmla="*/ f283 f94 1"/>
                <a:gd name="f378" fmla="*/ f284 f95 1"/>
                <a:gd name="f379" fmla="*/ f285 f94 1"/>
                <a:gd name="f380" fmla="*/ f286 f95 1"/>
                <a:gd name="f381" fmla="*/ f287 f94 1"/>
                <a:gd name="f382" fmla="*/ f288 f95 1"/>
                <a:gd name="f383" fmla="*/ f289 f94 1"/>
                <a:gd name="f384" fmla="*/ f290 f95 1"/>
                <a:gd name="f385" fmla="*/ f291 f94 1"/>
                <a:gd name="f386" fmla="*/ f292 f95 1"/>
                <a:gd name="f387" fmla="*/ f293 f94 1"/>
                <a:gd name="f388" fmla="*/ f294 f95 1"/>
                <a:gd name="f389" fmla="*/ f295 f94 1"/>
                <a:gd name="f390" fmla="*/ f296 f95 1"/>
                <a:gd name="f391" fmla="*/ f297 f94 1"/>
                <a:gd name="f392" fmla="*/ f298 f95 1"/>
                <a:gd name="f393" fmla="*/ f299 f94 1"/>
                <a:gd name="f394" fmla="*/ f300 f95 1"/>
                <a:gd name="f395" fmla="*/ f301 f94 1"/>
                <a:gd name="f396" fmla="*/ f302 f95 1"/>
                <a:gd name="f397" fmla="*/ f303 f94 1"/>
                <a:gd name="f398" fmla="*/ f304 f95 1"/>
                <a:gd name="f399" fmla="*/ f305 f94 1"/>
                <a:gd name="f400" fmla="*/ f306 f95 1"/>
                <a:gd name="f401" fmla="*/ f307 f95 1"/>
                <a:gd name="f402" fmla="*/ f308 f95 1"/>
                <a:gd name="f403" fmla="*/ f309 f95 1"/>
                <a:gd name="f404" fmla="*/ f310 f95 1"/>
                <a:gd name="f405" fmla="*/ f311 f95 1"/>
                <a:gd name="f406" fmla="*/ f313 f95 1"/>
                <a:gd name="f407" fmla="*/ f314 f95 1"/>
                <a:gd name="f408" fmla="*/ f315 f95 1"/>
                <a:gd name="f409" fmla="*/ f316 f94 1"/>
                <a:gd name="f410" fmla="*/ f317 f95 1"/>
                <a:gd name="f411" fmla="*/ f318 f94 1"/>
                <a:gd name="f412" fmla="*/ f319 f95 1"/>
                <a:gd name="f413" fmla="*/ f320 f94 1"/>
                <a:gd name="f414" fmla="*/ f321 f94 1"/>
                <a:gd name="f415" fmla="*/ f322 f94 1"/>
                <a:gd name="f416" fmla="*/ f323 f94 1"/>
                <a:gd name="f417" fmla="*/ f324 f95 1"/>
                <a:gd name="f418" fmla="*/ f325 f95 1"/>
                <a:gd name="f419" fmla="*/ f326 f94 1"/>
                <a:gd name="f420" fmla="*/ f328 f94 1"/>
                <a:gd name="f421" fmla="*/ f329 f94 1"/>
                <a:gd name="f422" fmla="*/ f330 f94 1"/>
                <a:gd name="f423" fmla="*/ f331 f95 1"/>
                <a:gd name="f424" fmla="*/ f332 f94 1"/>
                <a:gd name="f425" fmla="*/ f333 f95 1"/>
                <a:gd name="f426" fmla="*/ f334 f94 1"/>
                <a:gd name="f427" fmla="*/ f335 f94 1"/>
                <a:gd name="f428" fmla="*/ f336 f95 1"/>
                <a:gd name="f429" fmla="*/ f337 f94 1"/>
                <a:gd name="f430" fmla="*/ f338 f95 1"/>
                <a:gd name="f431" fmla="*/ f339 f94 1"/>
                <a:gd name="f432" fmla="*/ f340 f94 1"/>
                <a:gd name="f433" fmla="*/ f341 f94 1"/>
                <a:gd name="f434" fmla="*/ f342 f95 1"/>
                <a:gd name="f435" fmla="*/ f343 f94 1"/>
                <a:gd name="f436" fmla="*/ f344 f95 1"/>
                <a:gd name="f437" fmla="*/ f345 f94 1"/>
                <a:gd name="f438" fmla="*/ f346 f95 1"/>
                <a:gd name="f439" fmla="*/ f347 f94 1"/>
                <a:gd name="f440" fmla="*/ f348 f95 1"/>
                <a:gd name="f441" fmla="*/ f349 f94 1"/>
                <a:gd name="f442" fmla="*/ f350 f94 1"/>
                <a:gd name="f443" fmla="*/ f351 f95 1"/>
                <a:gd name="f444" fmla="*/ f352 f94 1"/>
                <a:gd name="f445" fmla="*/ f353 f95 1"/>
                <a:gd name="f446" fmla="*/ f354 f94 1"/>
                <a:gd name="f447" fmla="*/ f355 f95 1"/>
                <a:gd name="f448" fmla="*/ f356 f94 1"/>
                <a:gd name="f449" fmla="*/ f357 f95 1"/>
                <a:gd name="f450" fmla="*/ f358 f94 1"/>
                <a:gd name="f451" fmla="*/ f359 f95 1"/>
                <a:gd name="f452" fmla="*/ f360 f95 1"/>
                <a:gd name="f453" fmla="*/ f361 f95 1"/>
                <a:gd name="f454" fmla="*/ f362 f94 1"/>
                <a:gd name="f455" fmla="*/ f363 f95 1"/>
                <a:gd name="f456" fmla="*/ f364 f95 1"/>
                <a:gd name="f457" fmla="*/ f365 f94 1"/>
                <a:gd name="f458" fmla="*/ f366 f95 1"/>
                <a:gd name="f459" fmla="*/ f367 f94 1"/>
                <a:gd name="f460" fmla="*/ f368 f95 1"/>
                <a:gd name="f461" fmla="*/ f369 f94 1"/>
                <a:gd name="f462" fmla="*/ f370 f9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2">
                  <a:pos x="f377" y="f378"/>
                </a:cxn>
                <a:cxn ang="f282">
                  <a:pos x="f379" y="f380"/>
                </a:cxn>
                <a:cxn ang="f282">
                  <a:pos x="f381" y="f382"/>
                </a:cxn>
                <a:cxn ang="f282">
                  <a:pos x="f383" y="f384"/>
                </a:cxn>
                <a:cxn ang="f282">
                  <a:pos x="f385" y="f386"/>
                </a:cxn>
                <a:cxn ang="f282">
                  <a:pos x="f387" y="f388"/>
                </a:cxn>
                <a:cxn ang="f282">
                  <a:pos x="f389" y="f390"/>
                </a:cxn>
                <a:cxn ang="f282">
                  <a:pos x="f391" y="f392"/>
                </a:cxn>
                <a:cxn ang="f282">
                  <a:pos x="f393" y="f394"/>
                </a:cxn>
                <a:cxn ang="f282">
                  <a:pos x="f395" y="f396"/>
                </a:cxn>
                <a:cxn ang="f282">
                  <a:pos x="f397" y="f398"/>
                </a:cxn>
                <a:cxn ang="f282">
                  <a:pos x="f399" y="f400"/>
                </a:cxn>
                <a:cxn ang="f282">
                  <a:pos x="f399" y="f401"/>
                </a:cxn>
                <a:cxn ang="f282">
                  <a:pos x="f399" y="f402"/>
                </a:cxn>
                <a:cxn ang="f282">
                  <a:pos x="f399" y="f403"/>
                </a:cxn>
                <a:cxn ang="f282">
                  <a:pos x="f399" y="f404"/>
                </a:cxn>
                <a:cxn ang="f282">
                  <a:pos x="f399" y="f405"/>
                </a:cxn>
                <a:cxn ang="f282">
                  <a:pos x="f373" y="f406"/>
                </a:cxn>
                <a:cxn ang="f282">
                  <a:pos x="f373" y="f407"/>
                </a:cxn>
                <a:cxn ang="f282">
                  <a:pos x="f373" y="f408"/>
                </a:cxn>
                <a:cxn ang="f282">
                  <a:pos x="f409" y="f410"/>
                </a:cxn>
                <a:cxn ang="f282">
                  <a:pos x="f411" y="f412"/>
                </a:cxn>
                <a:cxn ang="f282">
                  <a:pos x="f389" y="f412"/>
                </a:cxn>
                <a:cxn ang="f282">
                  <a:pos x="f413" y="f412"/>
                </a:cxn>
                <a:cxn ang="f282">
                  <a:pos x="f414" y="f412"/>
                </a:cxn>
                <a:cxn ang="f282">
                  <a:pos x="f415" y="f412"/>
                </a:cxn>
                <a:cxn ang="f282">
                  <a:pos x="f416" y="f417"/>
                </a:cxn>
                <a:cxn ang="f282">
                  <a:pos x="f416" y="f418"/>
                </a:cxn>
                <a:cxn ang="f282">
                  <a:pos x="f419" y="f376"/>
                </a:cxn>
                <a:cxn ang="f282">
                  <a:pos x="f420" y="f418"/>
                </a:cxn>
                <a:cxn ang="f282">
                  <a:pos x="f421" y="f417"/>
                </a:cxn>
                <a:cxn ang="f282">
                  <a:pos x="f422" y="f423"/>
                </a:cxn>
                <a:cxn ang="f282">
                  <a:pos x="f424" y="f425"/>
                </a:cxn>
                <a:cxn ang="f282">
                  <a:pos x="f426" y="f408"/>
                </a:cxn>
                <a:cxn ang="f282">
                  <a:pos x="f427" y="f428"/>
                </a:cxn>
                <a:cxn ang="f282">
                  <a:pos x="f429" y="f430"/>
                </a:cxn>
                <a:cxn ang="f282">
                  <a:pos x="f431" y="f428"/>
                </a:cxn>
                <a:cxn ang="f282">
                  <a:pos x="f432" y="f430"/>
                </a:cxn>
                <a:cxn ang="f282">
                  <a:pos x="f433" y="f434"/>
                </a:cxn>
                <a:cxn ang="f282">
                  <a:pos x="f435" y="f436"/>
                </a:cxn>
                <a:cxn ang="f282">
                  <a:pos x="f437" y="f438"/>
                </a:cxn>
                <a:cxn ang="f282">
                  <a:pos x="f439" y="f440"/>
                </a:cxn>
                <a:cxn ang="f282">
                  <a:pos x="f441" y="f403"/>
                </a:cxn>
                <a:cxn ang="f282">
                  <a:pos x="f442" y="f443"/>
                </a:cxn>
                <a:cxn ang="f282">
                  <a:pos x="f444" y="f445"/>
                </a:cxn>
                <a:cxn ang="f282">
                  <a:pos x="f441" y="f401"/>
                </a:cxn>
                <a:cxn ang="f282">
                  <a:pos x="f433" y="f401"/>
                </a:cxn>
                <a:cxn ang="f282">
                  <a:pos x="f446" y="f447"/>
                </a:cxn>
                <a:cxn ang="f282">
                  <a:pos x="f448" y="f449"/>
                </a:cxn>
                <a:cxn ang="f282">
                  <a:pos x="f450" y="f451"/>
                </a:cxn>
                <a:cxn ang="f282">
                  <a:pos x="f426" y="f452"/>
                </a:cxn>
                <a:cxn ang="f282">
                  <a:pos x="f422" y="f453"/>
                </a:cxn>
                <a:cxn ang="f282">
                  <a:pos x="f454" y="f455"/>
                </a:cxn>
                <a:cxn ang="f282">
                  <a:pos x="f421" y="f456"/>
                </a:cxn>
                <a:cxn ang="f282">
                  <a:pos x="f457" y="f458"/>
                </a:cxn>
                <a:cxn ang="f282">
                  <a:pos x="f459" y="f460"/>
                </a:cxn>
                <a:cxn ang="f282">
                  <a:pos x="f461" y="f462"/>
                </a:cxn>
                <a:cxn ang="f282">
                  <a:pos x="f377" y="f378"/>
                </a:cxn>
              </a:cxnLst>
              <a:rect l="f373" t="f376" r="f374" b="f375"/>
              <a:pathLst>
                <a:path w="369" h="458">
                  <a:moveTo>
                    <a:pt x="f8" y="f7"/>
                  </a:move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29" y="f31"/>
                  </a:lnTo>
                  <a:lnTo>
                    <a:pt x="f29" y="f32"/>
                  </a:lnTo>
                  <a:lnTo>
                    <a:pt x="f29" y="f33"/>
                  </a:lnTo>
                  <a:lnTo>
                    <a:pt x="f29" y="f34"/>
                  </a:lnTo>
                  <a:lnTo>
                    <a:pt x="f29" y="f35"/>
                  </a:lnTo>
                  <a:lnTo>
                    <a:pt x="f5" y="f36"/>
                  </a:lnTo>
                  <a:lnTo>
                    <a:pt x="f5" y="f37"/>
                  </a:lnTo>
                  <a:lnTo>
                    <a:pt x="f5" y="f38"/>
                  </a:lnTo>
                  <a:lnTo>
                    <a:pt x="f39" y="f19"/>
                  </a:lnTo>
                  <a:lnTo>
                    <a:pt x="f40" y="f41"/>
                  </a:lnTo>
                  <a:lnTo>
                    <a:pt x="f19" y="f41"/>
                  </a:lnTo>
                  <a:lnTo>
                    <a:pt x="f42" y="f41"/>
                  </a:lnTo>
                  <a:lnTo>
                    <a:pt x="f43" y="f41"/>
                  </a:lnTo>
                  <a:lnTo>
                    <a:pt x="f44" y="f41"/>
                  </a:lnTo>
                  <a:lnTo>
                    <a:pt x="f45" y="f40"/>
                  </a:lnTo>
                  <a:lnTo>
                    <a:pt x="f46" y="f47"/>
                  </a:lnTo>
                  <a:lnTo>
                    <a:pt x="f48" y="f5"/>
                  </a:lnTo>
                  <a:lnTo>
                    <a:pt x="f49" y="f50"/>
                  </a:lnTo>
                  <a:lnTo>
                    <a:pt x="f51" y="f40"/>
                  </a:lnTo>
                  <a:lnTo>
                    <a:pt x="f52" y="f53"/>
                  </a:lnTo>
                  <a:lnTo>
                    <a:pt x="f31" y="f54"/>
                  </a:lnTo>
                  <a:lnTo>
                    <a:pt x="f55" y="f56"/>
                  </a:lnTo>
                  <a:lnTo>
                    <a:pt x="f57" y="f58"/>
                  </a:lnTo>
                  <a:lnTo>
                    <a:pt x="f59" y="f60"/>
                  </a:lnTo>
                  <a:lnTo>
                    <a:pt x="f61" y="f58"/>
                  </a:lnTo>
                  <a:lnTo>
                    <a:pt x="f62" y="f60"/>
                  </a:lnTo>
                  <a:lnTo>
                    <a:pt x="f63" y="f64"/>
                  </a:lnTo>
                  <a:lnTo>
                    <a:pt x="f65" y="f66"/>
                  </a:lnTo>
                  <a:lnTo>
                    <a:pt x="f6" y="f67"/>
                  </a:lnTo>
                  <a:lnTo>
                    <a:pt x="f68" y="f69"/>
                  </a:lnTo>
                  <a:lnTo>
                    <a:pt x="f70" y="f33"/>
                  </a:lnTo>
                  <a:lnTo>
                    <a:pt x="f71" y="f72"/>
                  </a:lnTo>
                  <a:lnTo>
                    <a:pt x="f73" y="f74"/>
                  </a:lnTo>
                  <a:lnTo>
                    <a:pt x="f70" y="f31"/>
                  </a:lnTo>
                  <a:lnTo>
                    <a:pt x="f63" y="f31"/>
                  </a:lnTo>
                  <a:lnTo>
                    <a:pt x="f75" y="f76"/>
                  </a:lnTo>
                  <a:lnTo>
                    <a:pt x="f77" y="f78"/>
                  </a:lnTo>
                  <a:lnTo>
                    <a:pt x="f79" y="f80"/>
                  </a:lnTo>
                  <a:lnTo>
                    <a:pt x="f55" y="f81"/>
                  </a:lnTo>
                  <a:lnTo>
                    <a:pt x="f82" y="f83"/>
                  </a:lnTo>
                  <a:lnTo>
                    <a:pt x="f84" y="f85"/>
                  </a:lnTo>
                  <a:lnTo>
                    <a:pt x="f51" y="f86"/>
                  </a:lnTo>
                  <a:lnTo>
                    <a:pt x="f87" y="f88"/>
                  </a:lnTo>
                  <a:lnTo>
                    <a:pt x="f89" y="f90"/>
                  </a:lnTo>
                  <a:lnTo>
                    <a:pt x="f91" y="f92"/>
                  </a:lnTo>
                  <a:lnTo>
                    <a:pt x="f8" y="f7"/>
                  </a:lnTo>
                  <a:close/>
                </a:path>
              </a:pathLst>
            </a:custGeom>
            <a:solidFill>
              <a:srgbClr val="FFFF99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47" name="Freeform 155"/>
            <p:cNvSpPr/>
            <p:nvPr/>
          </p:nvSpPr>
          <p:spPr>
            <a:xfrm>
              <a:off x="2906594" y="2847853"/>
              <a:ext cx="326696" cy="42012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34"/>
                <a:gd name="f7" fmla="val 374"/>
                <a:gd name="f8" fmla="val 12"/>
                <a:gd name="f9" fmla="val 373"/>
                <a:gd name="f10" fmla="val 356"/>
                <a:gd name="f11" fmla="val 15"/>
                <a:gd name="f12" fmla="val 311"/>
                <a:gd name="f13" fmla="val 17"/>
                <a:gd name="f14" fmla="val 296"/>
                <a:gd name="f15" fmla="val 270"/>
                <a:gd name="f16" fmla="val 10"/>
                <a:gd name="f17" fmla="val 244"/>
                <a:gd name="f18" fmla="val 220"/>
                <a:gd name="f19" fmla="val 198"/>
                <a:gd name="f20" fmla="val 176"/>
                <a:gd name="f21" fmla="val 8"/>
                <a:gd name="f22" fmla="val 155"/>
                <a:gd name="f23" fmla="val 120"/>
                <a:gd name="f24" fmla="val 133"/>
                <a:gd name="f25" fmla="val 25"/>
                <a:gd name="f26" fmla="val 144"/>
                <a:gd name="f27" fmla="val 53"/>
                <a:gd name="f28" fmla="val 165"/>
                <a:gd name="f29" fmla="val 74"/>
                <a:gd name="f30" fmla="val 166"/>
                <a:gd name="f31" fmla="val 83"/>
                <a:gd name="f32" fmla="val 101"/>
                <a:gd name="f33" fmla="val 125"/>
                <a:gd name="f34" fmla="val 138"/>
                <a:gd name="f35" fmla="val 143"/>
                <a:gd name="f36" fmla="val 126"/>
                <a:gd name="f37" fmla="val 151"/>
                <a:gd name="f38" fmla="val 109"/>
                <a:gd name="f39" fmla="val 159"/>
                <a:gd name="f40" fmla="val 72"/>
                <a:gd name="f41" fmla="val 160"/>
                <a:gd name="f42" fmla="val 33"/>
                <a:gd name="f43" fmla="val 35"/>
                <a:gd name="f44" fmla="val 201"/>
                <a:gd name="f45" fmla="val 227"/>
                <a:gd name="f46" fmla="val 36"/>
                <a:gd name="f47" fmla="val 245"/>
                <a:gd name="f48" fmla="val 38"/>
                <a:gd name="f49" fmla="val 248"/>
                <a:gd name="f50" fmla="val 283"/>
                <a:gd name="f51" fmla="val 7"/>
                <a:gd name="f52" fmla="val 294"/>
                <a:gd name="f53" fmla="val 30"/>
                <a:gd name="f54" fmla="val 52"/>
                <a:gd name="f55" fmla="val 75"/>
                <a:gd name="f56" fmla="val 320"/>
                <a:gd name="f57" fmla="val 92"/>
                <a:gd name="f58" fmla="val 114"/>
                <a:gd name="f59" fmla="val 332"/>
                <a:gd name="f60" fmla="val 317"/>
                <a:gd name="f61" fmla="val 188"/>
                <a:gd name="f62" fmla="val 304"/>
                <a:gd name="f63" fmla="val 221"/>
                <a:gd name="f64" fmla="val 266"/>
                <a:gd name="f65" fmla="val 289"/>
                <a:gd name="f66" fmla="val 354"/>
                <a:gd name="f67" fmla="val 344"/>
                <a:gd name="f68" fmla="val 226"/>
                <a:gd name="f69" fmla="val 204"/>
                <a:gd name="f70" fmla="val 367"/>
                <a:gd name="f71" fmla="val 181"/>
                <a:gd name="f72" fmla="val 163"/>
                <a:gd name="f73" fmla="val 136"/>
                <a:gd name="f74" fmla="val 362"/>
                <a:gd name="f75" fmla="val 293"/>
                <a:gd name="f76" fmla="val 84"/>
                <a:gd name="f77" fmla="val 285"/>
                <a:gd name="f78" fmla="val 57"/>
                <a:gd name="f79" fmla="val 34"/>
                <a:gd name="f80" fmla="+- 0 0 -90"/>
                <a:gd name="f81" fmla="*/ f3 1 334"/>
                <a:gd name="f82" fmla="*/ f4 1 374"/>
                <a:gd name="f83" fmla="+- f7 0 f5"/>
                <a:gd name="f84" fmla="+- f6 0 f5"/>
                <a:gd name="f85" fmla="*/ f80 f0 1"/>
                <a:gd name="f86" fmla="*/ f84 1 334"/>
                <a:gd name="f87" fmla="*/ f83 1 374"/>
                <a:gd name="f88" fmla="*/ 7 f84 1"/>
                <a:gd name="f89" fmla="*/ 198 f83 1"/>
                <a:gd name="f90" fmla="*/ 189 f83 1"/>
                <a:gd name="f91" fmla="*/ 178 f83 1"/>
                <a:gd name="f92" fmla="*/ 8 f84 1"/>
                <a:gd name="f93" fmla="*/ 165 f83 1"/>
                <a:gd name="f94" fmla="*/ 10 f84 1"/>
                <a:gd name="f95" fmla="*/ 157 f83 1"/>
                <a:gd name="f96" fmla="*/ 143 f83 1"/>
                <a:gd name="f97" fmla="*/ 6 f84 1"/>
                <a:gd name="f98" fmla="*/ 130 f83 1"/>
                <a:gd name="f99" fmla="*/ 117 f83 1"/>
                <a:gd name="f100" fmla="*/ 105 f83 1"/>
                <a:gd name="f101" fmla="*/ 0 f84 1"/>
                <a:gd name="f102" fmla="*/ 94 f83 1"/>
                <a:gd name="f103" fmla="*/ 5 f84 1"/>
                <a:gd name="f104" fmla="*/ 83 f83 1"/>
                <a:gd name="f105" fmla="*/ 64 f83 1"/>
                <a:gd name="f106" fmla="*/ 70 f83 1"/>
                <a:gd name="f107" fmla="*/ 14 f84 1"/>
                <a:gd name="f108" fmla="*/ 77 f83 1"/>
                <a:gd name="f109" fmla="*/ 30 f84 1"/>
                <a:gd name="f110" fmla="*/ 88 f83 1"/>
                <a:gd name="f111" fmla="*/ 41 f84 1"/>
                <a:gd name="f112" fmla="*/ 47 f84 1"/>
                <a:gd name="f113" fmla="*/ 57 f84 1"/>
                <a:gd name="f114" fmla="*/ 70 f84 1"/>
                <a:gd name="f115" fmla="*/ 74 f83 1"/>
                <a:gd name="f116" fmla="*/ 81 f84 1"/>
                <a:gd name="f117" fmla="*/ 67 f83 1"/>
                <a:gd name="f118" fmla="*/ 85 f84 1"/>
                <a:gd name="f119" fmla="*/ 58 f83 1"/>
                <a:gd name="f120" fmla="*/ 89 f84 1"/>
                <a:gd name="f121" fmla="*/ 38 f83 1"/>
                <a:gd name="f122" fmla="*/ 90 f84 1"/>
                <a:gd name="f123" fmla="*/ 18 f83 1"/>
                <a:gd name="f124" fmla="*/ 102 f84 1"/>
                <a:gd name="f125" fmla="*/ 19 f83 1"/>
                <a:gd name="f126" fmla="*/ 113 f84 1"/>
                <a:gd name="f127" fmla="*/ 128 f84 1"/>
                <a:gd name="f128" fmla="*/ 138 f84 1"/>
                <a:gd name="f129" fmla="*/ 20 f83 1"/>
                <a:gd name="f130" fmla="*/ 140 f84 1"/>
                <a:gd name="f131" fmla="*/ 0 f83 1"/>
                <a:gd name="f132" fmla="*/ 159 f84 1"/>
                <a:gd name="f133" fmla="*/ 4 f83 1"/>
                <a:gd name="f134" fmla="*/ 166 f84 1"/>
                <a:gd name="f135" fmla="*/ 15 f83 1"/>
                <a:gd name="f136" fmla="*/ 28 f83 1"/>
                <a:gd name="f137" fmla="*/ 40 f83 1"/>
                <a:gd name="f138" fmla="*/ 180 f84 1"/>
                <a:gd name="f139" fmla="*/ 49 f83 1"/>
                <a:gd name="f140" fmla="*/ 188 f84 1"/>
                <a:gd name="f141" fmla="*/ 61 f83 1"/>
                <a:gd name="f142" fmla="*/ 187 f84 1"/>
                <a:gd name="f143" fmla="*/ 179 f84 1"/>
                <a:gd name="f144" fmla="*/ 100 f83 1"/>
                <a:gd name="f145" fmla="*/ 171 f84 1"/>
                <a:gd name="f146" fmla="*/ 142 f83 1"/>
                <a:gd name="f147" fmla="*/ 154 f83 1"/>
                <a:gd name="f148" fmla="*/ 150 f84 1"/>
                <a:gd name="f149" fmla="*/ 183 f83 1"/>
                <a:gd name="f150" fmla="*/ 116 f84 1"/>
                <a:gd name="f151" fmla="*/ 195 f83 1"/>
                <a:gd name="f152" fmla="*/ 93 f84 1"/>
                <a:gd name="f153" fmla="*/ 77 f84 1"/>
                <a:gd name="f154" fmla="*/ 71 f84 1"/>
                <a:gd name="f155" fmla="*/ 192 f83 1"/>
                <a:gd name="f156" fmla="*/ 61 f84 1"/>
                <a:gd name="f157" fmla="*/ 156 f83 1"/>
                <a:gd name="f158" fmla="*/ 152 f83 1"/>
                <a:gd name="f159" fmla="*/ 32 f84 1"/>
                <a:gd name="f160" fmla="*/ 19 f84 1"/>
                <a:gd name="f161" fmla="*/ 334 f84 1"/>
                <a:gd name="f162" fmla="*/ 374 f83 1"/>
                <a:gd name="f163" fmla="*/ f85 1 f2"/>
                <a:gd name="f164" fmla="*/ f88 1 334"/>
                <a:gd name="f165" fmla="*/ f89 1 374"/>
                <a:gd name="f166" fmla="*/ f90 1 374"/>
                <a:gd name="f167" fmla="*/ f91 1 374"/>
                <a:gd name="f168" fmla="*/ f92 1 334"/>
                <a:gd name="f169" fmla="*/ f93 1 374"/>
                <a:gd name="f170" fmla="*/ f94 1 334"/>
                <a:gd name="f171" fmla="*/ f95 1 374"/>
                <a:gd name="f172" fmla="*/ f96 1 374"/>
                <a:gd name="f173" fmla="*/ f97 1 334"/>
                <a:gd name="f174" fmla="*/ f98 1 374"/>
                <a:gd name="f175" fmla="*/ f99 1 374"/>
                <a:gd name="f176" fmla="*/ f100 1 374"/>
                <a:gd name="f177" fmla="*/ f101 1 334"/>
                <a:gd name="f178" fmla="*/ f102 1 374"/>
                <a:gd name="f179" fmla="*/ f103 1 334"/>
                <a:gd name="f180" fmla="*/ f104 1 374"/>
                <a:gd name="f181" fmla="*/ f105 1 374"/>
                <a:gd name="f182" fmla="*/ f106 1 374"/>
                <a:gd name="f183" fmla="*/ f107 1 334"/>
                <a:gd name="f184" fmla="*/ f108 1 374"/>
                <a:gd name="f185" fmla="*/ f109 1 334"/>
                <a:gd name="f186" fmla="*/ f110 1 374"/>
                <a:gd name="f187" fmla="*/ f111 1 334"/>
                <a:gd name="f188" fmla="*/ f112 1 334"/>
                <a:gd name="f189" fmla="*/ f113 1 334"/>
                <a:gd name="f190" fmla="*/ f114 1 334"/>
                <a:gd name="f191" fmla="*/ f115 1 374"/>
                <a:gd name="f192" fmla="*/ f116 1 334"/>
                <a:gd name="f193" fmla="*/ f117 1 374"/>
                <a:gd name="f194" fmla="*/ f118 1 334"/>
                <a:gd name="f195" fmla="*/ f119 1 374"/>
                <a:gd name="f196" fmla="*/ f120 1 334"/>
                <a:gd name="f197" fmla="*/ f121 1 374"/>
                <a:gd name="f198" fmla="*/ f122 1 334"/>
                <a:gd name="f199" fmla="*/ f123 1 374"/>
                <a:gd name="f200" fmla="*/ f124 1 334"/>
                <a:gd name="f201" fmla="*/ f125 1 374"/>
                <a:gd name="f202" fmla="*/ f126 1 334"/>
                <a:gd name="f203" fmla="*/ f127 1 334"/>
                <a:gd name="f204" fmla="*/ f128 1 334"/>
                <a:gd name="f205" fmla="*/ f129 1 374"/>
                <a:gd name="f206" fmla="*/ f130 1 334"/>
                <a:gd name="f207" fmla="*/ f131 1 374"/>
                <a:gd name="f208" fmla="*/ f132 1 334"/>
                <a:gd name="f209" fmla="*/ f133 1 374"/>
                <a:gd name="f210" fmla="*/ f134 1 334"/>
                <a:gd name="f211" fmla="*/ f135 1 374"/>
                <a:gd name="f212" fmla="*/ f136 1 374"/>
                <a:gd name="f213" fmla="*/ f137 1 374"/>
                <a:gd name="f214" fmla="*/ f138 1 334"/>
                <a:gd name="f215" fmla="*/ f139 1 374"/>
                <a:gd name="f216" fmla="*/ f140 1 334"/>
                <a:gd name="f217" fmla="*/ f141 1 374"/>
                <a:gd name="f218" fmla="*/ f142 1 334"/>
                <a:gd name="f219" fmla="*/ f143 1 334"/>
                <a:gd name="f220" fmla="*/ f144 1 374"/>
                <a:gd name="f221" fmla="*/ f145 1 334"/>
                <a:gd name="f222" fmla="*/ f146 1 374"/>
                <a:gd name="f223" fmla="*/ f147 1 374"/>
                <a:gd name="f224" fmla="*/ f148 1 334"/>
                <a:gd name="f225" fmla="*/ f149 1 374"/>
                <a:gd name="f226" fmla="*/ f150 1 334"/>
                <a:gd name="f227" fmla="*/ f151 1 374"/>
                <a:gd name="f228" fmla="*/ f152 1 334"/>
                <a:gd name="f229" fmla="*/ f153 1 334"/>
                <a:gd name="f230" fmla="*/ f154 1 334"/>
                <a:gd name="f231" fmla="*/ f155 1 374"/>
                <a:gd name="f232" fmla="*/ f156 1 334"/>
                <a:gd name="f233" fmla="*/ f157 1 374"/>
                <a:gd name="f234" fmla="*/ f158 1 374"/>
                <a:gd name="f235" fmla="*/ f159 1 334"/>
                <a:gd name="f236" fmla="*/ f160 1 334"/>
                <a:gd name="f237" fmla="*/ f161 1 334"/>
                <a:gd name="f238" fmla="*/ f162 1 374"/>
                <a:gd name="f239" fmla="+- f163 0 f1"/>
                <a:gd name="f240" fmla="*/ f164 1 f86"/>
                <a:gd name="f241" fmla="*/ f165 1 f87"/>
                <a:gd name="f242" fmla="*/ f166 1 f87"/>
                <a:gd name="f243" fmla="*/ f167 1 f87"/>
                <a:gd name="f244" fmla="*/ f168 1 f86"/>
                <a:gd name="f245" fmla="*/ f169 1 f87"/>
                <a:gd name="f246" fmla="*/ f170 1 f86"/>
                <a:gd name="f247" fmla="*/ f171 1 f87"/>
                <a:gd name="f248" fmla="*/ f172 1 f87"/>
                <a:gd name="f249" fmla="*/ f173 1 f86"/>
                <a:gd name="f250" fmla="*/ f174 1 f87"/>
                <a:gd name="f251" fmla="*/ f175 1 f87"/>
                <a:gd name="f252" fmla="*/ f176 1 f87"/>
                <a:gd name="f253" fmla="*/ f177 1 f86"/>
                <a:gd name="f254" fmla="*/ f178 1 f87"/>
                <a:gd name="f255" fmla="*/ f179 1 f86"/>
                <a:gd name="f256" fmla="*/ f180 1 f87"/>
                <a:gd name="f257" fmla="*/ f181 1 f87"/>
                <a:gd name="f258" fmla="*/ f182 1 f87"/>
                <a:gd name="f259" fmla="*/ f183 1 f86"/>
                <a:gd name="f260" fmla="*/ f184 1 f87"/>
                <a:gd name="f261" fmla="*/ f185 1 f86"/>
                <a:gd name="f262" fmla="*/ f186 1 f87"/>
                <a:gd name="f263" fmla="*/ f187 1 f86"/>
                <a:gd name="f264" fmla="*/ f188 1 f86"/>
                <a:gd name="f265" fmla="*/ f189 1 f86"/>
                <a:gd name="f266" fmla="*/ f190 1 f86"/>
                <a:gd name="f267" fmla="*/ f191 1 f87"/>
                <a:gd name="f268" fmla="*/ f192 1 f86"/>
                <a:gd name="f269" fmla="*/ f193 1 f87"/>
                <a:gd name="f270" fmla="*/ f194 1 f86"/>
                <a:gd name="f271" fmla="*/ f195 1 f87"/>
                <a:gd name="f272" fmla="*/ f196 1 f86"/>
                <a:gd name="f273" fmla="*/ f197 1 f87"/>
                <a:gd name="f274" fmla="*/ f198 1 f86"/>
                <a:gd name="f275" fmla="*/ f199 1 f87"/>
                <a:gd name="f276" fmla="*/ f200 1 f86"/>
                <a:gd name="f277" fmla="*/ f201 1 f87"/>
                <a:gd name="f278" fmla="*/ f202 1 f86"/>
                <a:gd name="f279" fmla="*/ f203 1 f86"/>
                <a:gd name="f280" fmla="*/ f204 1 f86"/>
                <a:gd name="f281" fmla="*/ f205 1 f87"/>
                <a:gd name="f282" fmla="*/ f206 1 f86"/>
                <a:gd name="f283" fmla="*/ f207 1 f87"/>
                <a:gd name="f284" fmla="*/ f208 1 f86"/>
                <a:gd name="f285" fmla="*/ f209 1 f87"/>
                <a:gd name="f286" fmla="*/ f210 1 f86"/>
                <a:gd name="f287" fmla="*/ f211 1 f87"/>
                <a:gd name="f288" fmla="*/ f212 1 f87"/>
                <a:gd name="f289" fmla="*/ f213 1 f87"/>
                <a:gd name="f290" fmla="*/ f214 1 f86"/>
                <a:gd name="f291" fmla="*/ f215 1 f87"/>
                <a:gd name="f292" fmla="*/ f216 1 f86"/>
                <a:gd name="f293" fmla="*/ f217 1 f87"/>
                <a:gd name="f294" fmla="*/ f218 1 f86"/>
                <a:gd name="f295" fmla="*/ f219 1 f86"/>
                <a:gd name="f296" fmla="*/ f220 1 f87"/>
                <a:gd name="f297" fmla="*/ f221 1 f86"/>
                <a:gd name="f298" fmla="*/ f222 1 f87"/>
                <a:gd name="f299" fmla="*/ f223 1 f87"/>
                <a:gd name="f300" fmla="*/ f224 1 f86"/>
                <a:gd name="f301" fmla="*/ f225 1 f87"/>
                <a:gd name="f302" fmla="*/ f226 1 f86"/>
                <a:gd name="f303" fmla="*/ f227 1 f87"/>
                <a:gd name="f304" fmla="*/ f228 1 f86"/>
                <a:gd name="f305" fmla="*/ f229 1 f86"/>
                <a:gd name="f306" fmla="*/ f230 1 f86"/>
                <a:gd name="f307" fmla="*/ f231 1 f87"/>
                <a:gd name="f308" fmla="*/ f232 1 f86"/>
                <a:gd name="f309" fmla="*/ f233 1 f87"/>
                <a:gd name="f310" fmla="*/ f234 1 f87"/>
                <a:gd name="f311" fmla="*/ f235 1 f86"/>
                <a:gd name="f312" fmla="*/ f236 1 f86"/>
                <a:gd name="f313" fmla="*/ f237 1 f86"/>
                <a:gd name="f314" fmla="*/ f238 1 f87"/>
                <a:gd name="f315" fmla="*/ f253 f81 1"/>
                <a:gd name="f316" fmla="*/ f313 f81 1"/>
                <a:gd name="f317" fmla="*/ f314 f82 1"/>
                <a:gd name="f318" fmla="*/ f283 f82 1"/>
                <a:gd name="f319" fmla="*/ f240 f81 1"/>
                <a:gd name="f320" fmla="*/ f241 f82 1"/>
                <a:gd name="f321" fmla="*/ f242 f82 1"/>
                <a:gd name="f322" fmla="*/ f243 f82 1"/>
                <a:gd name="f323" fmla="*/ f244 f81 1"/>
                <a:gd name="f324" fmla="*/ f245 f82 1"/>
                <a:gd name="f325" fmla="*/ f246 f81 1"/>
                <a:gd name="f326" fmla="*/ f247 f82 1"/>
                <a:gd name="f327" fmla="*/ f248 f82 1"/>
                <a:gd name="f328" fmla="*/ f249 f81 1"/>
                <a:gd name="f329" fmla="*/ f250 f82 1"/>
                <a:gd name="f330" fmla="*/ f251 f82 1"/>
                <a:gd name="f331" fmla="*/ f252 f82 1"/>
                <a:gd name="f332" fmla="*/ f254 f82 1"/>
                <a:gd name="f333" fmla="*/ f255 f81 1"/>
                <a:gd name="f334" fmla="*/ f256 f82 1"/>
                <a:gd name="f335" fmla="*/ f257 f82 1"/>
                <a:gd name="f336" fmla="*/ f258 f82 1"/>
                <a:gd name="f337" fmla="*/ f259 f81 1"/>
                <a:gd name="f338" fmla="*/ f260 f82 1"/>
                <a:gd name="f339" fmla="*/ f261 f81 1"/>
                <a:gd name="f340" fmla="*/ f262 f82 1"/>
                <a:gd name="f341" fmla="*/ f263 f81 1"/>
                <a:gd name="f342" fmla="*/ f264 f81 1"/>
                <a:gd name="f343" fmla="*/ f265 f81 1"/>
                <a:gd name="f344" fmla="*/ f266 f81 1"/>
                <a:gd name="f345" fmla="*/ f267 f82 1"/>
                <a:gd name="f346" fmla="*/ f268 f81 1"/>
                <a:gd name="f347" fmla="*/ f269 f82 1"/>
                <a:gd name="f348" fmla="*/ f270 f81 1"/>
                <a:gd name="f349" fmla="*/ f271 f82 1"/>
                <a:gd name="f350" fmla="*/ f272 f81 1"/>
                <a:gd name="f351" fmla="*/ f273 f82 1"/>
                <a:gd name="f352" fmla="*/ f274 f81 1"/>
                <a:gd name="f353" fmla="*/ f275 f82 1"/>
                <a:gd name="f354" fmla="*/ f276 f81 1"/>
                <a:gd name="f355" fmla="*/ f277 f82 1"/>
                <a:gd name="f356" fmla="*/ f278 f81 1"/>
                <a:gd name="f357" fmla="*/ f279 f81 1"/>
                <a:gd name="f358" fmla="*/ f280 f81 1"/>
                <a:gd name="f359" fmla="*/ f281 f82 1"/>
                <a:gd name="f360" fmla="*/ f282 f81 1"/>
                <a:gd name="f361" fmla="*/ f284 f81 1"/>
                <a:gd name="f362" fmla="*/ f285 f82 1"/>
                <a:gd name="f363" fmla="*/ f286 f81 1"/>
                <a:gd name="f364" fmla="*/ f287 f82 1"/>
                <a:gd name="f365" fmla="*/ f288 f82 1"/>
                <a:gd name="f366" fmla="*/ f289 f82 1"/>
                <a:gd name="f367" fmla="*/ f290 f81 1"/>
                <a:gd name="f368" fmla="*/ f291 f82 1"/>
                <a:gd name="f369" fmla="*/ f292 f81 1"/>
                <a:gd name="f370" fmla="*/ f293 f82 1"/>
                <a:gd name="f371" fmla="*/ f294 f81 1"/>
                <a:gd name="f372" fmla="*/ f295 f81 1"/>
                <a:gd name="f373" fmla="*/ f296 f82 1"/>
                <a:gd name="f374" fmla="*/ f297 f81 1"/>
                <a:gd name="f375" fmla="*/ f298 f82 1"/>
                <a:gd name="f376" fmla="*/ f299 f82 1"/>
                <a:gd name="f377" fmla="*/ f300 f81 1"/>
                <a:gd name="f378" fmla="*/ f301 f82 1"/>
                <a:gd name="f379" fmla="*/ f302 f81 1"/>
                <a:gd name="f380" fmla="*/ f303 f82 1"/>
                <a:gd name="f381" fmla="*/ f304 f81 1"/>
                <a:gd name="f382" fmla="*/ f305 f81 1"/>
                <a:gd name="f383" fmla="*/ f306 f81 1"/>
                <a:gd name="f384" fmla="*/ f307 f82 1"/>
                <a:gd name="f385" fmla="*/ f308 f81 1"/>
                <a:gd name="f386" fmla="*/ f309 f82 1"/>
                <a:gd name="f387" fmla="*/ f310 f82 1"/>
                <a:gd name="f388" fmla="*/ f311 f81 1"/>
                <a:gd name="f389" fmla="*/ f312 f8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9">
                  <a:pos x="f319" y="f320"/>
                </a:cxn>
                <a:cxn ang="f239">
                  <a:pos x="f319" y="f321"/>
                </a:cxn>
                <a:cxn ang="f239">
                  <a:pos x="f319" y="f322"/>
                </a:cxn>
                <a:cxn ang="f239">
                  <a:pos x="f323" y="f324"/>
                </a:cxn>
                <a:cxn ang="f239">
                  <a:pos x="f325" y="f326"/>
                </a:cxn>
                <a:cxn ang="f239">
                  <a:pos x="f325" y="f327"/>
                </a:cxn>
                <a:cxn ang="f239">
                  <a:pos x="f328" y="f329"/>
                </a:cxn>
                <a:cxn ang="f239">
                  <a:pos x="f328" y="f330"/>
                </a:cxn>
                <a:cxn ang="f239">
                  <a:pos x="f319" y="f331"/>
                </a:cxn>
                <a:cxn ang="f239">
                  <a:pos x="f315" y="f332"/>
                </a:cxn>
                <a:cxn ang="f239">
                  <a:pos x="f333" y="f334"/>
                </a:cxn>
                <a:cxn ang="f239">
                  <a:pos x="f319" y="f335"/>
                </a:cxn>
                <a:cxn ang="f239">
                  <a:pos x="f328" y="f336"/>
                </a:cxn>
                <a:cxn ang="f239">
                  <a:pos x="f337" y="f338"/>
                </a:cxn>
                <a:cxn ang="f239">
                  <a:pos x="f339" y="f340"/>
                </a:cxn>
                <a:cxn ang="f239">
                  <a:pos x="f341" y="f340"/>
                </a:cxn>
                <a:cxn ang="f239">
                  <a:pos x="f342" y="f340"/>
                </a:cxn>
                <a:cxn ang="f239">
                  <a:pos x="f343" y="f334"/>
                </a:cxn>
                <a:cxn ang="f239">
                  <a:pos x="f344" y="f345"/>
                </a:cxn>
                <a:cxn ang="f239">
                  <a:pos x="f346" y="f347"/>
                </a:cxn>
                <a:cxn ang="f239">
                  <a:pos x="f348" y="f349"/>
                </a:cxn>
                <a:cxn ang="f239">
                  <a:pos x="f350" y="f351"/>
                </a:cxn>
                <a:cxn ang="f239">
                  <a:pos x="f352" y="f353"/>
                </a:cxn>
                <a:cxn ang="f239">
                  <a:pos x="f354" y="f355"/>
                </a:cxn>
                <a:cxn ang="f239">
                  <a:pos x="f356" y="f353"/>
                </a:cxn>
                <a:cxn ang="f239">
                  <a:pos x="f357" y="f355"/>
                </a:cxn>
                <a:cxn ang="f239">
                  <a:pos x="f358" y="f359"/>
                </a:cxn>
                <a:cxn ang="f239">
                  <a:pos x="f360" y="f318"/>
                </a:cxn>
                <a:cxn ang="f239">
                  <a:pos x="f361" y="f362"/>
                </a:cxn>
                <a:cxn ang="f239">
                  <a:pos x="f363" y="f364"/>
                </a:cxn>
                <a:cxn ang="f239">
                  <a:pos x="f363" y="f365"/>
                </a:cxn>
                <a:cxn ang="f239">
                  <a:pos x="f363" y="f366"/>
                </a:cxn>
                <a:cxn ang="f239">
                  <a:pos x="f367" y="f368"/>
                </a:cxn>
                <a:cxn ang="f239">
                  <a:pos x="f369" y="f370"/>
                </a:cxn>
                <a:cxn ang="f239">
                  <a:pos x="f371" y="f334"/>
                </a:cxn>
                <a:cxn ang="f239">
                  <a:pos x="f372" y="f340"/>
                </a:cxn>
                <a:cxn ang="f239">
                  <a:pos x="f372" y="f373"/>
                </a:cxn>
                <a:cxn ang="f239">
                  <a:pos x="f374" y="f330"/>
                </a:cxn>
                <a:cxn ang="f239">
                  <a:pos x="f363" y="f329"/>
                </a:cxn>
                <a:cxn ang="f239">
                  <a:pos x="f363" y="f375"/>
                </a:cxn>
                <a:cxn ang="f239">
                  <a:pos x="f361" y="f376"/>
                </a:cxn>
                <a:cxn ang="f239">
                  <a:pos x="f361" y="f324"/>
                </a:cxn>
                <a:cxn ang="f239">
                  <a:pos x="f377" y="f321"/>
                </a:cxn>
                <a:cxn ang="f239">
                  <a:pos x="f360" y="f378"/>
                </a:cxn>
                <a:cxn ang="f239">
                  <a:pos x="f357" y="f321"/>
                </a:cxn>
                <a:cxn ang="f239">
                  <a:pos x="f379" y="f380"/>
                </a:cxn>
                <a:cxn ang="f239">
                  <a:pos x="f354" y="f380"/>
                </a:cxn>
                <a:cxn ang="f239">
                  <a:pos x="f381" y="f320"/>
                </a:cxn>
                <a:cxn ang="f239">
                  <a:pos x="f382" y="f380"/>
                </a:cxn>
                <a:cxn ang="f239">
                  <a:pos x="f383" y="f384"/>
                </a:cxn>
                <a:cxn ang="f239">
                  <a:pos x="f385" y="f386"/>
                </a:cxn>
                <a:cxn ang="f239">
                  <a:pos x="f342" y="f387"/>
                </a:cxn>
                <a:cxn ang="f239">
                  <a:pos x="f388" y="f378"/>
                </a:cxn>
                <a:cxn ang="f239">
                  <a:pos x="f389" y="f321"/>
                </a:cxn>
                <a:cxn ang="f239">
                  <a:pos x="f319" y="f320"/>
                </a:cxn>
              </a:cxnLst>
              <a:rect l="f315" t="f318" r="f316" b="f317"/>
              <a:pathLst>
                <a:path w="334" h="374">
                  <a:moveTo>
                    <a:pt x="f8" y="f9"/>
                  </a:moveTo>
                  <a:lnTo>
                    <a:pt x="f8" y="f10"/>
                  </a:lnTo>
                  <a:lnTo>
                    <a:pt x="f8" y="f6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3" y="f15"/>
                  </a:lnTo>
                  <a:lnTo>
                    <a:pt x="f16" y="f17"/>
                  </a:lnTo>
                  <a:lnTo>
                    <a:pt x="f16" y="f18"/>
                  </a:lnTo>
                  <a:lnTo>
                    <a:pt x="f8" y="f19"/>
                  </a:lnTo>
                  <a:lnTo>
                    <a:pt x="f5" y="f20"/>
                  </a:lnTo>
                  <a:lnTo>
                    <a:pt x="f21" y="f22"/>
                  </a:lnTo>
                  <a:lnTo>
                    <a:pt x="f8" y="f23"/>
                  </a:lnTo>
                  <a:lnTo>
                    <a:pt x="f16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0"/>
                  </a:lnTo>
                  <a:lnTo>
                    <a:pt x="f32" y="f2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2" y="f43"/>
                  </a:lnTo>
                  <a:lnTo>
                    <a:pt x="f44" y="f42"/>
                  </a:lnTo>
                  <a:lnTo>
                    <a:pt x="f45" y="f46"/>
                  </a:lnTo>
                  <a:lnTo>
                    <a:pt x="f47" y="f48"/>
                  </a:lnTo>
                  <a:lnTo>
                    <a:pt x="f49" y="f5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2" y="f54"/>
                  </a:lnTo>
                  <a:lnTo>
                    <a:pt x="f52" y="f55"/>
                  </a:lnTo>
                  <a:lnTo>
                    <a:pt x="f56" y="f57"/>
                  </a:lnTo>
                  <a:lnTo>
                    <a:pt x="f6" y="f58"/>
                  </a:lnTo>
                  <a:lnTo>
                    <a:pt x="f59" y="f22"/>
                  </a:lnTo>
                  <a:lnTo>
                    <a:pt x="f60" y="f28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52" y="f17"/>
                  </a:lnTo>
                  <a:lnTo>
                    <a:pt x="f52" y="f64"/>
                  </a:lnTo>
                  <a:lnTo>
                    <a:pt x="f50" y="f65"/>
                  </a:lnTo>
                  <a:lnTo>
                    <a:pt x="f50" y="f12"/>
                  </a:lnTo>
                  <a:lnTo>
                    <a:pt x="f64" y="f66"/>
                  </a:lnTo>
                  <a:lnTo>
                    <a:pt x="f49" y="f67"/>
                  </a:lnTo>
                  <a:lnTo>
                    <a:pt x="f68" y="f10"/>
                  </a:lnTo>
                  <a:lnTo>
                    <a:pt x="f69" y="f70"/>
                  </a:lnTo>
                  <a:lnTo>
                    <a:pt x="f71" y="f70"/>
                  </a:lnTo>
                  <a:lnTo>
                    <a:pt x="f72" y="f7"/>
                  </a:lnTo>
                  <a:lnTo>
                    <a:pt x="f73" y="f70"/>
                  </a:lnTo>
                  <a:lnTo>
                    <a:pt x="f36" y="f74"/>
                  </a:lnTo>
                  <a:lnTo>
                    <a:pt x="f38" y="f75"/>
                  </a:lnTo>
                  <a:lnTo>
                    <a:pt x="f76" y="f77"/>
                  </a:lnTo>
                  <a:lnTo>
                    <a:pt x="f78" y="f67"/>
                  </a:lnTo>
                  <a:lnTo>
                    <a:pt x="f79" y="f10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FFF99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48" name="Freeform 156"/>
            <p:cNvSpPr/>
            <p:nvPr/>
          </p:nvSpPr>
          <p:spPr>
            <a:xfrm>
              <a:off x="1941883" y="4760668"/>
              <a:ext cx="407191" cy="32552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18"/>
                <a:gd name="f7" fmla="val 290"/>
                <a:gd name="f8" fmla="val 33"/>
                <a:gd name="f9" fmla="val 98"/>
                <a:gd name="f10" fmla="val 55"/>
                <a:gd name="f11" fmla="val 52"/>
                <a:gd name="f12" fmla="val 68"/>
                <a:gd name="f13" fmla="val 47"/>
                <a:gd name="f14" fmla="val 77"/>
                <a:gd name="f15" fmla="val 30"/>
                <a:gd name="f16" fmla="val 86"/>
                <a:gd name="f17" fmla="val 6"/>
                <a:gd name="f18" fmla="val 122"/>
                <a:gd name="f19" fmla="val 9"/>
                <a:gd name="f20" fmla="val 145"/>
                <a:gd name="f21" fmla="val 10"/>
                <a:gd name="f22" fmla="val 170"/>
                <a:gd name="f23" fmla="val 185"/>
                <a:gd name="f24" fmla="val 216"/>
                <a:gd name="f25" fmla="val 233"/>
                <a:gd name="f26" fmla="val 22"/>
                <a:gd name="f27" fmla="val 256"/>
                <a:gd name="f28" fmla="val 269"/>
                <a:gd name="f29" fmla="val 28"/>
                <a:gd name="f30" fmla="val 297"/>
                <a:gd name="f31" fmla="val 15"/>
                <a:gd name="f32" fmla="val 313"/>
                <a:gd name="f33" fmla="val 8"/>
                <a:gd name="f34" fmla="val 331"/>
                <a:gd name="f35" fmla="val 351"/>
                <a:gd name="f36" fmla="val 1"/>
                <a:gd name="f37" fmla="val 365"/>
                <a:gd name="f38" fmla="val 392"/>
                <a:gd name="f39" fmla="val 29"/>
                <a:gd name="f40" fmla="val 412"/>
                <a:gd name="f41" fmla="val 75"/>
                <a:gd name="f42" fmla="val 403"/>
                <a:gd name="f43" fmla="val 87"/>
                <a:gd name="f44" fmla="val 379"/>
                <a:gd name="f45" fmla="val 88"/>
                <a:gd name="f46" fmla="val 363"/>
                <a:gd name="f47" fmla="val 129"/>
                <a:gd name="f48" fmla="val 343"/>
                <a:gd name="f49" fmla="val 144"/>
                <a:gd name="f50" fmla="val 326"/>
                <a:gd name="f51" fmla="val 151"/>
                <a:gd name="f52" fmla="val 309"/>
                <a:gd name="f53" fmla="val 149"/>
                <a:gd name="f54" fmla="val 291"/>
                <a:gd name="f55" fmla="val 156"/>
                <a:gd name="f56" fmla="val 278"/>
                <a:gd name="f57" fmla="val 184"/>
                <a:gd name="f58" fmla="val 267"/>
                <a:gd name="f59" fmla="val 210"/>
                <a:gd name="f60" fmla="val 236"/>
                <a:gd name="f61" fmla="val 224"/>
                <a:gd name="f62" fmla="val 204"/>
                <a:gd name="f63" fmla="val 225"/>
                <a:gd name="f64" fmla="val 213"/>
                <a:gd name="f65" fmla="val 190"/>
                <a:gd name="f66" fmla="val 166"/>
                <a:gd name="f67" fmla="val 279"/>
                <a:gd name="f68" fmla="val 277"/>
                <a:gd name="f69" fmla="val 17"/>
                <a:gd name="f70" fmla="val 240"/>
                <a:gd name="f71" fmla="val 154"/>
                <a:gd name="f72" fmla="val 38"/>
                <a:gd name="f73" fmla="val 119"/>
                <a:gd name="f74" fmla="+- 0 0 -90"/>
                <a:gd name="f75" fmla="*/ f3 1 418"/>
                <a:gd name="f76" fmla="*/ f4 1 290"/>
                <a:gd name="f77" fmla="+- f7 0 f5"/>
                <a:gd name="f78" fmla="+- f6 0 f5"/>
                <a:gd name="f79" fmla="*/ f74 f0 1"/>
                <a:gd name="f80" fmla="*/ f78 1 418"/>
                <a:gd name="f81" fmla="*/ f77 1 290"/>
                <a:gd name="f82" fmla="*/ 18 f78 1"/>
                <a:gd name="f83" fmla="*/ 52 f77 1"/>
                <a:gd name="f84" fmla="*/ 31 f78 1"/>
                <a:gd name="f85" fmla="*/ 27 f77 1"/>
                <a:gd name="f86" fmla="*/ 38 f78 1"/>
                <a:gd name="f87" fmla="*/ 25 f77 1"/>
                <a:gd name="f88" fmla="*/ 44 f78 1"/>
                <a:gd name="f89" fmla="*/ 15 f77 1"/>
                <a:gd name="f90" fmla="*/ 49 f78 1"/>
                <a:gd name="f91" fmla="*/ 3 f77 1"/>
                <a:gd name="f92" fmla="*/ 69 f78 1"/>
                <a:gd name="f93" fmla="*/ 5 f77 1"/>
                <a:gd name="f94" fmla="*/ 82 f78 1"/>
                <a:gd name="f95" fmla="*/ 96 f78 1"/>
                <a:gd name="f96" fmla="*/ 104 f78 1"/>
                <a:gd name="f97" fmla="*/ 121 f78 1"/>
                <a:gd name="f98" fmla="*/ 130 f78 1"/>
                <a:gd name="f99" fmla="*/ 12 f77 1"/>
                <a:gd name="f100" fmla="*/ 144 f78 1"/>
                <a:gd name="f101" fmla="*/ 18 f77 1"/>
                <a:gd name="f102" fmla="*/ 151 f78 1"/>
                <a:gd name="f103" fmla="*/ 167 f78 1"/>
                <a:gd name="f104" fmla="*/ 8 f77 1"/>
                <a:gd name="f105" fmla="*/ 176 f78 1"/>
                <a:gd name="f106" fmla="*/ 4 f77 1"/>
                <a:gd name="f107" fmla="*/ 186 f78 1"/>
                <a:gd name="f108" fmla="*/ 0 f77 1"/>
                <a:gd name="f109" fmla="*/ 197 f78 1"/>
                <a:gd name="f110" fmla="*/ 1 f77 1"/>
                <a:gd name="f111" fmla="*/ 205 f78 1"/>
                <a:gd name="f112" fmla="*/ 220 f78 1"/>
                <a:gd name="f113" fmla="*/ 232 f78 1"/>
                <a:gd name="f114" fmla="*/ 235 f78 1"/>
                <a:gd name="f115" fmla="*/ 40 f77 1"/>
                <a:gd name="f116" fmla="*/ 227 f78 1"/>
                <a:gd name="f117" fmla="*/ 45 f77 1"/>
                <a:gd name="f118" fmla="*/ 213 f78 1"/>
                <a:gd name="f119" fmla="*/ 46 f77 1"/>
                <a:gd name="f120" fmla="*/ 68 f77 1"/>
                <a:gd name="f121" fmla="*/ 193 f78 1"/>
                <a:gd name="f122" fmla="*/ 76 f77 1"/>
                <a:gd name="f123" fmla="*/ 183 f78 1"/>
                <a:gd name="f124" fmla="*/ 79 f77 1"/>
                <a:gd name="f125" fmla="*/ 173 f78 1"/>
                <a:gd name="f126" fmla="*/ 78 f77 1"/>
                <a:gd name="f127" fmla="*/ 163 f78 1"/>
                <a:gd name="f128" fmla="*/ 82 f77 1"/>
                <a:gd name="f129" fmla="*/ 156 f78 1"/>
                <a:gd name="f130" fmla="*/ 96 f77 1"/>
                <a:gd name="f131" fmla="*/ 150 f78 1"/>
                <a:gd name="f132" fmla="*/ 110 f77 1"/>
                <a:gd name="f133" fmla="*/ 133 f78 1"/>
                <a:gd name="f134" fmla="*/ 118 f77 1"/>
                <a:gd name="f135" fmla="*/ 115 f78 1"/>
                <a:gd name="f136" fmla="*/ 119 f77 1"/>
                <a:gd name="f137" fmla="*/ 120 f78 1"/>
                <a:gd name="f138" fmla="*/ 135 f77 1"/>
                <a:gd name="f139" fmla="*/ 107 f78 1"/>
                <a:gd name="f140" fmla="*/ 140 f77 1"/>
                <a:gd name="f141" fmla="*/ 93 f78 1"/>
                <a:gd name="f142" fmla="*/ 147 f77 1"/>
                <a:gd name="f143" fmla="*/ 81 f78 1"/>
                <a:gd name="f144" fmla="*/ 153 f77 1"/>
                <a:gd name="f145" fmla="*/ 55 f78 1"/>
                <a:gd name="f146" fmla="*/ 146 f77 1"/>
                <a:gd name="f147" fmla="*/ 10 f78 1"/>
                <a:gd name="f148" fmla="*/ 127 f77 1"/>
                <a:gd name="f149" fmla="*/ 0 f78 1"/>
                <a:gd name="f150" fmla="*/ 81 f77 1"/>
                <a:gd name="f151" fmla="*/ 21 f78 1"/>
                <a:gd name="f152" fmla="*/ 62 f77 1"/>
                <a:gd name="f153" fmla="*/ 418 f78 1"/>
                <a:gd name="f154" fmla="*/ 290 f77 1"/>
                <a:gd name="f155" fmla="*/ f79 1 f2"/>
                <a:gd name="f156" fmla="*/ f82 1 418"/>
                <a:gd name="f157" fmla="*/ f83 1 290"/>
                <a:gd name="f158" fmla="*/ f84 1 418"/>
                <a:gd name="f159" fmla="*/ f85 1 290"/>
                <a:gd name="f160" fmla="*/ f86 1 418"/>
                <a:gd name="f161" fmla="*/ f87 1 290"/>
                <a:gd name="f162" fmla="*/ f88 1 418"/>
                <a:gd name="f163" fmla="*/ f89 1 290"/>
                <a:gd name="f164" fmla="*/ f90 1 418"/>
                <a:gd name="f165" fmla="*/ f91 1 290"/>
                <a:gd name="f166" fmla="*/ f92 1 418"/>
                <a:gd name="f167" fmla="*/ f93 1 290"/>
                <a:gd name="f168" fmla="*/ f94 1 418"/>
                <a:gd name="f169" fmla="*/ f95 1 418"/>
                <a:gd name="f170" fmla="*/ f96 1 418"/>
                <a:gd name="f171" fmla="*/ f97 1 418"/>
                <a:gd name="f172" fmla="*/ f98 1 418"/>
                <a:gd name="f173" fmla="*/ f99 1 290"/>
                <a:gd name="f174" fmla="*/ f100 1 418"/>
                <a:gd name="f175" fmla="*/ f101 1 290"/>
                <a:gd name="f176" fmla="*/ f102 1 418"/>
                <a:gd name="f177" fmla="*/ f103 1 418"/>
                <a:gd name="f178" fmla="*/ f104 1 290"/>
                <a:gd name="f179" fmla="*/ f105 1 418"/>
                <a:gd name="f180" fmla="*/ f106 1 290"/>
                <a:gd name="f181" fmla="*/ f107 1 418"/>
                <a:gd name="f182" fmla="*/ f108 1 290"/>
                <a:gd name="f183" fmla="*/ f109 1 418"/>
                <a:gd name="f184" fmla="*/ f110 1 290"/>
                <a:gd name="f185" fmla="*/ f111 1 418"/>
                <a:gd name="f186" fmla="*/ f112 1 418"/>
                <a:gd name="f187" fmla="*/ f113 1 418"/>
                <a:gd name="f188" fmla="*/ f114 1 418"/>
                <a:gd name="f189" fmla="*/ f115 1 290"/>
                <a:gd name="f190" fmla="*/ f116 1 418"/>
                <a:gd name="f191" fmla="*/ f117 1 290"/>
                <a:gd name="f192" fmla="*/ f118 1 418"/>
                <a:gd name="f193" fmla="*/ f119 1 290"/>
                <a:gd name="f194" fmla="*/ f120 1 290"/>
                <a:gd name="f195" fmla="*/ f121 1 418"/>
                <a:gd name="f196" fmla="*/ f122 1 290"/>
                <a:gd name="f197" fmla="*/ f123 1 418"/>
                <a:gd name="f198" fmla="*/ f124 1 290"/>
                <a:gd name="f199" fmla="*/ f125 1 418"/>
                <a:gd name="f200" fmla="*/ f126 1 290"/>
                <a:gd name="f201" fmla="*/ f127 1 418"/>
                <a:gd name="f202" fmla="*/ f128 1 290"/>
                <a:gd name="f203" fmla="*/ f129 1 418"/>
                <a:gd name="f204" fmla="*/ f130 1 290"/>
                <a:gd name="f205" fmla="*/ f131 1 418"/>
                <a:gd name="f206" fmla="*/ f132 1 290"/>
                <a:gd name="f207" fmla="*/ f133 1 418"/>
                <a:gd name="f208" fmla="*/ f134 1 290"/>
                <a:gd name="f209" fmla="*/ f135 1 418"/>
                <a:gd name="f210" fmla="*/ f136 1 290"/>
                <a:gd name="f211" fmla="*/ f137 1 418"/>
                <a:gd name="f212" fmla="*/ f138 1 290"/>
                <a:gd name="f213" fmla="*/ f139 1 418"/>
                <a:gd name="f214" fmla="*/ f140 1 290"/>
                <a:gd name="f215" fmla="*/ f141 1 418"/>
                <a:gd name="f216" fmla="*/ f142 1 290"/>
                <a:gd name="f217" fmla="*/ f143 1 418"/>
                <a:gd name="f218" fmla="*/ f144 1 290"/>
                <a:gd name="f219" fmla="*/ f145 1 418"/>
                <a:gd name="f220" fmla="*/ f146 1 290"/>
                <a:gd name="f221" fmla="*/ f147 1 418"/>
                <a:gd name="f222" fmla="*/ f148 1 290"/>
                <a:gd name="f223" fmla="*/ f149 1 418"/>
                <a:gd name="f224" fmla="*/ f150 1 290"/>
                <a:gd name="f225" fmla="*/ f151 1 418"/>
                <a:gd name="f226" fmla="*/ f152 1 290"/>
                <a:gd name="f227" fmla="*/ f153 1 418"/>
                <a:gd name="f228" fmla="*/ f154 1 290"/>
                <a:gd name="f229" fmla="+- f155 0 f1"/>
                <a:gd name="f230" fmla="*/ f156 1 f80"/>
                <a:gd name="f231" fmla="*/ f157 1 f81"/>
                <a:gd name="f232" fmla="*/ f158 1 f80"/>
                <a:gd name="f233" fmla="*/ f159 1 f81"/>
                <a:gd name="f234" fmla="*/ f160 1 f80"/>
                <a:gd name="f235" fmla="*/ f161 1 f81"/>
                <a:gd name="f236" fmla="*/ f162 1 f80"/>
                <a:gd name="f237" fmla="*/ f163 1 f81"/>
                <a:gd name="f238" fmla="*/ f164 1 f80"/>
                <a:gd name="f239" fmla="*/ f165 1 f81"/>
                <a:gd name="f240" fmla="*/ f166 1 f80"/>
                <a:gd name="f241" fmla="*/ f167 1 f81"/>
                <a:gd name="f242" fmla="*/ f168 1 f80"/>
                <a:gd name="f243" fmla="*/ f169 1 f80"/>
                <a:gd name="f244" fmla="*/ f170 1 f80"/>
                <a:gd name="f245" fmla="*/ f171 1 f80"/>
                <a:gd name="f246" fmla="*/ f172 1 f80"/>
                <a:gd name="f247" fmla="*/ f173 1 f81"/>
                <a:gd name="f248" fmla="*/ f174 1 f80"/>
                <a:gd name="f249" fmla="*/ f175 1 f81"/>
                <a:gd name="f250" fmla="*/ f176 1 f80"/>
                <a:gd name="f251" fmla="*/ f177 1 f80"/>
                <a:gd name="f252" fmla="*/ f178 1 f81"/>
                <a:gd name="f253" fmla="*/ f179 1 f80"/>
                <a:gd name="f254" fmla="*/ f180 1 f81"/>
                <a:gd name="f255" fmla="*/ f181 1 f80"/>
                <a:gd name="f256" fmla="*/ f182 1 f81"/>
                <a:gd name="f257" fmla="*/ f183 1 f80"/>
                <a:gd name="f258" fmla="*/ f184 1 f81"/>
                <a:gd name="f259" fmla="*/ f185 1 f80"/>
                <a:gd name="f260" fmla="*/ f186 1 f80"/>
                <a:gd name="f261" fmla="*/ f187 1 f80"/>
                <a:gd name="f262" fmla="*/ f188 1 f80"/>
                <a:gd name="f263" fmla="*/ f189 1 f81"/>
                <a:gd name="f264" fmla="*/ f190 1 f80"/>
                <a:gd name="f265" fmla="*/ f191 1 f81"/>
                <a:gd name="f266" fmla="*/ f192 1 f80"/>
                <a:gd name="f267" fmla="*/ f193 1 f81"/>
                <a:gd name="f268" fmla="*/ f194 1 f81"/>
                <a:gd name="f269" fmla="*/ f195 1 f80"/>
                <a:gd name="f270" fmla="*/ f196 1 f81"/>
                <a:gd name="f271" fmla="*/ f197 1 f80"/>
                <a:gd name="f272" fmla="*/ f198 1 f81"/>
                <a:gd name="f273" fmla="*/ f199 1 f80"/>
                <a:gd name="f274" fmla="*/ f200 1 f81"/>
                <a:gd name="f275" fmla="*/ f201 1 f80"/>
                <a:gd name="f276" fmla="*/ f202 1 f81"/>
                <a:gd name="f277" fmla="*/ f203 1 f80"/>
                <a:gd name="f278" fmla="*/ f204 1 f81"/>
                <a:gd name="f279" fmla="*/ f205 1 f80"/>
                <a:gd name="f280" fmla="*/ f206 1 f81"/>
                <a:gd name="f281" fmla="*/ f207 1 f80"/>
                <a:gd name="f282" fmla="*/ f208 1 f81"/>
                <a:gd name="f283" fmla="*/ f209 1 f80"/>
                <a:gd name="f284" fmla="*/ f210 1 f81"/>
                <a:gd name="f285" fmla="*/ f211 1 f80"/>
                <a:gd name="f286" fmla="*/ f212 1 f81"/>
                <a:gd name="f287" fmla="*/ f213 1 f80"/>
                <a:gd name="f288" fmla="*/ f214 1 f81"/>
                <a:gd name="f289" fmla="*/ f215 1 f80"/>
                <a:gd name="f290" fmla="*/ f216 1 f81"/>
                <a:gd name="f291" fmla="*/ f217 1 f80"/>
                <a:gd name="f292" fmla="*/ f218 1 f81"/>
                <a:gd name="f293" fmla="*/ f219 1 f80"/>
                <a:gd name="f294" fmla="*/ f220 1 f81"/>
                <a:gd name="f295" fmla="*/ f221 1 f80"/>
                <a:gd name="f296" fmla="*/ f222 1 f81"/>
                <a:gd name="f297" fmla="*/ f223 1 f80"/>
                <a:gd name="f298" fmla="*/ f224 1 f81"/>
                <a:gd name="f299" fmla="*/ f225 1 f80"/>
                <a:gd name="f300" fmla="*/ f226 1 f81"/>
                <a:gd name="f301" fmla="*/ f227 1 f80"/>
                <a:gd name="f302" fmla="*/ f228 1 f81"/>
                <a:gd name="f303" fmla="*/ f297 f75 1"/>
                <a:gd name="f304" fmla="*/ f301 f75 1"/>
                <a:gd name="f305" fmla="*/ f302 f76 1"/>
                <a:gd name="f306" fmla="*/ f256 f76 1"/>
                <a:gd name="f307" fmla="*/ f230 f75 1"/>
                <a:gd name="f308" fmla="*/ f231 f76 1"/>
                <a:gd name="f309" fmla="*/ f232 f75 1"/>
                <a:gd name="f310" fmla="*/ f233 f76 1"/>
                <a:gd name="f311" fmla="*/ f234 f75 1"/>
                <a:gd name="f312" fmla="*/ f235 f76 1"/>
                <a:gd name="f313" fmla="*/ f236 f75 1"/>
                <a:gd name="f314" fmla="*/ f237 f76 1"/>
                <a:gd name="f315" fmla="*/ f238 f75 1"/>
                <a:gd name="f316" fmla="*/ f239 f76 1"/>
                <a:gd name="f317" fmla="*/ f240 f75 1"/>
                <a:gd name="f318" fmla="*/ f241 f76 1"/>
                <a:gd name="f319" fmla="*/ f242 f75 1"/>
                <a:gd name="f320" fmla="*/ f243 f75 1"/>
                <a:gd name="f321" fmla="*/ f244 f75 1"/>
                <a:gd name="f322" fmla="*/ f245 f75 1"/>
                <a:gd name="f323" fmla="*/ f246 f75 1"/>
                <a:gd name="f324" fmla="*/ f247 f76 1"/>
                <a:gd name="f325" fmla="*/ f248 f75 1"/>
                <a:gd name="f326" fmla="*/ f249 f76 1"/>
                <a:gd name="f327" fmla="*/ f250 f75 1"/>
                <a:gd name="f328" fmla="*/ f251 f75 1"/>
                <a:gd name="f329" fmla="*/ f252 f76 1"/>
                <a:gd name="f330" fmla="*/ f253 f75 1"/>
                <a:gd name="f331" fmla="*/ f254 f76 1"/>
                <a:gd name="f332" fmla="*/ f255 f75 1"/>
                <a:gd name="f333" fmla="*/ f257 f75 1"/>
                <a:gd name="f334" fmla="*/ f258 f76 1"/>
                <a:gd name="f335" fmla="*/ f259 f75 1"/>
                <a:gd name="f336" fmla="*/ f260 f75 1"/>
                <a:gd name="f337" fmla="*/ f261 f75 1"/>
                <a:gd name="f338" fmla="*/ f262 f75 1"/>
                <a:gd name="f339" fmla="*/ f263 f76 1"/>
                <a:gd name="f340" fmla="*/ f264 f75 1"/>
                <a:gd name="f341" fmla="*/ f265 f76 1"/>
                <a:gd name="f342" fmla="*/ f266 f75 1"/>
                <a:gd name="f343" fmla="*/ f267 f76 1"/>
                <a:gd name="f344" fmla="*/ f268 f76 1"/>
                <a:gd name="f345" fmla="*/ f269 f75 1"/>
                <a:gd name="f346" fmla="*/ f270 f76 1"/>
                <a:gd name="f347" fmla="*/ f271 f75 1"/>
                <a:gd name="f348" fmla="*/ f272 f76 1"/>
                <a:gd name="f349" fmla="*/ f273 f75 1"/>
                <a:gd name="f350" fmla="*/ f274 f76 1"/>
                <a:gd name="f351" fmla="*/ f275 f75 1"/>
                <a:gd name="f352" fmla="*/ f276 f76 1"/>
                <a:gd name="f353" fmla="*/ f277 f75 1"/>
                <a:gd name="f354" fmla="*/ f278 f76 1"/>
                <a:gd name="f355" fmla="*/ f279 f75 1"/>
                <a:gd name="f356" fmla="*/ f280 f76 1"/>
                <a:gd name="f357" fmla="*/ f281 f75 1"/>
                <a:gd name="f358" fmla="*/ f282 f76 1"/>
                <a:gd name="f359" fmla="*/ f283 f75 1"/>
                <a:gd name="f360" fmla="*/ f284 f76 1"/>
                <a:gd name="f361" fmla="*/ f285 f75 1"/>
                <a:gd name="f362" fmla="*/ f286 f76 1"/>
                <a:gd name="f363" fmla="*/ f287 f75 1"/>
                <a:gd name="f364" fmla="*/ f288 f76 1"/>
                <a:gd name="f365" fmla="*/ f289 f75 1"/>
                <a:gd name="f366" fmla="*/ f290 f76 1"/>
                <a:gd name="f367" fmla="*/ f291 f75 1"/>
                <a:gd name="f368" fmla="*/ f292 f76 1"/>
                <a:gd name="f369" fmla="*/ f293 f75 1"/>
                <a:gd name="f370" fmla="*/ f294 f76 1"/>
                <a:gd name="f371" fmla="*/ f295 f75 1"/>
                <a:gd name="f372" fmla="*/ f296 f76 1"/>
                <a:gd name="f373" fmla="*/ f298 f76 1"/>
                <a:gd name="f374" fmla="*/ f299 f75 1"/>
                <a:gd name="f375" fmla="*/ f300 f7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29">
                  <a:pos x="f307" y="f308"/>
                </a:cxn>
                <a:cxn ang="f229">
                  <a:pos x="f309" y="f310"/>
                </a:cxn>
                <a:cxn ang="f229">
                  <a:pos x="f311" y="f312"/>
                </a:cxn>
                <a:cxn ang="f229">
                  <a:pos x="f313" y="f314"/>
                </a:cxn>
                <a:cxn ang="f229">
                  <a:pos x="f315" y="f316"/>
                </a:cxn>
                <a:cxn ang="f229">
                  <a:pos x="f317" y="f318"/>
                </a:cxn>
                <a:cxn ang="f229">
                  <a:pos x="f319" y="f318"/>
                </a:cxn>
                <a:cxn ang="f229">
                  <a:pos x="f320" y="f318"/>
                </a:cxn>
                <a:cxn ang="f229">
                  <a:pos x="f321" y="f318"/>
                </a:cxn>
                <a:cxn ang="f229">
                  <a:pos x="f322" y="f318"/>
                </a:cxn>
                <a:cxn ang="f229">
                  <a:pos x="f323" y="f324"/>
                </a:cxn>
                <a:cxn ang="f229">
                  <a:pos x="f325" y="f326"/>
                </a:cxn>
                <a:cxn ang="f229">
                  <a:pos x="f327" y="f314"/>
                </a:cxn>
                <a:cxn ang="f229">
                  <a:pos x="f328" y="f329"/>
                </a:cxn>
                <a:cxn ang="f229">
                  <a:pos x="f330" y="f331"/>
                </a:cxn>
                <a:cxn ang="f229">
                  <a:pos x="f332" y="f306"/>
                </a:cxn>
                <a:cxn ang="f229">
                  <a:pos x="f333" y="f334"/>
                </a:cxn>
                <a:cxn ang="f229">
                  <a:pos x="f335" y="f329"/>
                </a:cxn>
                <a:cxn ang="f229">
                  <a:pos x="f336" y="f314"/>
                </a:cxn>
                <a:cxn ang="f229">
                  <a:pos x="f337" y="f312"/>
                </a:cxn>
                <a:cxn ang="f229">
                  <a:pos x="f338" y="f339"/>
                </a:cxn>
                <a:cxn ang="f229">
                  <a:pos x="f340" y="f341"/>
                </a:cxn>
                <a:cxn ang="f229">
                  <a:pos x="f342" y="f343"/>
                </a:cxn>
                <a:cxn ang="f229">
                  <a:pos x="f335" y="f344"/>
                </a:cxn>
                <a:cxn ang="f229">
                  <a:pos x="f345" y="f346"/>
                </a:cxn>
                <a:cxn ang="f229">
                  <a:pos x="f347" y="f348"/>
                </a:cxn>
                <a:cxn ang="f229">
                  <a:pos x="f349" y="f350"/>
                </a:cxn>
                <a:cxn ang="f229">
                  <a:pos x="f351" y="f352"/>
                </a:cxn>
                <a:cxn ang="f229">
                  <a:pos x="f353" y="f354"/>
                </a:cxn>
                <a:cxn ang="f229">
                  <a:pos x="f355" y="f356"/>
                </a:cxn>
                <a:cxn ang="f229">
                  <a:pos x="f357" y="f358"/>
                </a:cxn>
                <a:cxn ang="f229">
                  <a:pos x="f359" y="f360"/>
                </a:cxn>
                <a:cxn ang="f229">
                  <a:pos x="f361" y="f362"/>
                </a:cxn>
                <a:cxn ang="f229">
                  <a:pos x="f363" y="f364"/>
                </a:cxn>
                <a:cxn ang="f229">
                  <a:pos x="f365" y="f366"/>
                </a:cxn>
                <a:cxn ang="f229">
                  <a:pos x="f367" y="f368"/>
                </a:cxn>
                <a:cxn ang="f229">
                  <a:pos x="f317" y="f368"/>
                </a:cxn>
                <a:cxn ang="f229">
                  <a:pos x="f369" y="f368"/>
                </a:cxn>
                <a:cxn ang="f229">
                  <a:pos x="f313" y="f370"/>
                </a:cxn>
                <a:cxn ang="f229">
                  <a:pos x="f371" y="f372"/>
                </a:cxn>
                <a:cxn ang="f229">
                  <a:pos x="f303" y="f373"/>
                </a:cxn>
                <a:cxn ang="f229">
                  <a:pos x="f374" y="f375"/>
                </a:cxn>
                <a:cxn ang="f229">
                  <a:pos x="f307" y="f308"/>
                </a:cxn>
              </a:cxnLst>
              <a:rect l="f303" t="f306" r="f304" b="f305"/>
              <a:pathLst>
                <a:path w="418" h="290">
                  <a:moveTo>
                    <a:pt x="f8" y="f9"/>
                  </a:move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1"/>
                  </a:lnTo>
                  <a:lnTo>
                    <a:pt x="f23" y="f19"/>
                  </a:lnTo>
                  <a:lnTo>
                    <a:pt x="f24" y="f19"/>
                  </a:lnTo>
                  <a:lnTo>
                    <a:pt x="f25" y="f26"/>
                  </a:lnTo>
                  <a:lnTo>
                    <a:pt x="f27" y="f8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5"/>
                  </a:lnTo>
                  <a:lnTo>
                    <a:pt x="f35" y="f36"/>
                  </a:lnTo>
                  <a:lnTo>
                    <a:pt x="f37" y="f31"/>
                  </a:lnTo>
                  <a:lnTo>
                    <a:pt x="f38" y="f39"/>
                  </a:lnTo>
                  <a:lnTo>
                    <a:pt x="f40" y="f13"/>
                  </a:lnTo>
                  <a:lnTo>
                    <a:pt x="f6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64" y="f27"/>
                  </a:lnTo>
                  <a:lnTo>
                    <a:pt x="f65" y="f58"/>
                  </a:lnTo>
                  <a:lnTo>
                    <a:pt x="f66" y="f67"/>
                  </a:lnTo>
                  <a:lnTo>
                    <a:pt x="f49" y="f7"/>
                  </a:lnTo>
                  <a:lnTo>
                    <a:pt x="f18" y="f7"/>
                  </a:lnTo>
                  <a:lnTo>
                    <a:pt x="f9" y="f7"/>
                  </a:lnTo>
                  <a:lnTo>
                    <a:pt x="f14" y="f68"/>
                  </a:lnTo>
                  <a:lnTo>
                    <a:pt x="f69" y="f70"/>
                  </a:lnTo>
                  <a:lnTo>
                    <a:pt x="f5" y="f71"/>
                  </a:lnTo>
                  <a:lnTo>
                    <a:pt x="f72" y="f73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FFF99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49" name="Freeform 157"/>
            <p:cNvSpPr/>
            <p:nvPr/>
          </p:nvSpPr>
          <p:spPr>
            <a:xfrm>
              <a:off x="2873456" y="2057692"/>
              <a:ext cx="390622" cy="59540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00"/>
                <a:gd name="f7" fmla="val 529"/>
                <a:gd name="f8" fmla="val 74"/>
                <a:gd name="f9" fmla="val 465"/>
                <a:gd name="f10" fmla="val 64"/>
                <a:gd name="f11" fmla="val 464"/>
                <a:gd name="f12" fmla="val 54"/>
                <a:gd name="f13" fmla="val 49"/>
                <a:gd name="f14" fmla="val 42"/>
                <a:gd name="f15" fmla="val 466"/>
                <a:gd name="f16" fmla="val 27"/>
                <a:gd name="f17" fmla="val 463"/>
                <a:gd name="f18" fmla="val 15"/>
                <a:gd name="f19" fmla="val 432"/>
                <a:gd name="f20" fmla="val 413"/>
                <a:gd name="f21" fmla="val 21"/>
                <a:gd name="f22" fmla="val 402"/>
                <a:gd name="f23" fmla="val 39"/>
                <a:gd name="f24" fmla="val 395"/>
                <a:gd name="f25" fmla="val 58"/>
                <a:gd name="f26" fmla="val 356"/>
                <a:gd name="f27" fmla="val 56"/>
                <a:gd name="f28" fmla="val 345"/>
                <a:gd name="f29" fmla="val 86"/>
                <a:gd name="f30" fmla="val 320"/>
                <a:gd name="f31" fmla="val 105"/>
                <a:gd name="f32" fmla="val 282"/>
                <a:gd name="f33" fmla="val 122"/>
                <a:gd name="f34" fmla="val 267"/>
                <a:gd name="f35" fmla="val 112"/>
                <a:gd name="f36" fmla="val 235"/>
                <a:gd name="f37" fmla="val 103"/>
                <a:gd name="f38" fmla="val 213"/>
                <a:gd name="f39" fmla="val 84"/>
                <a:gd name="f40" fmla="val 199"/>
                <a:gd name="f41" fmla="val 68"/>
                <a:gd name="f42" fmla="val 191"/>
                <a:gd name="f43" fmla="val 172"/>
                <a:gd name="f44" fmla="val 36"/>
                <a:gd name="f45" fmla="val 146"/>
                <a:gd name="f46" fmla="val 40"/>
                <a:gd name="f47" fmla="val 130"/>
                <a:gd name="f48" fmla="val 44"/>
                <a:gd name="f49" fmla="val 43"/>
                <a:gd name="f50" fmla="val 96"/>
                <a:gd name="f51" fmla="val 41"/>
                <a:gd name="f52" fmla="val 73"/>
                <a:gd name="f53" fmla="val 60"/>
                <a:gd name="f54" fmla="val 34"/>
                <a:gd name="f55" fmla="val 92"/>
                <a:gd name="f56" fmla="val 11"/>
                <a:gd name="f57" fmla="val 135"/>
                <a:gd name="f58" fmla="val 159"/>
                <a:gd name="f59" fmla="val 32"/>
                <a:gd name="f60" fmla="val 182"/>
                <a:gd name="f61" fmla="val 77"/>
                <a:gd name="f62" fmla="val 203"/>
                <a:gd name="f63" fmla="val 226"/>
                <a:gd name="f64" fmla="val 248"/>
                <a:gd name="f65" fmla="val 271"/>
                <a:gd name="f66" fmla="val 293"/>
                <a:gd name="f67" fmla="val 317"/>
                <a:gd name="f68" fmla="val 338"/>
                <a:gd name="f69" fmla="val 351"/>
                <a:gd name="f70" fmla="val 66"/>
                <a:gd name="f71" fmla="val 374"/>
                <a:gd name="f72" fmla="val 101"/>
                <a:gd name="f73" fmla="val 123"/>
                <a:gd name="f74" fmla="val 148"/>
                <a:gd name="f75" fmla="val 399"/>
                <a:gd name="f76" fmla="val 167"/>
                <a:gd name="f77" fmla="val 385"/>
                <a:gd name="f78" fmla="val 198"/>
                <a:gd name="f79" fmla="val 364"/>
                <a:gd name="f80" fmla="val 224"/>
                <a:gd name="f81" fmla="val 354"/>
                <a:gd name="f82" fmla="val 233"/>
                <a:gd name="f83" fmla="val 259"/>
                <a:gd name="f84" fmla="val 328"/>
                <a:gd name="f85" fmla="val 291"/>
                <a:gd name="f86" fmla="val 304"/>
                <a:gd name="f87" fmla="val 335"/>
                <a:gd name="f88" fmla="val 389"/>
                <a:gd name="f89" fmla="val 305"/>
                <a:gd name="f90" fmla="val 404"/>
                <a:gd name="f91" fmla="val 419"/>
                <a:gd name="f92" fmla="val 244"/>
                <a:gd name="f93" fmla="val 424"/>
                <a:gd name="f94" fmla="val 451"/>
                <a:gd name="f95" fmla="val 216"/>
                <a:gd name="f96" fmla="val 442"/>
                <a:gd name="f97" fmla="val 214"/>
                <a:gd name="f98" fmla="val 447"/>
                <a:gd name="f99" fmla="val 194"/>
                <a:gd name="f100" fmla="val 475"/>
                <a:gd name="f101" fmla="val 183"/>
                <a:gd name="f102" fmla="val 510"/>
                <a:gd name="f103" fmla="val 157"/>
                <a:gd name="f104" fmla="val 513"/>
                <a:gd name="f105" fmla="val 111"/>
                <a:gd name="f106" fmla="val 104"/>
                <a:gd name="f107" fmla="val 504"/>
                <a:gd name="f108" fmla="val 495"/>
                <a:gd name="f109" fmla="val 81"/>
                <a:gd name="f110" fmla="+- 0 0 -90"/>
                <a:gd name="f111" fmla="*/ f3 1 400"/>
                <a:gd name="f112" fmla="*/ f4 1 529"/>
                <a:gd name="f113" fmla="+- f7 0 f5"/>
                <a:gd name="f114" fmla="+- f6 0 f5"/>
                <a:gd name="f115" fmla="*/ f110 f0 1"/>
                <a:gd name="f116" fmla="*/ f114 1 400"/>
                <a:gd name="f117" fmla="*/ f113 1 529"/>
                <a:gd name="f118" fmla="*/ 36 f114 1"/>
                <a:gd name="f119" fmla="*/ 245 f113 1"/>
                <a:gd name="f120" fmla="*/ 27 f114 1"/>
                <a:gd name="f121" fmla="*/ 246 f113 1"/>
                <a:gd name="f122" fmla="*/ 15 f114 1"/>
                <a:gd name="f123" fmla="*/ 0 f114 1"/>
                <a:gd name="f124" fmla="*/ 218 f113 1"/>
                <a:gd name="f125" fmla="*/ 21 f114 1"/>
                <a:gd name="f126" fmla="*/ 210 f113 1"/>
                <a:gd name="f127" fmla="*/ 31 f114 1"/>
                <a:gd name="f128" fmla="*/ 183 f113 1"/>
                <a:gd name="f129" fmla="*/ 59 f114 1"/>
                <a:gd name="f130" fmla="*/ 149 f113 1"/>
                <a:gd name="f131" fmla="*/ 63 f114 1"/>
                <a:gd name="f132" fmla="*/ 125 f113 1"/>
                <a:gd name="f133" fmla="*/ 47 f114 1"/>
                <a:gd name="f134" fmla="*/ 105 f113 1"/>
                <a:gd name="f135" fmla="*/ 91 f113 1"/>
                <a:gd name="f136" fmla="*/ 22 f114 1"/>
                <a:gd name="f137" fmla="*/ 69 f113 1"/>
                <a:gd name="f138" fmla="*/ 24 f114 1"/>
                <a:gd name="f139" fmla="*/ 51 f113 1"/>
                <a:gd name="f140" fmla="*/ 39 f113 1"/>
                <a:gd name="f141" fmla="*/ 52 f114 1"/>
                <a:gd name="f142" fmla="*/ 21 f113 1"/>
                <a:gd name="f143" fmla="*/ 76 f114 1"/>
                <a:gd name="f144" fmla="*/ 0 f113 1"/>
                <a:gd name="f145" fmla="*/ 89 f114 1"/>
                <a:gd name="f146" fmla="*/ 17 f113 1"/>
                <a:gd name="f147" fmla="*/ 102 f114 1"/>
                <a:gd name="f148" fmla="*/ 40 f113 1"/>
                <a:gd name="f149" fmla="*/ 114 f114 1"/>
                <a:gd name="f150" fmla="*/ 29 f113 1"/>
                <a:gd name="f151" fmla="*/ 126 f114 1"/>
                <a:gd name="f152" fmla="*/ 153 f114 1"/>
                <a:gd name="f153" fmla="*/ 11 f113 1"/>
                <a:gd name="f154" fmla="*/ 178 f114 1"/>
                <a:gd name="f155" fmla="*/ 23 f113 1"/>
                <a:gd name="f156" fmla="*/ 197 f114 1"/>
                <a:gd name="f157" fmla="*/ 35 f113 1"/>
                <a:gd name="f158" fmla="*/ 224 f114 1"/>
                <a:gd name="f159" fmla="*/ 222 f114 1"/>
                <a:gd name="f160" fmla="*/ 66 f113 1"/>
                <a:gd name="f161" fmla="*/ 88 f113 1"/>
                <a:gd name="f162" fmla="*/ 216 f114 1"/>
                <a:gd name="f163" fmla="*/ 104 f113 1"/>
                <a:gd name="f164" fmla="*/ 205 f114 1"/>
                <a:gd name="f165" fmla="*/ 118 f113 1"/>
                <a:gd name="f166" fmla="*/ 190 f114 1"/>
                <a:gd name="f167" fmla="*/ 138 f113 1"/>
                <a:gd name="f168" fmla="*/ 180 f114 1"/>
                <a:gd name="f169" fmla="*/ 161 f113 1"/>
                <a:gd name="f170" fmla="*/ 206 f113 1"/>
                <a:gd name="f171" fmla="*/ 163 f114 1"/>
                <a:gd name="f172" fmla="*/ 222 f113 1"/>
                <a:gd name="f173" fmla="*/ 239 f113 1"/>
                <a:gd name="f174" fmla="*/ 120 f114 1"/>
                <a:gd name="f175" fmla="*/ 237 f113 1"/>
                <a:gd name="f176" fmla="*/ 103 f114 1"/>
                <a:gd name="f177" fmla="*/ 270 f113 1"/>
                <a:gd name="f178" fmla="*/ 68 f114 1"/>
                <a:gd name="f179" fmla="*/ 280 f113 1"/>
                <a:gd name="f180" fmla="*/ 267 f113 1"/>
                <a:gd name="f181" fmla="*/ 45 f114 1"/>
                <a:gd name="f182" fmla="*/ 252 f113 1"/>
                <a:gd name="f183" fmla="*/ 400 f114 1"/>
                <a:gd name="f184" fmla="*/ 529 f113 1"/>
                <a:gd name="f185" fmla="*/ f115 1 f2"/>
                <a:gd name="f186" fmla="*/ f118 1 400"/>
                <a:gd name="f187" fmla="*/ f119 1 529"/>
                <a:gd name="f188" fmla="*/ f120 1 400"/>
                <a:gd name="f189" fmla="*/ f121 1 529"/>
                <a:gd name="f190" fmla="*/ f122 1 400"/>
                <a:gd name="f191" fmla="*/ f123 1 400"/>
                <a:gd name="f192" fmla="*/ f124 1 529"/>
                <a:gd name="f193" fmla="*/ f125 1 400"/>
                <a:gd name="f194" fmla="*/ f126 1 529"/>
                <a:gd name="f195" fmla="*/ f127 1 400"/>
                <a:gd name="f196" fmla="*/ f128 1 529"/>
                <a:gd name="f197" fmla="*/ f129 1 400"/>
                <a:gd name="f198" fmla="*/ f130 1 529"/>
                <a:gd name="f199" fmla="*/ f131 1 400"/>
                <a:gd name="f200" fmla="*/ f132 1 529"/>
                <a:gd name="f201" fmla="*/ f133 1 400"/>
                <a:gd name="f202" fmla="*/ f134 1 529"/>
                <a:gd name="f203" fmla="*/ f135 1 529"/>
                <a:gd name="f204" fmla="*/ f136 1 400"/>
                <a:gd name="f205" fmla="*/ f137 1 529"/>
                <a:gd name="f206" fmla="*/ f138 1 400"/>
                <a:gd name="f207" fmla="*/ f139 1 529"/>
                <a:gd name="f208" fmla="*/ f140 1 529"/>
                <a:gd name="f209" fmla="*/ f141 1 400"/>
                <a:gd name="f210" fmla="*/ f142 1 529"/>
                <a:gd name="f211" fmla="*/ f143 1 400"/>
                <a:gd name="f212" fmla="*/ f144 1 529"/>
                <a:gd name="f213" fmla="*/ f145 1 400"/>
                <a:gd name="f214" fmla="*/ f146 1 529"/>
                <a:gd name="f215" fmla="*/ f147 1 400"/>
                <a:gd name="f216" fmla="*/ f148 1 529"/>
                <a:gd name="f217" fmla="*/ f149 1 400"/>
                <a:gd name="f218" fmla="*/ f150 1 529"/>
                <a:gd name="f219" fmla="*/ f151 1 400"/>
                <a:gd name="f220" fmla="*/ f152 1 400"/>
                <a:gd name="f221" fmla="*/ f153 1 529"/>
                <a:gd name="f222" fmla="*/ f154 1 400"/>
                <a:gd name="f223" fmla="*/ f155 1 529"/>
                <a:gd name="f224" fmla="*/ f156 1 400"/>
                <a:gd name="f225" fmla="*/ f157 1 529"/>
                <a:gd name="f226" fmla="*/ f158 1 400"/>
                <a:gd name="f227" fmla="*/ f159 1 400"/>
                <a:gd name="f228" fmla="*/ f160 1 529"/>
                <a:gd name="f229" fmla="*/ f161 1 529"/>
                <a:gd name="f230" fmla="*/ f162 1 400"/>
                <a:gd name="f231" fmla="*/ f163 1 529"/>
                <a:gd name="f232" fmla="*/ f164 1 400"/>
                <a:gd name="f233" fmla="*/ f165 1 529"/>
                <a:gd name="f234" fmla="*/ f166 1 400"/>
                <a:gd name="f235" fmla="*/ f167 1 529"/>
                <a:gd name="f236" fmla="*/ f168 1 400"/>
                <a:gd name="f237" fmla="*/ f169 1 529"/>
                <a:gd name="f238" fmla="*/ f170 1 529"/>
                <a:gd name="f239" fmla="*/ f171 1 400"/>
                <a:gd name="f240" fmla="*/ f172 1 529"/>
                <a:gd name="f241" fmla="*/ f173 1 529"/>
                <a:gd name="f242" fmla="*/ f174 1 400"/>
                <a:gd name="f243" fmla="*/ f175 1 529"/>
                <a:gd name="f244" fmla="*/ f176 1 400"/>
                <a:gd name="f245" fmla="*/ f177 1 529"/>
                <a:gd name="f246" fmla="*/ f178 1 400"/>
                <a:gd name="f247" fmla="*/ f179 1 529"/>
                <a:gd name="f248" fmla="*/ f180 1 529"/>
                <a:gd name="f249" fmla="*/ f181 1 400"/>
                <a:gd name="f250" fmla="*/ f182 1 529"/>
                <a:gd name="f251" fmla="*/ f183 1 400"/>
                <a:gd name="f252" fmla="*/ f184 1 529"/>
                <a:gd name="f253" fmla="+- f185 0 f1"/>
                <a:gd name="f254" fmla="*/ f186 1 f116"/>
                <a:gd name="f255" fmla="*/ f187 1 f117"/>
                <a:gd name="f256" fmla="*/ f188 1 f116"/>
                <a:gd name="f257" fmla="*/ f189 1 f117"/>
                <a:gd name="f258" fmla="*/ f190 1 f116"/>
                <a:gd name="f259" fmla="*/ f191 1 f116"/>
                <a:gd name="f260" fmla="*/ f192 1 f117"/>
                <a:gd name="f261" fmla="*/ f193 1 f116"/>
                <a:gd name="f262" fmla="*/ f194 1 f117"/>
                <a:gd name="f263" fmla="*/ f195 1 f116"/>
                <a:gd name="f264" fmla="*/ f196 1 f117"/>
                <a:gd name="f265" fmla="*/ f197 1 f116"/>
                <a:gd name="f266" fmla="*/ f198 1 f117"/>
                <a:gd name="f267" fmla="*/ f199 1 f116"/>
                <a:gd name="f268" fmla="*/ f200 1 f117"/>
                <a:gd name="f269" fmla="*/ f201 1 f116"/>
                <a:gd name="f270" fmla="*/ f202 1 f117"/>
                <a:gd name="f271" fmla="*/ f203 1 f117"/>
                <a:gd name="f272" fmla="*/ f204 1 f116"/>
                <a:gd name="f273" fmla="*/ f205 1 f117"/>
                <a:gd name="f274" fmla="*/ f206 1 f116"/>
                <a:gd name="f275" fmla="*/ f207 1 f117"/>
                <a:gd name="f276" fmla="*/ f208 1 f117"/>
                <a:gd name="f277" fmla="*/ f209 1 f116"/>
                <a:gd name="f278" fmla="*/ f210 1 f117"/>
                <a:gd name="f279" fmla="*/ f211 1 f116"/>
                <a:gd name="f280" fmla="*/ f212 1 f117"/>
                <a:gd name="f281" fmla="*/ f213 1 f116"/>
                <a:gd name="f282" fmla="*/ f214 1 f117"/>
                <a:gd name="f283" fmla="*/ f215 1 f116"/>
                <a:gd name="f284" fmla="*/ f216 1 f117"/>
                <a:gd name="f285" fmla="*/ f217 1 f116"/>
                <a:gd name="f286" fmla="*/ f218 1 f117"/>
                <a:gd name="f287" fmla="*/ f219 1 f116"/>
                <a:gd name="f288" fmla="*/ f220 1 f116"/>
                <a:gd name="f289" fmla="*/ f221 1 f117"/>
                <a:gd name="f290" fmla="*/ f222 1 f116"/>
                <a:gd name="f291" fmla="*/ f223 1 f117"/>
                <a:gd name="f292" fmla="*/ f224 1 f116"/>
                <a:gd name="f293" fmla="*/ f225 1 f117"/>
                <a:gd name="f294" fmla="*/ f226 1 f116"/>
                <a:gd name="f295" fmla="*/ f227 1 f116"/>
                <a:gd name="f296" fmla="*/ f228 1 f117"/>
                <a:gd name="f297" fmla="*/ f229 1 f117"/>
                <a:gd name="f298" fmla="*/ f230 1 f116"/>
                <a:gd name="f299" fmla="*/ f231 1 f117"/>
                <a:gd name="f300" fmla="*/ f232 1 f116"/>
                <a:gd name="f301" fmla="*/ f233 1 f117"/>
                <a:gd name="f302" fmla="*/ f234 1 f116"/>
                <a:gd name="f303" fmla="*/ f235 1 f117"/>
                <a:gd name="f304" fmla="*/ f236 1 f116"/>
                <a:gd name="f305" fmla="*/ f237 1 f117"/>
                <a:gd name="f306" fmla="*/ f238 1 f117"/>
                <a:gd name="f307" fmla="*/ f239 1 f116"/>
                <a:gd name="f308" fmla="*/ f240 1 f117"/>
                <a:gd name="f309" fmla="*/ f241 1 f117"/>
                <a:gd name="f310" fmla="*/ f242 1 f116"/>
                <a:gd name="f311" fmla="*/ f243 1 f117"/>
                <a:gd name="f312" fmla="*/ f244 1 f116"/>
                <a:gd name="f313" fmla="*/ f245 1 f117"/>
                <a:gd name="f314" fmla="*/ f246 1 f116"/>
                <a:gd name="f315" fmla="*/ f247 1 f117"/>
                <a:gd name="f316" fmla="*/ f248 1 f117"/>
                <a:gd name="f317" fmla="*/ f249 1 f116"/>
                <a:gd name="f318" fmla="*/ f250 1 f117"/>
                <a:gd name="f319" fmla="*/ f251 1 f116"/>
                <a:gd name="f320" fmla="*/ f252 1 f117"/>
                <a:gd name="f321" fmla="*/ f259 f111 1"/>
                <a:gd name="f322" fmla="*/ f319 f111 1"/>
                <a:gd name="f323" fmla="*/ f320 f112 1"/>
                <a:gd name="f324" fmla="*/ f280 f112 1"/>
                <a:gd name="f325" fmla="*/ f254 f111 1"/>
                <a:gd name="f326" fmla="*/ f255 f112 1"/>
                <a:gd name="f327" fmla="*/ f256 f111 1"/>
                <a:gd name="f328" fmla="*/ f257 f112 1"/>
                <a:gd name="f329" fmla="*/ f258 f111 1"/>
                <a:gd name="f330" fmla="*/ f260 f112 1"/>
                <a:gd name="f331" fmla="*/ f261 f111 1"/>
                <a:gd name="f332" fmla="*/ f262 f112 1"/>
                <a:gd name="f333" fmla="*/ f263 f111 1"/>
                <a:gd name="f334" fmla="*/ f264 f112 1"/>
                <a:gd name="f335" fmla="*/ f265 f111 1"/>
                <a:gd name="f336" fmla="*/ f266 f112 1"/>
                <a:gd name="f337" fmla="*/ f267 f111 1"/>
                <a:gd name="f338" fmla="*/ f268 f112 1"/>
                <a:gd name="f339" fmla="*/ f269 f111 1"/>
                <a:gd name="f340" fmla="*/ f270 f112 1"/>
                <a:gd name="f341" fmla="*/ f271 f112 1"/>
                <a:gd name="f342" fmla="*/ f272 f111 1"/>
                <a:gd name="f343" fmla="*/ f273 f112 1"/>
                <a:gd name="f344" fmla="*/ f274 f111 1"/>
                <a:gd name="f345" fmla="*/ f275 f112 1"/>
                <a:gd name="f346" fmla="*/ f276 f112 1"/>
                <a:gd name="f347" fmla="*/ f277 f111 1"/>
                <a:gd name="f348" fmla="*/ f278 f112 1"/>
                <a:gd name="f349" fmla="*/ f279 f111 1"/>
                <a:gd name="f350" fmla="*/ f281 f111 1"/>
                <a:gd name="f351" fmla="*/ f282 f112 1"/>
                <a:gd name="f352" fmla="*/ f283 f111 1"/>
                <a:gd name="f353" fmla="*/ f284 f112 1"/>
                <a:gd name="f354" fmla="*/ f285 f111 1"/>
                <a:gd name="f355" fmla="*/ f286 f112 1"/>
                <a:gd name="f356" fmla="*/ f287 f111 1"/>
                <a:gd name="f357" fmla="*/ f288 f111 1"/>
                <a:gd name="f358" fmla="*/ f289 f112 1"/>
                <a:gd name="f359" fmla="*/ f290 f111 1"/>
                <a:gd name="f360" fmla="*/ f291 f112 1"/>
                <a:gd name="f361" fmla="*/ f292 f111 1"/>
                <a:gd name="f362" fmla="*/ f293 f112 1"/>
                <a:gd name="f363" fmla="*/ f294 f111 1"/>
                <a:gd name="f364" fmla="*/ f295 f111 1"/>
                <a:gd name="f365" fmla="*/ f296 f112 1"/>
                <a:gd name="f366" fmla="*/ f297 f112 1"/>
                <a:gd name="f367" fmla="*/ f298 f111 1"/>
                <a:gd name="f368" fmla="*/ f299 f112 1"/>
                <a:gd name="f369" fmla="*/ f300 f111 1"/>
                <a:gd name="f370" fmla="*/ f301 f112 1"/>
                <a:gd name="f371" fmla="*/ f302 f111 1"/>
                <a:gd name="f372" fmla="*/ f303 f112 1"/>
                <a:gd name="f373" fmla="*/ f304 f111 1"/>
                <a:gd name="f374" fmla="*/ f305 f112 1"/>
                <a:gd name="f375" fmla="*/ f306 f112 1"/>
                <a:gd name="f376" fmla="*/ f307 f111 1"/>
                <a:gd name="f377" fmla="*/ f308 f112 1"/>
                <a:gd name="f378" fmla="*/ f309 f112 1"/>
                <a:gd name="f379" fmla="*/ f310 f111 1"/>
                <a:gd name="f380" fmla="*/ f311 f112 1"/>
                <a:gd name="f381" fmla="*/ f312 f111 1"/>
                <a:gd name="f382" fmla="*/ f313 f112 1"/>
                <a:gd name="f383" fmla="*/ f314 f111 1"/>
                <a:gd name="f384" fmla="*/ f315 f112 1"/>
                <a:gd name="f385" fmla="*/ f316 f112 1"/>
                <a:gd name="f386" fmla="*/ f317 f111 1"/>
                <a:gd name="f387" fmla="*/ f318 f1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3">
                  <a:pos x="f325" y="f326"/>
                </a:cxn>
                <a:cxn ang="f253">
                  <a:pos x="f327" y="f328"/>
                </a:cxn>
                <a:cxn ang="f253">
                  <a:pos x="f329" y="f326"/>
                </a:cxn>
                <a:cxn ang="f253">
                  <a:pos x="f321" y="f330"/>
                </a:cxn>
                <a:cxn ang="f253">
                  <a:pos x="f331" y="f332"/>
                </a:cxn>
                <a:cxn ang="f253">
                  <a:pos x="f333" y="f334"/>
                </a:cxn>
                <a:cxn ang="f253">
                  <a:pos x="f335" y="f336"/>
                </a:cxn>
                <a:cxn ang="f253">
                  <a:pos x="f337" y="f338"/>
                </a:cxn>
                <a:cxn ang="f253">
                  <a:pos x="f339" y="f340"/>
                </a:cxn>
                <a:cxn ang="f253">
                  <a:pos x="f333" y="f341"/>
                </a:cxn>
                <a:cxn ang="f253">
                  <a:pos x="f342" y="f343"/>
                </a:cxn>
                <a:cxn ang="f253">
                  <a:pos x="f344" y="f345"/>
                </a:cxn>
                <a:cxn ang="f253">
                  <a:pos x="f342" y="f346"/>
                </a:cxn>
                <a:cxn ang="f253">
                  <a:pos x="f347" y="f348"/>
                </a:cxn>
                <a:cxn ang="f253">
                  <a:pos x="f349" y="f324"/>
                </a:cxn>
                <a:cxn ang="f253">
                  <a:pos x="f350" y="f351"/>
                </a:cxn>
                <a:cxn ang="f253">
                  <a:pos x="f352" y="f353"/>
                </a:cxn>
                <a:cxn ang="f253">
                  <a:pos x="f354" y="f355"/>
                </a:cxn>
                <a:cxn ang="f253">
                  <a:pos x="f356" y="f351"/>
                </a:cxn>
                <a:cxn ang="f253">
                  <a:pos x="f357" y="f358"/>
                </a:cxn>
                <a:cxn ang="f253">
                  <a:pos x="f359" y="f360"/>
                </a:cxn>
                <a:cxn ang="f253">
                  <a:pos x="f361" y="f362"/>
                </a:cxn>
                <a:cxn ang="f253">
                  <a:pos x="f363" y="f353"/>
                </a:cxn>
                <a:cxn ang="f253">
                  <a:pos x="f364" y="f365"/>
                </a:cxn>
                <a:cxn ang="f253">
                  <a:pos x="f363" y="f366"/>
                </a:cxn>
                <a:cxn ang="f253">
                  <a:pos x="f367" y="f368"/>
                </a:cxn>
                <a:cxn ang="f253">
                  <a:pos x="f369" y="f370"/>
                </a:cxn>
                <a:cxn ang="f253">
                  <a:pos x="f371" y="f372"/>
                </a:cxn>
                <a:cxn ang="f253">
                  <a:pos x="f373" y="f374"/>
                </a:cxn>
                <a:cxn ang="f253">
                  <a:pos x="f373" y="f375"/>
                </a:cxn>
                <a:cxn ang="f253">
                  <a:pos x="f376" y="f377"/>
                </a:cxn>
                <a:cxn ang="f253">
                  <a:pos x="f356" y="f378"/>
                </a:cxn>
                <a:cxn ang="f253">
                  <a:pos x="f379" y="f380"/>
                </a:cxn>
                <a:cxn ang="f253">
                  <a:pos x="f381" y="f382"/>
                </a:cxn>
                <a:cxn ang="f253">
                  <a:pos x="f383" y="f384"/>
                </a:cxn>
                <a:cxn ang="f253">
                  <a:pos x="f335" y="f385"/>
                </a:cxn>
                <a:cxn ang="f253">
                  <a:pos x="f386" y="f387"/>
                </a:cxn>
              </a:cxnLst>
              <a:rect l="f321" t="f324" r="f322" b="f323"/>
              <a:pathLst>
                <a:path w="400" h="529">
                  <a:moveTo>
                    <a:pt x="f8" y="f9"/>
                  </a:moveTo>
                  <a:lnTo>
                    <a:pt x="f10" y="f11"/>
                  </a:lnTo>
                  <a:lnTo>
                    <a:pt x="f12" y="f11"/>
                  </a:lnTo>
                  <a:lnTo>
                    <a:pt x="f13" y="f9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5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1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35"/>
                  </a:lnTo>
                  <a:lnTo>
                    <a:pt x="f49" y="f50"/>
                  </a:lnTo>
                  <a:lnTo>
                    <a:pt x="f51" y="f39"/>
                  </a:lnTo>
                  <a:lnTo>
                    <a:pt x="f46" y="f52"/>
                  </a:lnTo>
                  <a:lnTo>
                    <a:pt x="f53" y="f54"/>
                  </a:lnTo>
                  <a:lnTo>
                    <a:pt x="f55" y="f23"/>
                  </a:lnTo>
                  <a:lnTo>
                    <a:pt x="f35" y="f56"/>
                  </a:lnTo>
                  <a:lnTo>
                    <a:pt x="f57" y="f5"/>
                  </a:lnTo>
                  <a:lnTo>
                    <a:pt x="f58" y="f56"/>
                  </a:lnTo>
                  <a:lnTo>
                    <a:pt x="f58" y="f59"/>
                  </a:lnTo>
                  <a:lnTo>
                    <a:pt x="f60" y="f27"/>
                  </a:lnTo>
                  <a:lnTo>
                    <a:pt x="f60" y="f61"/>
                  </a:lnTo>
                  <a:lnTo>
                    <a:pt x="f62" y="f61"/>
                  </a:lnTo>
                  <a:lnTo>
                    <a:pt x="f62" y="f27"/>
                  </a:lnTo>
                  <a:lnTo>
                    <a:pt x="f63" y="f27"/>
                  </a:lnTo>
                  <a:lnTo>
                    <a:pt x="f63" y="f59"/>
                  </a:lnTo>
                  <a:lnTo>
                    <a:pt x="f64" y="f21"/>
                  </a:lnTo>
                  <a:lnTo>
                    <a:pt x="f65" y="f21"/>
                  </a:lnTo>
                  <a:lnTo>
                    <a:pt x="f66" y="f59"/>
                  </a:lnTo>
                  <a:lnTo>
                    <a:pt x="f67" y="f49"/>
                  </a:lnTo>
                  <a:lnTo>
                    <a:pt x="f68" y="f49"/>
                  </a:lnTo>
                  <a:lnTo>
                    <a:pt x="f69" y="f70"/>
                  </a:lnTo>
                  <a:lnTo>
                    <a:pt x="f71" y="f61"/>
                  </a:lnTo>
                  <a:lnTo>
                    <a:pt x="f6" y="f61"/>
                  </a:lnTo>
                  <a:lnTo>
                    <a:pt x="f24" y="f72"/>
                  </a:lnTo>
                  <a:lnTo>
                    <a:pt x="f24" y="f73"/>
                  </a:lnTo>
                  <a:lnTo>
                    <a:pt x="f6" y="f74"/>
                  </a:lnTo>
                  <a:lnTo>
                    <a:pt x="f75" y="f76"/>
                  </a:lnTo>
                  <a:lnTo>
                    <a:pt x="f24" y="f42"/>
                  </a:lnTo>
                  <a:lnTo>
                    <a:pt x="f77" y="f78"/>
                  </a:lnTo>
                  <a:lnTo>
                    <a:pt x="f71" y="f38"/>
                  </a:lnTo>
                  <a:lnTo>
                    <a:pt x="f79" y="f80"/>
                  </a:lnTo>
                  <a:lnTo>
                    <a:pt x="f81" y="f82"/>
                  </a:lnTo>
                  <a:lnTo>
                    <a:pt x="f68" y="f83"/>
                  </a:lnTo>
                  <a:lnTo>
                    <a:pt x="f84" y="f85"/>
                  </a:lnTo>
                  <a:lnTo>
                    <a:pt x="f30" y="f86"/>
                  </a:lnTo>
                  <a:lnTo>
                    <a:pt x="f30" y="f87"/>
                  </a:lnTo>
                  <a:lnTo>
                    <a:pt x="f30" y="f88"/>
                  </a:lnTo>
                  <a:lnTo>
                    <a:pt x="f89" y="f90"/>
                  </a:lnTo>
                  <a:lnTo>
                    <a:pt x="f85" y="f91"/>
                  </a:lnTo>
                  <a:lnTo>
                    <a:pt x="f92" y="f93"/>
                  </a:lnTo>
                  <a:lnTo>
                    <a:pt x="f80" y="f94"/>
                  </a:lnTo>
                  <a:lnTo>
                    <a:pt x="f95" y="f96"/>
                  </a:lnTo>
                  <a:lnTo>
                    <a:pt x="f97" y="f98"/>
                  </a:lnTo>
                  <a:lnTo>
                    <a:pt x="f99" y="f100"/>
                  </a:lnTo>
                  <a:lnTo>
                    <a:pt x="f101" y="f102"/>
                  </a:lnTo>
                  <a:lnTo>
                    <a:pt x="f103" y="f104"/>
                  </a:lnTo>
                  <a:lnTo>
                    <a:pt x="f33" y="f7"/>
                  </a:lnTo>
                  <a:lnTo>
                    <a:pt x="f105" y="f104"/>
                  </a:lnTo>
                  <a:lnTo>
                    <a:pt x="f106" y="f107"/>
                  </a:lnTo>
                  <a:lnTo>
                    <a:pt x="f55" y="f108"/>
                  </a:lnTo>
                  <a:lnTo>
                    <a:pt x="f109" y="f100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FFF99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50" name="Freeform 158"/>
            <p:cNvSpPr/>
            <p:nvPr/>
          </p:nvSpPr>
          <p:spPr>
            <a:xfrm>
              <a:off x="1687397" y="2525106"/>
              <a:ext cx="294738" cy="72061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00"/>
                <a:gd name="f7" fmla="val 642"/>
                <a:gd name="f8" fmla="val 113"/>
                <a:gd name="f9" fmla="val 530"/>
                <a:gd name="f10" fmla="val 545"/>
                <a:gd name="f11" fmla="val 123"/>
                <a:gd name="f12" fmla="val 552"/>
                <a:gd name="f13" fmla="val 146"/>
                <a:gd name="f14" fmla="val 564"/>
                <a:gd name="f15" fmla="val 148"/>
                <a:gd name="f16" fmla="val 612"/>
                <a:gd name="f17" fmla="val 143"/>
                <a:gd name="f18" fmla="val 179"/>
                <a:gd name="f19" fmla="val 640"/>
                <a:gd name="f20" fmla="val 202"/>
                <a:gd name="f21" fmla="val 597"/>
                <a:gd name="f22" fmla="val 212"/>
                <a:gd name="f23" fmla="val 575"/>
                <a:gd name="f24" fmla="val 236"/>
                <a:gd name="f25" fmla="val 246"/>
                <a:gd name="f26" fmla="val 260"/>
                <a:gd name="f27" fmla="val 526"/>
                <a:gd name="f28" fmla="val 270"/>
                <a:gd name="f29" fmla="val 509"/>
                <a:gd name="f30" fmla="val 277"/>
                <a:gd name="f31" fmla="val 485"/>
                <a:gd name="f32" fmla="val 280"/>
                <a:gd name="f33" fmla="val 440"/>
                <a:gd name="f34" fmla="val 254"/>
                <a:gd name="f35" fmla="val 423"/>
                <a:gd name="f36" fmla="val 414"/>
                <a:gd name="f37" fmla="val 223"/>
                <a:gd name="f38" fmla="val 403"/>
                <a:gd name="f39" fmla="val 209"/>
                <a:gd name="f40" fmla="val 400"/>
                <a:gd name="f41" fmla="val 190"/>
                <a:gd name="f42" fmla="val 395"/>
                <a:gd name="f43" fmla="val 377"/>
                <a:gd name="f44" fmla="val 172"/>
                <a:gd name="f45" fmla="val 359"/>
                <a:gd name="f46" fmla="val 344"/>
                <a:gd name="f47" fmla="val 168"/>
                <a:gd name="f48" fmla="val 321"/>
                <a:gd name="f49" fmla="val 157"/>
                <a:gd name="f50" fmla="val 288"/>
                <a:gd name="f51" fmla="val 264"/>
                <a:gd name="f52" fmla="val 211"/>
                <a:gd name="f53" fmla="val 251"/>
                <a:gd name="f54" fmla="val 232"/>
                <a:gd name="f55" fmla="val 238"/>
                <a:gd name="f56" fmla="val 243"/>
                <a:gd name="f57" fmla="val 228"/>
                <a:gd name="f58" fmla="val 265"/>
                <a:gd name="f59" fmla="val 222"/>
                <a:gd name="f60" fmla="val 219"/>
                <a:gd name="f61" fmla="val 192"/>
                <a:gd name="f62" fmla="val 284"/>
                <a:gd name="f63" fmla="val 169"/>
                <a:gd name="f64" fmla="val 268"/>
                <a:gd name="f65" fmla="val 150"/>
                <a:gd name="f66" fmla="val 258"/>
                <a:gd name="f67" fmla="val 134"/>
                <a:gd name="f68" fmla="val 248"/>
                <a:gd name="f69" fmla="val 115"/>
                <a:gd name="f70" fmla="val 91"/>
                <a:gd name="f71" fmla="val 275"/>
                <a:gd name="f72" fmla="val 74"/>
                <a:gd name="f73" fmla="val 47"/>
                <a:gd name="f74" fmla="val 18"/>
                <a:gd name="f75" fmla="val 224"/>
                <a:gd name="f76" fmla="val 161"/>
                <a:gd name="f77" fmla="val 24"/>
                <a:gd name="f78" fmla="val 30"/>
                <a:gd name="f79" fmla="val 46"/>
                <a:gd name="f80" fmla="val 108"/>
                <a:gd name="f81" fmla="val 63"/>
                <a:gd name="f82" fmla="val 89"/>
                <a:gd name="f83" fmla="val 75"/>
                <a:gd name="f84" fmla="val 110"/>
                <a:gd name="f85" fmla="val 67"/>
                <a:gd name="f86" fmla="val 145"/>
                <a:gd name="f87" fmla="val 54"/>
                <a:gd name="f88" fmla="val 166"/>
                <a:gd name="f89" fmla="val 36"/>
                <a:gd name="f90" fmla="val 186"/>
                <a:gd name="f91" fmla="val 14"/>
                <a:gd name="f92" fmla="val 194"/>
                <a:gd name="f93" fmla="val 4"/>
                <a:gd name="f94" fmla="val 241"/>
                <a:gd name="f95" fmla="val 5"/>
                <a:gd name="f96" fmla="val 266"/>
                <a:gd name="f97" fmla="val 292"/>
                <a:gd name="f98" fmla="val 319"/>
                <a:gd name="f99" fmla="val 20"/>
                <a:gd name="f100" fmla="val 326"/>
                <a:gd name="f101" fmla="val 26"/>
                <a:gd name="f102" fmla="val 342"/>
                <a:gd name="f103" fmla="val 43"/>
                <a:gd name="f104" fmla="val 372"/>
                <a:gd name="f105" fmla="val 59"/>
                <a:gd name="f106" fmla="val 410"/>
                <a:gd name="f107" fmla="val 451"/>
                <a:gd name="f108" fmla="val 474"/>
                <a:gd name="f109" fmla="val 62"/>
                <a:gd name="f110" fmla="val 487"/>
                <a:gd name="f111" fmla="val 71"/>
                <a:gd name="f112" fmla="val 493"/>
                <a:gd name="f113" fmla="val 88"/>
                <a:gd name="f114" fmla="val 93"/>
                <a:gd name="f115" fmla="val 507"/>
                <a:gd name="f116" fmla="val 97"/>
                <a:gd name="f117" fmla="val 518"/>
                <a:gd name="f118" fmla="val 100"/>
                <a:gd name="f119" fmla="val 106"/>
                <a:gd name="f120" fmla="val 521"/>
                <a:gd name="f121" fmla="val 524"/>
                <a:gd name="f122" fmla="+- 0 0 -90"/>
                <a:gd name="f123" fmla="*/ f3 1 300"/>
                <a:gd name="f124" fmla="*/ f4 1 642"/>
                <a:gd name="f125" fmla="+- f7 0 f5"/>
                <a:gd name="f126" fmla="+- f6 0 f5"/>
                <a:gd name="f127" fmla="*/ f122 f0 1"/>
                <a:gd name="f128" fmla="*/ f126 1 300"/>
                <a:gd name="f129" fmla="*/ f125 1 642"/>
                <a:gd name="f130" fmla="*/ 64 f126 1"/>
                <a:gd name="f131" fmla="*/ 289 f125 1"/>
                <a:gd name="f132" fmla="*/ 83 f126 1"/>
                <a:gd name="f133" fmla="*/ 298 f125 1"/>
                <a:gd name="f134" fmla="*/ 81 f126 1"/>
                <a:gd name="f135" fmla="*/ 340 f125 1"/>
                <a:gd name="f136" fmla="*/ 114 f126 1"/>
                <a:gd name="f137" fmla="*/ 315 f125 1"/>
                <a:gd name="f138" fmla="*/ 133 f126 1"/>
                <a:gd name="f139" fmla="*/ 147 f126 1"/>
                <a:gd name="f140" fmla="*/ 278 f125 1"/>
                <a:gd name="f141" fmla="*/ 156 f126 1"/>
                <a:gd name="f142" fmla="*/ 256 f125 1"/>
                <a:gd name="f143" fmla="*/ 144 f126 1"/>
                <a:gd name="f144" fmla="*/ 223 f125 1"/>
                <a:gd name="f145" fmla="*/ 126 f126 1"/>
                <a:gd name="f146" fmla="*/ 213 f125 1"/>
                <a:gd name="f147" fmla="*/ 107 f126 1"/>
                <a:gd name="f148" fmla="*/ 209 f125 1"/>
                <a:gd name="f149" fmla="*/ 97 f126 1"/>
                <a:gd name="f150" fmla="*/ 189 f125 1"/>
                <a:gd name="f151" fmla="*/ 95 f126 1"/>
                <a:gd name="f152" fmla="*/ 170 f125 1"/>
                <a:gd name="f153" fmla="*/ 88 f126 1"/>
                <a:gd name="f154" fmla="*/ 152 f125 1"/>
                <a:gd name="f155" fmla="*/ 119 f126 1"/>
                <a:gd name="f156" fmla="*/ 133 f125 1"/>
                <a:gd name="f157" fmla="*/ 137 f126 1"/>
                <a:gd name="f158" fmla="*/ 120 f125 1"/>
                <a:gd name="f159" fmla="*/ 163 f126 1"/>
                <a:gd name="f160" fmla="*/ 116 f125 1"/>
                <a:gd name="f161" fmla="*/ 160 f126 1"/>
                <a:gd name="f162" fmla="*/ 90 f125 1"/>
                <a:gd name="f163" fmla="*/ 145 f126 1"/>
                <a:gd name="f164" fmla="*/ 70 f125 1"/>
                <a:gd name="f165" fmla="*/ 140 f126 1"/>
                <a:gd name="f166" fmla="*/ 49 f125 1"/>
                <a:gd name="f167" fmla="*/ 25 f125 1"/>
                <a:gd name="f168" fmla="*/ 0 f125 1"/>
                <a:gd name="f169" fmla="*/ 91 f126 1"/>
                <a:gd name="f170" fmla="*/ 10 f125 1"/>
                <a:gd name="f171" fmla="*/ 76 f126 1"/>
                <a:gd name="f172" fmla="*/ 15 f125 1"/>
                <a:gd name="f173" fmla="*/ 61 f126 1"/>
                <a:gd name="f174" fmla="*/ 33 f125 1"/>
                <a:gd name="f175" fmla="*/ 42 f126 1"/>
                <a:gd name="f176" fmla="*/ 58 f125 1"/>
                <a:gd name="f177" fmla="*/ 31 f126 1"/>
                <a:gd name="f178" fmla="*/ 87 f125 1"/>
                <a:gd name="f179" fmla="*/ 8 f126 1"/>
                <a:gd name="f180" fmla="*/ 103 f125 1"/>
                <a:gd name="f181" fmla="*/ 2 f126 1"/>
                <a:gd name="f182" fmla="*/ 128 f125 1"/>
                <a:gd name="f183" fmla="*/ 145 f125 1"/>
                <a:gd name="f184" fmla="*/ 169 f125 1"/>
                <a:gd name="f185" fmla="*/ 14 f126 1"/>
                <a:gd name="f186" fmla="*/ 180 f125 1"/>
                <a:gd name="f187" fmla="*/ 37 f126 1"/>
                <a:gd name="f188" fmla="*/ 233 f125 1"/>
                <a:gd name="f189" fmla="*/ 251 f125 1"/>
                <a:gd name="f190" fmla="*/ 41 f126 1"/>
                <a:gd name="f191" fmla="*/ 261 f125 1"/>
                <a:gd name="f192" fmla="*/ 53 f126 1"/>
                <a:gd name="f193" fmla="*/ 268 f125 1"/>
                <a:gd name="f194" fmla="*/ 57 f126 1"/>
                <a:gd name="f195" fmla="*/ 280 f125 1"/>
                <a:gd name="f196" fmla="*/ 65 f126 1"/>
                <a:gd name="f197" fmla="*/ 277 f125 1"/>
                <a:gd name="f198" fmla="*/ 0 f126 1"/>
                <a:gd name="f199" fmla="*/ 300 f126 1"/>
                <a:gd name="f200" fmla="*/ 642 f125 1"/>
                <a:gd name="f201" fmla="*/ f127 1 f2"/>
                <a:gd name="f202" fmla="*/ f130 1 300"/>
                <a:gd name="f203" fmla="*/ f131 1 642"/>
                <a:gd name="f204" fmla="*/ f132 1 300"/>
                <a:gd name="f205" fmla="*/ f133 1 642"/>
                <a:gd name="f206" fmla="*/ f134 1 300"/>
                <a:gd name="f207" fmla="*/ f135 1 642"/>
                <a:gd name="f208" fmla="*/ f136 1 300"/>
                <a:gd name="f209" fmla="*/ f137 1 642"/>
                <a:gd name="f210" fmla="*/ f138 1 300"/>
                <a:gd name="f211" fmla="*/ f139 1 300"/>
                <a:gd name="f212" fmla="*/ f140 1 642"/>
                <a:gd name="f213" fmla="*/ f141 1 300"/>
                <a:gd name="f214" fmla="*/ f142 1 642"/>
                <a:gd name="f215" fmla="*/ f143 1 300"/>
                <a:gd name="f216" fmla="*/ f144 1 642"/>
                <a:gd name="f217" fmla="*/ f145 1 300"/>
                <a:gd name="f218" fmla="*/ f146 1 642"/>
                <a:gd name="f219" fmla="*/ f147 1 300"/>
                <a:gd name="f220" fmla="*/ f148 1 642"/>
                <a:gd name="f221" fmla="*/ f149 1 300"/>
                <a:gd name="f222" fmla="*/ f150 1 642"/>
                <a:gd name="f223" fmla="*/ f151 1 300"/>
                <a:gd name="f224" fmla="*/ f152 1 642"/>
                <a:gd name="f225" fmla="*/ f153 1 300"/>
                <a:gd name="f226" fmla="*/ f154 1 642"/>
                <a:gd name="f227" fmla="*/ f155 1 300"/>
                <a:gd name="f228" fmla="*/ f156 1 642"/>
                <a:gd name="f229" fmla="*/ f157 1 300"/>
                <a:gd name="f230" fmla="*/ f158 1 642"/>
                <a:gd name="f231" fmla="*/ f159 1 300"/>
                <a:gd name="f232" fmla="*/ f160 1 642"/>
                <a:gd name="f233" fmla="*/ f161 1 300"/>
                <a:gd name="f234" fmla="*/ f162 1 642"/>
                <a:gd name="f235" fmla="*/ f163 1 300"/>
                <a:gd name="f236" fmla="*/ f164 1 642"/>
                <a:gd name="f237" fmla="*/ f165 1 300"/>
                <a:gd name="f238" fmla="*/ f166 1 642"/>
                <a:gd name="f239" fmla="*/ f167 1 642"/>
                <a:gd name="f240" fmla="*/ f168 1 642"/>
                <a:gd name="f241" fmla="*/ f169 1 300"/>
                <a:gd name="f242" fmla="*/ f170 1 642"/>
                <a:gd name="f243" fmla="*/ f171 1 300"/>
                <a:gd name="f244" fmla="*/ f172 1 642"/>
                <a:gd name="f245" fmla="*/ f173 1 300"/>
                <a:gd name="f246" fmla="*/ f174 1 642"/>
                <a:gd name="f247" fmla="*/ f175 1 300"/>
                <a:gd name="f248" fmla="*/ f176 1 642"/>
                <a:gd name="f249" fmla="*/ f177 1 300"/>
                <a:gd name="f250" fmla="*/ f178 1 642"/>
                <a:gd name="f251" fmla="*/ f179 1 300"/>
                <a:gd name="f252" fmla="*/ f180 1 642"/>
                <a:gd name="f253" fmla="*/ f181 1 300"/>
                <a:gd name="f254" fmla="*/ f182 1 642"/>
                <a:gd name="f255" fmla="*/ f183 1 642"/>
                <a:gd name="f256" fmla="*/ f184 1 642"/>
                <a:gd name="f257" fmla="*/ f185 1 300"/>
                <a:gd name="f258" fmla="*/ f186 1 642"/>
                <a:gd name="f259" fmla="*/ f187 1 300"/>
                <a:gd name="f260" fmla="*/ f188 1 642"/>
                <a:gd name="f261" fmla="*/ f189 1 642"/>
                <a:gd name="f262" fmla="*/ f190 1 300"/>
                <a:gd name="f263" fmla="*/ f191 1 642"/>
                <a:gd name="f264" fmla="*/ f192 1 300"/>
                <a:gd name="f265" fmla="*/ f193 1 642"/>
                <a:gd name="f266" fmla="*/ f194 1 300"/>
                <a:gd name="f267" fmla="*/ f195 1 642"/>
                <a:gd name="f268" fmla="*/ f196 1 300"/>
                <a:gd name="f269" fmla="*/ f197 1 642"/>
                <a:gd name="f270" fmla="*/ f198 1 300"/>
                <a:gd name="f271" fmla="*/ f199 1 300"/>
                <a:gd name="f272" fmla="*/ f200 1 642"/>
                <a:gd name="f273" fmla="+- f201 0 f1"/>
                <a:gd name="f274" fmla="*/ f202 1 f128"/>
                <a:gd name="f275" fmla="*/ f203 1 f129"/>
                <a:gd name="f276" fmla="*/ f204 1 f128"/>
                <a:gd name="f277" fmla="*/ f205 1 f129"/>
                <a:gd name="f278" fmla="*/ f206 1 f128"/>
                <a:gd name="f279" fmla="*/ f207 1 f129"/>
                <a:gd name="f280" fmla="*/ f208 1 f128"/>
                <a:gd name="f281" fmla="*/ f209 1 f129"/>
                <a:gd name="f282" fmla="*/ f210 1 f128"/>
                <a:gd name="f283" fmla="*/ f211 1 f128"/>
                <a:gd name="f284" fmla="*/ f212 1 f129"/>
                <a:gd name="f285" fmla="*/ f213 1 f128"/>
                <a:gd name="f286" fmla="*/ f214 1 f129"/>
                <a:gd name="f287" fmla="*/ f215 1 f128"/>
                <a:gd name="f288" fmla="*/ f216 1 f129"/>
                <a:gd name="f289" fmla="*/ f217 1 f128"/>
                <a:gd name="f290" fmla="*/ f218 1 f129"/>
                <a:gd name="f291" fmla="*/ f219 1 f128"/>
                <a:gd name="f292" fmla="*/ f220 1 f129"/>
                <a:gd name="f293" fmla="*/ f221 1 f128"/>
                <a:gd name="f294" fmla="*/ f222 1 f129"/>
                <a:gd name="f295" fmla="*/ f223 1 f128"/>
                <a:gd name="f296" fmla="*/ f224 1 f129"/>
                <a:gd name="f297" fmla="*/ f225 1 f128"/>
                <a:gd name="f298" fmla="*/ f226 1 f129"/>
                <a:gd name="f299" fmla="*/ f227 1 f128"/>
                <a:gd name="f300" fmla="*/ f228 1 f129"/>
                <a:gd name="f301" fmla="*/ f229 1 f128"/>
                <a:gd name="f302" fmla="*/ f230 1 f129"/>
                <a:gd name="f303" fmla="*/ f231 1 f128"/>
                <a:gd name="f304" fmla="*/ f232 1 f129"/>
                <a:gd name="f305" fmla="*/ f233 1 f128"/>
                <a:gd name="f306" fmla="*/ f234 1 f129"/>
                <a:gd name="f307" fmla="*/ f235 1 f128"/>
                <a:gd name="f308" fmla="*/ f236 1 f129"/>
                <a:gd name="f309" fmla="*/ f237 1 f128"/>
                <a:gd name="f310" fmla="*/ f238 1 f129"/>
                <a:gd name="f311" fmla="*/ f239 1 f129"/>
                <a:gd name="f312" fmla="*/ f240 1 f129"/>
                <a:gd name="f313" fmla="*/ f241 1 f128"/>
                <a:gd name="f314" fmla="*/ f242 1 f129"/>
                <a:gd name="f315" fmla="*/ f243 1 f128"/>
                <a:gd name="f316" fmla="*/ f244 1 f129"/>
                <a:gd name="f317" fmla="*/ f245 1 f128"/>
                <a:gd name="f318" fmla="*/ f246 1 f129"/>
                <a:gd name="f319" fmla="*/ f247 1 f128"/>
                <a:gd name="f320" fmla="*/ f248 1 f129"/>
                <a:gd name="f321" fmla="*/ f249 1 f128"/>
                <a:gd name="f322" fmla="*/ f250 1 f129"/>
                <a:gd name="f323" fmla="*/ f251 1 f128"/>
                <a:gd name="f324" fmla="*/ f252 1 f129"/>
                <a:gd name="f325" fmla="*/ f253 1 f128"/>
                <a:gd name="f326" fmla="*/ f254 1 f129"/>
                <a:gd name="f327" fmla="*/ f255 1 f129"/>
                <a:gd name="f328" fmla="*/ f256 1 f129"/>
                <a:gd name="f329" fmla="*/ f257 1 f128"/>
                <a:gd name="f330" fmla="*/ f258 1 f129"/>
                <a:gd name="f331" fmla="*/ f259 1 f128"/>
                <a:gd name="f332" fmla="*/ f260 1 f129"/>
                <a:gd name="f333" fmla="*/ f261 1 f129"/>
                <a:gd name="f334" fmla="*/ f262 1 f128"/>
                <a:gd name="f335" fmla="*/ f263 1 f129"/>
                <a:gd name="f336" fmla="*/ f264 1 f128"/>
                <a:gd name="f337" fmla="*/ f265 1 f129"/>
                <a:gd name="f338" fmla="*/ f266 1 f128"/>
                <a:gd name="f339" fmla="*/ f267 1 f129"/>
                <a:gd name="f340" fmla="*/ f268 1 f128"/>
                <a:gd name="f341" fmla="*/ f269 1 f129"/>
                <a:gd name="f342" fmla="*/ f270 1 f128"/>
                <a:gd name="f343" fmla="*/ f271 1 f128"/>
                <a:gd name="f344" fmla="*/ f272 1 f129"/>
                <a:gd name="f345" fmla="*/ f342 f123 1"/>
                <a:gd name="f346" fmla="*/ f343 f123 1"/>
                <a:gd name="f347" fmla="*/ f344 f124 1"/>
                <a:gd name="f348" fmla="*/ f312 f124 1"/>
                <a:gd name="f349" fmla="*/ f274 f123 1"/>
                <a:gd name="f350" fmla="*/ f275 f124 1"/>
                <a:gd name="f351" fmla="*/ f276 f123 1"/>
                <a:gd name="f352" fmla="*/ f277 f124 1"/>
                <a:gd name="f353" fmla="*/ f278 f123 1"/>
                <a:gd name="f354" fmla="*/ f279 f124 1"/>
                <a:gd name="f355" fmla="*/ f280 f123 1"/>
                <a:gd name="f356" fmla="*/ f281 f124 1"/>
                <a:gd name="f357" fmla="*/ f282 f123 1"/>
                <a:gd name="f358" fmla="*/ f283 f123 1"/>
                <a:gd name="f359" fmla="*/ f284 f124 1"/>
                <a:gd name="f360" fmla="*/ f285 f123 1"/>
                <a:gd name="f361" fmla="*/ f286 f124 1"/>
                <a:gd name="f362" fmla="*/ f287 f123 1"/>
                <a:gd name="f363" fmla="*/ f288 f124 1"/>
                <a:gd name="f364" fmla="*/ f289 f123 1"/>
                <a:gd name="f365" fmla="*/ f290 f124 1"/>
                <a:gd name="f366" fmla="*/ f291 f123 1"/>
                <a:gd name="f367" fmla="*/ f292 f124 1"/>
                <a:gd name="f368" fmla="*/ f293 f123 1"/>
                <a:gd name="f369" fmla="*/ f294 f124 1"/>
                <a:gd name="f370" fmla="*/ f295 f123 1"/>
                <a:gd name="f371" fmla="*/ f296 f124 1"/>
                <a:gd name="f372" fmla="*/ f297 f123 1"/>
                <a:gd name="f373" fmla="*/ f298 f124 1"/>
                <a:gd name="f374" fmla="*/ f299 f123 1"/>
                <a:gd name="f375" fmla="*/ f300 f124 1"/>
                <a:gd name="f376" fmla="*/ f301 f123 1"/>
                <a:gd name="f377" fmla="*/ f302 f124 1"/>
                <a:gd name="f378" fmla="*/ f303 f123 1"/>
                <a:gd name="f379" fmla="*/ f304 f124 1"/>
                <a:gd name="f380" fmla="*/ f305 f123 1"/>
                <a:gd name="f381" fmla="*/ f306 f124 1"/>
                <a:gd name="f382" fmla="*/ f307 f123 1"/>
                <a:gd name="f383" fmla="*/ f308 f124 1"/>
                <a:gd name="f384" fmla="*/ f309 f123 1"/>
                <a:gd name="f385" fmla="*/ f310 f124 1"/>
                <a:gd name="f386" fmla="*/ f311 f124 1"/>
                <a:gd name="f387" fmla="*/ f313 f123 1"/>
                <a:gd name="f388" fmla="*/ f314 f124 1"/>
                <a:gd name="f389" fmla="*/ f315 f123 1"/>
                <a:gd name="f390" fmla="*/ f316 f124 1"/>
                <a:gd name="f391" fmla="*/ f317 f123 1"/>
                <a:gd name="f392" fmla="*/ f318 f124 1"/>
                <a:gd name="f393" fmla="*/ f319 f123 1"/>
                <a:gd name="f394" fmla="*/ f320 f124 1"/>
                <a:gd name="f395" fmla="*/ f321 f123 1"/>
                <a:gd name="f396" fmla="*/ f322 f124 1"/>
                <a:gd name="f397" fmla="*/ f323 f123 1"/>
                <a:gd name="f398" fmla="*/ f324 f124 1"/>
                <a:gd name="f399" fmla="*/ f325 f123 1"/>
                <a:gd name="f400" fmla="*/ f326 f124 1"/>
                <a:gd name="f401" fmla="*/ f327 f124 1"/>
                <a:gd name="f402" fmla="*/ f328 f124 1"/>
                <a:gd name="f403" fmla="*/ f329 f123 1"/>
                <a:gd name="f404" fmla="*/ f330 f124 1"/>
                <a:gd name="f405" fmla="*/ f331 f123 1"/>
                <a:gd name="f406" fmla="*/ f332 f124 1"/>
                <a:gd name="f407" fmla="*/ f333 f124 1"/>
                <a:gd name="f408" fmla="*/ f334 f123 1"/>
                <a:gd name="f409" fmla="*/ f335 f124 1"/>
                <a:gd name="f410" fmla="*/ f336 f123 1"/>
                <a:gd name="f411" fmla="*/ f337 f124 1"/>
                <a:gd name="f412" fmla="*/ f338 f123 1"/>
                <a:gd name="f413" fmla="*/ f339 f124 1"/>
                <a:gd name="f414" fmla="*/ f340 f123 1"/>
                <a:gd name="f415" fmla="*/ f341 f1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73">
                  <a:pos x="f349" y="f350"/>
                </a:cxn>
                <a:cxn ang="f273">
                  <a:pos x="f351" y="f352"/>
                </a:cxn>
                <a:cxn ang="f273">
                  <a:pos x="f353" y="f354"/>
                </a:cxn>
                <a:cxn ang="f273">
                  <a:pos x="f355" y="f356"/>
                </a:cxn>
                <a:cxn ang="f273">
                  <a:pos x="f357" y="f352"/>
                </a:cxn>
                <a:cxn ang="f273">
                  <a:pos x="f358" y="f359"/>
                </a:cxn>
                <a:cxn ang="f273">
                  <a:pos x="f360" y="f361"/>
                </a:cxn>
                <a:cxn ang="f273">
                  <a:pos x="f362" y="f363"/>
                </a:cxn>
                <a:cxn ang="f273">
                  <a:pos x="f364" y="f365"/>
                </a:cxn>
                <a:cxn ang="f273">
                  <a:pos x="f366" y="f367"/>
                </a:cxn>
                <a:cxn ang="f273">
                  <a:pos x="f368" y="f369"/>
                </a:cxn>
                <a:cxn ang="f273">
                  <a:pos x="f370" y="f371"/>
                </a:cxn>
                <a:cxn ang="f273">
                  <a:pos x="f372" y="f373"/>
                </a:cxn>
                <a:cxn ang="f273">
                  <a:pos x="f374" y="f375"/>
                </a:cxn>
                <a:cxn ang="f273">
                  <a:pos x="f376" y="f377"/>
                </a:cxn>
                <a:cxn ang="f273">
                  <a:pos x="f378" y="f379"/>
                </a:cxn>
                <a:cxn ang="f273">
                  <a:pos x="f380" y="f381"/>
                </a:cxn>
                <a:cxn ang="f273">
                  <a:pos x="f382" y="f383"/>
                </a:cxn>
                <a:cxn ang="f273">
                  <a:pos x="f384" y="f385"/>
                </a:cxn>
                <a:cxn ang="f273">
                  <a:pos x="f360" y="f386"/>
                </a:cxn>
                <a:cxn ang="f273">
                  <a:pos x="f384" y="f348"/>
                </a:cxn>
                <a:cxn ang="f273">
                  <a:pos x="f355" y="f348"/>
                </a:cxn>
                <a:cxn ang="f273">
                  <a:pos x="f387" y="f388"/>
                </a:cxn>
                <a:cxn ang="f273">
                  <a:pos x="f389" y="f390"/>
                </a:cxn>
                <a:cxn ang="f273">
                  <a:pos x="f391" y="f392"/>
                </a:cxn>
                <a:cxn ang="f273">
                  <a:pos x="f393" y="f394"/>
                </a:cxn>
                <a:cxn ang="f273">
                  <a:pos x="f395" y="f396"/>
                </a:cxn>
                <a:cxn ang="f273">
                  <a:pos x="f397" y="f398"/>
                </a:cxn>
                <a:cxn ang="f273">
                  <a:pos x="f399" y="f400"/>
                </a:cxn>
                <a:cxn ang="f273">
                  <a:pos x="f399" y="f401"/>
                </a:cxn>
                <a:cxn ang="f273">
                  <a:pos x="f399" y="f402"/>
                </a:cxn>
                <a:cxn ang="f273">
                  <a:pos x="f403" y="f404"/>
                </a:cxn>
                <a:cxn ang="f273">
                  <a:pos x="f395" y="f367"/>
                </a:cxn>
                <a:cxn ang="f273">
                  <a:pos x="f405" y="f406"/>
                </a:cxn>
                <a:cxn ang="f273">
                  <a:pos x="f405" y="f407"/>
                </a:cxn>
                <a:cxn ang="f273">
                  <a:pos x="f408" y="f409"/>
                </a:cxn>
                <a:cxn ang="f273">
                  <a:pos x="f410" y="f411"/>
                </a:cxn>
                <a:cxn ang="f273">
                  <a:pos x="f412" y="f413"/>
                </a:cxn>
                <a:cxn ang="f273">
                  <a:pos x="f414" y="f415"/>
                </a:cxn>
              </a:cxnLst>
              <a:rect l="f345" t="f348" r="f346" b="f347"/>
              <a:pathLst>
                <a:path w="300" h="642">
                  <a:moveTo>
                    <a:pt x="f8" y="f9"/>
                  </a:moveTo>
                  <a:lnTo>
                    <a:pt x="f8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14"/>
                  </a:lnTo>
                  <a:lnTo>
                    <a:pt x="f25" y="f10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25" y="f36"/>
                  </a:lnTo>
                  <a:lnTo>
                    <a:pt x="f37" y="f38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18" y="f43"/>
                  </a:lnTo>
                  <a:lnTo>
                    <a:pt x="f44" y="f45"/>
                  </a:lnTo>
                  <a:lnTo>
                    <a:pt x="f44" y="f46"/>
                  </a:lnTo>
                  <a:lnTo>
                    <a:pt x="f47" y="f48"/>
                  </a:lnTo>
                  <a:lnTo>
                    <a:pt x="f47" y="f6"/>
                  </a:lnTo>
                  <a:lnTo>
                    <a:pt x="f49" y="f50"/>
                  </a:lnTo>
                  <a:lnTo>
                    <a:pt x="f41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50" y="f60"/>
                  </a:lnTo>
                  <a:lnTo>
                    <a:pt x="f6" y="f61"/>
                  </a:lnTo>
                  <a:lnTo>
                    <a:pt x="f62" y="f63"/>
                  </a:lnTo>
                  <a:lnTo>
                    <a:pt x="f64" y="f65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68" y="f70"/>
                  </a:lnTo>
                  <a:lnTo>
                    <a:pt x="f71" y="f72"/>
                  </a:lnTo>
                  <a:lnTo>
                    <a:pt x="f30" y="f73"/>
                  </a:lnTo>
                  <a:lnTo>
                    <a:pt x="f58" y="f74"/>
                  </a:lnTo>
                  <a:lnTo>
                    <a:pt x="f68" y="f5"/>
                  </a:lnTo>
                  <a:lnTo>
                    <a:pt x="f75" y="f5"/>
                  </a:lnTo>
                  <a:lnTo>
                    <a:pt x="f20" y="f5"/>
                  </a:lnTo>
                  <a:lnTo>
                    <a:pt x="f18" y="f5"/>
                  </a:lnTo>
                  <a:lnTo>
                    <a:pt x="f76" y="f74"/>
                  </a:lnTo>
                  <a:lnTo>
                    <a:pt x="f13" y="f77"/>
                  </a:lnTo>
                  <a:lnTo>
                    <a:pt x="f67" y="f78"/>
                  </a:lnTo>
                  <a:lnTo>
                    <a:pt x="f11" y="f79"/>
                  </a:lnTo>
                  <a:lnTo>
                    <a:pt x="f80" y="f81"/>
                  </a:lnTo>
                  <a:lnTo>
                    <a:pt x="f82" y="f70"/>
                  </a:lnTo>
                  <a:lnTo>
                    <a:pt x="f83" y="f84"/>
                  </a:lnTo>
                  <a:lnTo>
                    <a:pt x="f85" y="f86"/>
                  </a:lnTo>
                  <a:lnTo>
                    <a:pt x="f87" y="f88"/>
                  </a:lnTo>
                  <a:lnTo>
                    <a:pt x="f89" y="f90"/>
                  </a:lnTo>
                  <a:lnTo>
                    <a:pt x="f91" y="f92"/>
                  </a:lnTo>
                  <a:lnTo>
                    <a:pt x="f5" y="f22"/>
                  </a:lnTo>
                  <a:lnTo>
                    <a:pt x="f93" y="f94"/>
                  </a:lnTo>
                  <a:lnTo>
                    <a:pt x="f95" y="f96"/>
                  </a:lnTo>
                  <a:lnTo>
                    <a:pt x="f93" y="f71"/>
                  </a:lnTo>
                  <a:lnTo>
                    <a:pt x="f93" y="f97"/>
                  </a:lnTo>
                  <a:lnTo>
                    <a:pt x="f93" y="f98"/>
                  </a:lnTo>
                  <a:lnTo>
                    <a:pt x="f99" y="f100"/>
                  </a:lnTo>
                  <a:lnTo>
                    <a:pt x="f101" y="f102"/>
                  </a:lnTo>
                  <a:lnTo>
                    <a:pt x="f103" y="f104"/>
                  </a:lnTo>
                  <a:lnTo>
                    <a:pt x="f87" y="f42"/>
                  </a:lnTo>
                  <a:lnTo>
                    <a:pt x="f105" y="f106"/>
                  </a:lnTo>
                  <a:lnTo>
                    <a:pt x="f85" y="f33"/>
                  </a:lnTo>
                  <a:lnTo>
                    <a:pt x="f85" y="f107"/>
                  </a:lnTo>
                  <a:lnTo>
                    <a:pt x="f85" y="f108"/>
                  </a:lnTo>
                  <a:lnTo>
                    <a:pt x="f109" y="f110"/>
                  </a:lnTo>
                  <a:lnTo>
                    <a:pt x="f111" y="f112"/>
                  </a:lnTo>
                  <a:lnTo>
                    <a:pt x="f113" y="f112"/>
                  </a:lnTo>
                  <a:lnTo>
                    <a:pt x="f114" y="f115"/>
                  </a:lnTo>
                  <a:lnTo>
                    <a:pt x="f116" y="f117"/>
                  </a:lnTo>
                  <a:lnTo>
                    <a:pt x="f118" y="f9"/>
                  </a:lnTo>
                  <a:lnTo>
                    <a:pt x="f119" y="f120"/>
                  </a:lnTo>
                  <a:lnTo>
                    <a:pt x="f69" y="f121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FFF99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51" name="Freeform 159"/>
            <p:cNvSpPr/>
            <p:nvPr/>
          </p:nvSpPr>
          <p:spPr>
            <a:xfrm>
              <a:off x="1977399" y="3764612"/>
              <a:ext cx="171632" cy="19058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76"/>
                <a:gd name="f7" fmla="val 168"/>
                <a:gd name="f8" fmla="val 2"/>
                <a:gd name="f9" fmla="val 62"/>
                <a:gd name="f10" fmla="val 5"/>
                <a:gd name="f11" fmla="val 15"/>
                <a:gd name="f12" fmla="val 29"/>
                <a:gd name="f13" fmla="val 12"/>
                <a:gd name="f14" fmla="val 40"/>
                <a:gd name="f15" fmla="val 58"/>
                <a:gd name="f16" fmla="val 9"/>
                <a:gd name="f17" fmla="val 73"/>
                <a:gd name="f18" fmla="val 24"/>
                <a:gd name="f19" fmla="val 89"/>
                <a:gd name="f20" fmla="val 41"/>
                <a:gd name="f21" fmla="val 106"/>
                <a:gd name="f22" fmla="val 118"/>
                <a:gd name="f23" fmla="val 69"/>
                <a:gd name="f24" fmla="val 134"/>
                <a:gd name="f25" fmla="val 78"/>
                <a:gd name="f26" fmla="val 153"/>
                <a:gd name="f27" fmla="val 88"/>
                <a:gd name="f28" fmla="val 98"/>
                <a:gd name="f29" fmla="val 122"/>
                <a:gd name="f30" fmla="val 167"/>
                <a:gd name="f31" fmla="val 159"/>
                <a:gd name="f32" fmla="val 157"/>
                <a:gd name="f33" fmla="val 140"/>
                <a:gd name="f34" fmla="val 164"/>
                <a:gd name="f35" fmla="val 129"/>
                <a:gd name="f36" fmla="val 80"/>
                <a:gd name="f37" fmla="val 54"/>
                <a:gd name="f38" fmla="val 154"/>
                <a:gd name="f39" fmla="val 161"/>
                <a:gd name="f40" fmla="val 13"/>
                <a:gd name="f41" fmla="val 156"/>
                <a:gd name="f42" fmla="val 6"/>
                <a:gd name="f43" fmla="val 160"/>
                <a:gd name="f44" fmla="val 116"/>
                <a:gd name="f45" fmla="val 1"/>
                <a:gd name="f46" fmla="val 99"/>
                <a:gd name="f47" fmla="val 83"/>
                <a:gd name="f48" fmla="+- 0 0 -90"/>
                <a:gd name="f49" fmla="*/ f3 1 176"/>
                <a:gd name="f50" fmla="*/ f4 1 168"/>
                <a:gd name="f51" fmla="+- f7 0 f5"/>
                <a:gd name="f52" fmla="+- f6 0 f5"/>
                <a:gd name="f53" fmla="*/ f48 f0 1"/>
                <a:gd name="f54" fmla="*/ f52 1 176"/>
                <a:gd name="f55" fmla="*/ f51 1 168"/>
                <a:gd name="f56" fmla="*/ 2 f52 1"/>
                <a:gd name="f57" fmla="*/ 62 f51 1"/>
                <a:gd name="f58" fmla="*/ 5 f52 1"/>
                <a:gd name="f59" fmla="*/ 15 f51 1"/>
                <a:gd name="f60" fmla="*/ 29 f52 1"/>
                <a:gd name="f61" fmla="*/ 12 f51 1"/>
                <a:gd name="f62" fmla="*/ 40 f52 1"/>
                <a:gd name="f63" fmla="*/ 0 f51 1"/>
                <a:gd name="f64" fmla="*/ 58 f52 1"/>
                <a:gd name="f65" fmla="*/ 9 f51 1"/>
                <a:gd name="f66" fmla="*/ 73 f52 1"/>
                <a:gd name="f67" fmla="*/ 24 f51 1"/>
                <a:gd name="f68" fmla="*/ 89 f52 1"/>
                <a:gd name="f69" fmla="*/ 41 f51 1"/>
                <a:gd name="f70" fmla="*/ 106 f52 1"/>
                <a:gd name="f71" fmla="*/ 58 f51 1"/>
                <a:gd name="f72" fmla="*/ 118 f52 1"/>
                <a:gd name="f73" fmla="*/ 69 f51 1"/>
                <a:gd name="f74" fmla="*/ 134 f52 1"/>
                <a:gd name="f75" fmla="*/ 78 f51 1"/>
                <a:gd name="f76" fmla="*/ 153 f52 1"/>
                <a:gd name="f77" fmla="*/ 88 f51 1"/>
                <a:gd name="f78" fmla="*/ 176 f52 1"/>
                <a:gd name="f79" fmla="*/ 98 f51 1"/>
                <a:gd name="f80" fmla="*/ 122 f51 1"/>
                <a:gd name="f81" fmla="*/ 167 f52 1"/>
                <a:gd name="f82" fmla="*/ 134 f51 1"/>
                <a:gd name="f83" fmla="*/ 159 f52 1"/>
                <a:gd name="f84" fmla="*/ 157 f51 1"/>
                <a:gd name="f85" fmla="*/ 140 f52 1"/>
                <a:gd name="f86" fmla="*/ 164 f51 1"/>
                <a:gd name="f87" fmla="*/ 129 f52 1"/>
                <a:gd name="f88" fmla="*/ 168 f51 1"/>
                <a:gd name="f89" fmla="*/ 98 f52 1"/>
                <a:gd name="f90" fmla="*/ 80 f52 1"/>
                <a:gd name="f91" fmla="*/ 159 f51 1"/>
                <a:gd name="f92" fmla="*/ 54 f52 1"/>
                <a:gd name="f93" fmla="*/ 154 f51 1"/>
                <a:gd name="f94" fmla="*/ 41 f52 1"/>
                <a:gd name="f95" fmla="*/ 161 f51 1"/>
                <a:gd name="f96" fmla="*/ 13 f52 1"/>
                <a:gd name="f97" fmla="*/ 156 f51 1"/>
                <a:gd name="f98" fmla="*/ 6 f52 1"/>
                <a:gd name="f99" fmla="*/ 160 f51 1"/>
                <a:gd name="f100" fmla="*/ 0 f52 1"/>
                <a:gd name="f101" fmla="*/ 116 f51 1"/>
                <a:gd name="f102" fmla="*/ 1 f52 1"/>
                <a:gd name="f103" fmla="*/ 99 f51 1"/>
                <a:gd name="f104" fmla="*/ 83 f51 1"/>
                <a:gd name="f105" fmla="*/ f53 1 f2"/>
                <a:gd name="f106" fmla="*/ f56 1 176"/>
                <a:gd name="f107" fmla="*/ f57 1 168"/>
                <a:gd name="f108" fmla="*/ f58 1 176"/>
                <a:gd name="f109" fmla="*/ f59 1 168"/>
                <a:gd name="f110" fmla="*/ f60 1 176"/>
                <a:gd name="f111" fmla="*/ f61 1 168"/>
                <a:gd name="f112" fmla="*/ f62 1 176"/>
                <a:gd name="f113" fmla="*/ f63 1 168"/>
                <a:gd name="f114" fmla="*/ f64 1 176"/>
                <a:gd name="f115" fmla="*/ f65 1 168"/>
                <a:gd name="f116" fmla="*/ f66 1 176"/>
                <a:gd name="f117" fmla="*/ f67 1 168"/>
                <a:gd name="f118" fmla="*/ f68 1 176"/>
                <a:gd name="f119" fmla="*/ f69 1 168"/>
                <a:gd name="f120" fmla="*/ f70 1 176"/>
                <a:gd name="f121" fmla="*/ f71 1 168"/>
                <a:gd name="f122" fmla="*/ f72 1 176"/>
                <a:gd name="f123" fmla="*/ f73 1 168"/>
                <a:gd name="f124" fmla="*/ f74 1 176"/>
                <a:gd name="f125" fmla="*/ f75 1 168"/>
                <a:gd name="f126" fmla="*/ f76 1 176"/>
                <a:gd name="f127" fmla="*/ f77 1 168"/>
                <a:gd name="f128" fmla="*/ f78 1 176"/>
                <a:gd name="f129" fmla="*/ f79 1 168"/>
                <a:gd name="f130" fmla="*/ f80 1 168"/>
                <a:gd name="f131" fmla="*/ f81 1 176"/>
                <a:gd name="f132" fmla="*/ f82 1 168"/>
                <a:gd name="f133" fmla="*/ f83 1 176"/>
                <a:gd name="f134" fmla="*/ f84 1 168"/>
                <a:gd name="f135" fmla="*/ f85 1 176"/>
                <a:gd name="f136" fmla="*/ f86 1 168"/>
                <a:gd name="f137" fmla="*/ f87 1 176"/>
                <a:gd name="f138" fmla="*/ f88 1 168"/>
                <a:gd name="f139" fmla="*/ f89 1 176"/>
                <a:gd name="f140" fmla="*/ f90 1 176"/>
                <a:gd name="f141" fmla="*/ f91 1 168"/>
                <a:gd name="f142" fmla="*/ f92 1 176"/>
                <a:gd name="f143" fmla="*/ f93 1 168"/>
                <a:gd name="f144" fmla="*/ f94 1 176"/>
                <a:gd name="f145" fmla="*/ f95 1 168"/>
                <a:gd name="f146" fmla="*/ f96 1 176"/>
                <a:gd name="f147" fmla="*/ f97 1 168"/>
                <a:gd name="f148" fmla="*/ f98 1 176"/>
                <a:gd name="f149" fmla="*/ f99 1 168"/>
                <a:gd name="f150" fmla="*/ f100 1 176"/>
                <a:gd name="f151" fmla="*/ f101 1 168"/>
                <a:gd name="f152" fmla="*/ f102 1 176"/>
                <a:gd name="f153" fmla="*/ f103 1 168"/>
                <a:gd name="f154" fmla="*/ f104 1 168"/>
                <a:gd name="f155" fmla="*/ 0 1 f54"/>
                <a:gd name="f156" fmla="*/ f6 1 f54"/>
                <a:gd name="f157" fmla="*/ 0 1 f55"/>
                <a:gd name="f158" fmla="*/ f7 1 f55"/>
                <a:gd name="f159" fmla="+- f105 0 f1"/>
                <a:gd name="f160" fmla="*/ f106 1 f54"/>
                <a:gd name="f161" fmla="*/ f107 1 f55"/>
                <a:gd name="f162" fmla="*/ f108 1 f54"/>
                <a:gd name="f163" fmla="*/ f109 1 f55"/>
                <a:gd name="f164" fmla="*/ f110 1 f54"/>
                <a:gd name="f165" fmla="*/ f111 1 f55"/>
                <a:gd name="f166" fmla="*/ f112 1 f54"/>
                <a:gd name="f167" fmla="*/ f113 1 f55"/>
                <a:gd name="f168" fmla="*/ f114 1 f54"/>
                <a:gd name="f169" fmla="*/ f115 1 f55"/>
                <a:gd name="f170" fmla="*/ f116 1 f54"/>
                <a:gd name="f171" fmla="*/ f117 1 f55"/>
                <a:gd name="f172" fmla="*/ f118 1 f54"/>
                <a:gd name="f173" fmla="*/ f119 1 f55"/>
                <a:gd name="f174" fmla="*/ f120 1 f54"/>
                <a:gd name="f175" fmla="*/ f121 1 f55"/>
                <a:gd name="f176" fmla="*/ f122 1 f54"/>
                <a:gd name="f177" fmla="*/ f123 1 f55"/>
                <a:gd name="f178" fmla="*/ f124 1 f54"/>
                <a:gd name="f179" fmla="*/ f125 1 f55"/>
                <a:gd name="f180" fmla="*/ f126 1 f54"/>
                <a:gd name="f181" fmla="*/ f127 1 f55"/>
                <a:gd name="f182" fmla="*/ f128 1 f54"/>
                <a:gd name="f183" fmla="*/ f129 1 f55"/>
                <a:gd name="f184" fmla="*/ f130 1 f55"/>
                <a:gd name="f185" fmla="*/ f131 1 f54"/>
                <a:gd name="f186" fmla="*/ f132 1 f55"/>
                <a:gd name="f187" fmla="*/ f133 1 f54"/>
                <a:gd name="f188" fmla="*/ f134 1 f55"/>
                <a:gd name="f189" fmla="*/ f135 1 f54"/>
                <a:gd name="f190" fmla="*/ f136 1 f55"/>
                <a:gd name="f191" fmla="*/ f137 1 f54"/>
                <a:gd name="f192" fmla="*/ f138 1 f55"/>
                <a:gd name="f193" fmla="*/ f139 1 f54"/>
                <a:gd name="f194" fmla="*/ f140 1 f54"/>
                <a:gd name="f195" fmla="*/ f141 1 f55"/>
                <a:gd name="f196" fmla="*/ f142 1 f54"/>
                <a:gd name="f197" fmla="*/ f143 1 f55"/>
                <a:gd name="f198" fmla="*/ f144 1 f54"/>
                <a:gd name="f199" fmla="*/ f145 1 f55"/>
                <a:gd name="f200" fmla="*/ f146 1 f54"/>
                <a:gd name="f201" fmla="*/ f147 1 f55"/>
                <a:gd name="f202" fmla="*/ f148 1 f54"/>
                <a:gd name="f203" fmla="*/ f149 1 f55"/>
                <a:gd name="f204" fmla="*/ f150 1 f54"/>
                <a:gd name="f205" fmla="*/ f151 1 f55"/>
                <a:gd name="f206" fmla="*/ f152 1 f54"/>
                <a:gd name="f207" fmla="*/ f153 1 f55"/>
                <a:gd name="f208" fmla="*/ f154 1 f55"/>
                <a:gd name="f209" fmla="*/ f155 f49 1"/>
                <a:gd name="f210" fmla="*/ f156 f49 1"/>
                <a:gd name="f211" fmla="*/ f158 f50 1"/>
                <a:gd name="f212" fmla="*/ f157 f50 1"/>
                <a:gd name="f213" fmla="*/ f160 f49 1"/>
                <a:gd name="f214" fmla="*/ f161 f50 1"/>
                <a:gd name="f215" fmla="*/ f162 f49 1"/>
                <a:gd name="f216" fmla="*/ f163 f50 1"/>
                <a:gd name="f217" fmla="*/ f164 f49 1"/>
                <a:gd name="f218" fmla="*/ f165 f50 1"/>
                <a:gd name="f219" fmla="*/ f166 f49 1"/>
                <a:gd name="f220" fmla="*/ f167 f50 1"/>
                <a:gd name="f221" fmla="*/ f168 f49 1"/>
                <a:gd name="f222" fmla="*/ f169 f50 1"/>
                <a:gd name="f223" fmla="*/ f170 f49 1"/>
                <a:gd name="f224" fmla="*/ f171 f50 1"/>
                <a:gd name="f225" fmla="*/ f172 f49 1"/>
                <a:gd name="f226" fmla="*/ f173 f50 1"/>
                <a:gd name="f227" fmla="*/ f174 f49 1"/>
                <a:gd name="f228" fmla="*/ f175 f50 1"/>
                <a:gd name="f229" fmla="*/ f176 f49 1"/>
                <a:gd name="f230" fmla="*/ f177 f50 1"/>
                <a:gd name="f231" fmla="*/ f178 f49 1"/>
                <a:gd name="f232" fmla="*/ f179 f50 1"/>
                <a:gd name="f233" fmla="*/ f180 f49 1"/>
                <a:gd name="f234" fmla="*/ f181 f50 1"/>
                <a:gd name="f235" fmla="*/ f182 f49 1"/>
                <a:gd name="f236" fmla="*/ f183 f50 1"/>
                <a:gd name="f237" fmla="*/ f184 f50 1"/>
                <a:gd name="f238" fmla="*/ f185 f49 1"/>
                <a:gd name="f239" fmla="*/ f186 f50 1"/>
                <a:gd name="f240" fmla="*/ f187 f49 1"/>
                <a:gd name="f241" fmla="*/ f188 f50 1"/>
                <a:gd name="f242" fmla="*/ f189 f49 1"/>
                <a:gd name="f243" fmla="*/ f190 f50 1"/>
                <a:gd name="f244" fmla="*/ f191 f49 1"/>
                <a:gd name="f245" fmla="*/ f192 f50 1"/>
                <a:gd name="f246" fmla="*/ f193 f49 1"/>
                <a:gd name="f247" fmla="*/ f194 f49 1"/>
                <a:gd name="f248" fmla="*/ f195 f50 1"/>
                <a:gd name="f249" fmla="*/ f196 f49 1"/>
                <a:gd name="f250" fmla="*/ f197 f50 1"/>
                <a:gd name="f251" fmla="*/ f198 f49 1"/>
                <a:gd name="f252" fmla="*/ f199 f50 1"/>
                <a:gd name="f253" fmla="*/ f200 f49 1"/>
                <a:gd name="f254" fmla="*/ f201 f50 1"/>
                <a:gd name="f255" fmla="*/ f202 f49 1"/>
                <a:gd name="f256" fmla="*/ f203 f50 1"/>
                <a:gd name="f257" fmla="*/ f204 f49 1"/>
                <a:gd name="f258" fmla="*/ f205 f50 1"/>
                <a:gd name="f259" fmla="*/ f206 f49 1"/>
                <a:gd name="f260" fmla="*/ f207 f50 1"/>
                <a:gd name="f261" fmla="*/ f208 f5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59">
                  <a:pos x="f213" y="f214"/>
                </a:cxn>
                <a:cxn ang="f159">
                  <a:pos x="f215" y="f216"/>
                </a:cxn>
                <a:cxn ang="f159">
                  <a:pos x="f217" y="f218"/>
                </a:cxn>
                <a:cxn ang="f159">
                  <a:pos x="f219" y="f220"/>
                </a:cxn>
                <a:cxn ang="f159">
                  <a:pos x="f221" y="f222"/>
                </a:cxn>
                <a:cxn ang="f159">
                  <a:pos x="f223" y="f224"/>
                </a:cxn>
                <a:cxn ang="f159">
                  <a:pos x="f225" y="f226"/>
                </a:cxn>
                <a:cxn ang="f159">
                  <a:pos x="f227" y="f228"/>
                </a:cxn>
                <a:cxn ang="f159">
                  <a:pos x="f229" y="f230"/>
                </a:cxn>
                <a:cxn ang="f159">
                  <a:pos x="f231" y="f232"/>
                </a:cxn>
                <a:cxn ang="f159">
                  <a:pos x="f233" y="f234"/>
                </a:cxn>
                <a:cxn ang="f159">
                  <a:pos x="f235" y="f236"/>
                </a:cxn>
                <a:cxn ang="f159">
                  <a:pos x="f235" y="f237"/>
                </a:cxn>
                <a:cxn ang="f159">
                  <a:pos x="f238" y="f239"/>
                </a:cxn>
                <a:cxn ang="f159">
                  <a:pos x="f240" y="f241"/>
                </a:cxn>
                <a:cxn ang="f159">
                  <a:pos x="f242" y="f243"/>
                </a:cxn>
                <a:cxn ang="f159">
                  <a:pos x="f244" y="f245"/>
                </a:cxn>
                <a:cxn ang="f159">
                  <a:pos x="f246" y="f243"/>
                </a:cxn>
                <a:cxn ang="f159">
                  <a:pos x="f247" y="f248"/>
                </a:cxn>
                <a:cxn ang="f159">
                  <a:pos x="f249" y="f250"/>
                </a:cxn>
                <a:cxn ang="f159">
                  <a:pos x="f251" y="f252"/>
                </a:cxn>
                <a:cxn ang="f159">
                  <a:pos x="f253" y="f254"/>
                </a:cxn>
                <a:cxn ang="f159">
                  <a:pos x="f255" y="f256"/>
                </a:cxn>
                <a:cxn ang="f159">
                  <a:pos x="f257" y="f258"/>
                </a:cxn>
                <a:cxn ang="f159">
                  <a:pos x="f259" y="f260"/>
                </a:cxn>
                <a:cxn ang="f159">
                  <a:pos x="f257" y="f261"/>
                </a:cxn>
                <a:cxn ang="f159">
                  <a:pos x="f213" y="f214"/>
                </a:cxn>
              </a:cxnLst>
              <a:rect l="f209" t="f212" r="f210" b="f211"/>
              <a:pathLst>
                <a:path w="176" h="168">
                  <a:moveTo>
                    <a:pt x="f8" y="f9"/>
                  </a:moveTo>
                  <a:lnTo>
                    <a:pt x="f10" y="f11"/>
                  </a:lnTo>
                  <a:lnTo>
                    <a:pt x="f12" y="f13"/>
                  </a:lnTo>
                  <a:lnTo>
                    <a:pt x="f14" y="f5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15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6" y="f28"/>
                  </a:lnTo>
                  <a:lnTo>
                    <a:pt x="f6" y="f29"/>
                  </a:lnTo>
                  <a:lnTo>
                    <a:pt x="f30" y="f24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7"/>
                  </a:lnTo>
                  <a:lnTo>
                    <a:pt x="f28" y="f34"/>
                  </a:lnTo>
                  <a:lnTo>
                    <a:pt x="f36" y="f31"/>
                  </a:lnTo>
                  <a:lnTo>
                    <a:pt x="f37" y="f38"/>
                  </a:lnTo>
                  <a:lnTo>
                    <a:pt x="f20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5" y="f44"/>
                  </a:lnTo>
                  <a:lnTo>
                    <a:pt x="f45" y="f46"/>
                  </a:lnTo>
                  <a:lnTo>
                    <a:pt x="f5" y="f47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4E75A3"/>
            </a:solidFill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52" name="Freeform 160"/>
            <p:cNvSpPr/>
            <p:nvPr/>
          </p:nvSpPr>
          <p:spPr>
            <a:xfrm>
              <a:off x="2912519" y="2057692"/>
              <a:ext cx="351559" cy="87645"/>
            </a:xfrm>
            <a:custGeom>
              <a:avLst/>
              <a:gdLst>
                <a:gd name="f0" fmla="val 10800000"/>
                <a:gd name="f1" fmla="val 5400000"/>
                <a:gd name="f2" fmla="val 360"/>
                <a:gd name="f3" fmla="val 180"/>
                <a:gd name="f4" fmla="val w"/>
                <a:gd name="f5" fmla="val h"/>
                <a:gd name="f6" fmla="val 0"/>
                <a:gd name="f7" fmla="val 77"/>
                <a:gd name="f8" fmla="val 73"/>
                <a:gd name="f9" fmla="val 20"/>
                <a:gd name="f10" fmla="val 34"/>
                <a:gd name="f11" fmla="val 52"/>
                <a:gd name="f12" fmla="val 39"/>
                <a:gd name="f13" fmla="val 72"/>
                <a:gd name="f14" fmla="val 11"/>
                <a:gd name="f15" fmla="val 95"/>
                <a:gd name="f16" fmla="val 119"/>
                <a:gd name="f17" fmla="val 32"/>
                <a:gd name="f18" fmla="val 142"/>
                <a:gd name="f19" fmla="val 56"/>
                <a:gd name="f20" fmla="val 163"/>
                <a:gd name="f21" fmla="val 186"/>
                <a:gd name="f22" fmla="val 208"/>
                <a:gd name="f23" fmla="val 21"/>
                <a:gd name="f24" fmla="val 231"/>
                <a:gd name="f25" fmla="val 253"/>
                <a:gd name="f26" fmla="val 277"/>
                <a:gd name="f27" fmla="val 43"/>
                <a:gd name="f28" fmla="val 298"/>
                <a:gd name="f29" fmla="val 311"/>
                <a:gd name="f30" fmla="val 66"/>
                <a:gd name="f31" fmla="val 334"/>
                <a:gd name="f32" fmla="+- 0 0 -90"/>
                <a:gd name="f33" fmla="*/ f4 1 360"/>
                <a:gd name="f34" fmla="*/ f5 1 77"/>
                <a:gd name="f35" fmla="+- f7 0 f6"/>
                <a:gd name="f36" fmla="+- f2 0 f6"/>
                <a:gd name="f37" fmla="*/ f32 f0 1"/>
                <a:gd name="f38" fmla="*/ f36 1 360"/>
                <a:gd name="f39" fmla="*/ f35 1 77"/>
                <a:gd name="f40" fmla="*/ 0 f36 1"/>
                <a:gd name="f41" fmla="*/ 39 f35 1"/>
                <a:gd name="f42" fmla="*/ 12 f36 1"/>
                <a:gd name="f43" fmla="*/ 18 f35 1"/>
                <a:gd name="f44" fmla="*/ 29 f36 1"/>
                <a:gd name="f45" fmla="*/ 20 f35 1"/>
                <a:gd name="f46" fmla="*/ 40 f36 1"/>
                <a:gd name="f47" fmla="*/ 6 f35 1"/>
                <a:gd name="f48" fmla="*/ 53 f36 1"/>
                <a:gd name="f49" fmla="*/ 0 f35 1"/>
                <a:gd name="f50" fmla="*/ 67 f36 1"/>
                <a:gd name="f51" fmla="*/ 17 f35 1"/>
                <a:gd name="f52" fmla="*/ 80 f36 1"/>
                <a:gd name="f53" fmla="*/ 29 f35 1"/>
                <a:gd name="f54" fmla="*/ 40 f35 1"/>
                <a:gd name="f55" fmla="*/ 92 f36 1"/>
                <a:gd name="f56" fmla="*/ 104 f36 1"/>
                <a:gd name="f57" fmla="*/ 117 f36 1"/>
                <a:gd name="f58" fmla="*/ 11 f35 1"/>
                <a:gd name="f59" fmla="*/ 130 f36 1"/>
                <a:gd name="f60" fmla="*/ 142 f36 1"/>
                <a:gd name="f61" fmla="*/ 156 f36 1"/>
                <a:gd name="f62" fmla="*/ 23 f35 1"/>
                <a:gd name="f63" fmla="*/ 167 f36 1"/>
                <a:gd name="f64" fmla="*/ 175 f36 1"/>
                <a:gd name="f65" fmla="*/ 35 f35 1"/>
                <a:gd name="f66" fmla="*/ 188 f36 1"/>
                <a:gd name="f67" fmla="*/ 202 f36 1"/>
                <a:gd name="f68" fmla="*/ 360 f36 1"/>
                <a:gd name="f69" fmla="*/ 77 f35 1"/>
                <a:gd name="f70" fmla="*/ f37 1 f3"/>
                <a:gd name="f71" fmla="*/ f40 1 360"/>
                <a:gd name="f72" fmla="*/ f41 1 77"/>
                <a:gd name="f73" fmla="*/ f42 1 360"/>
                <a:gd name="f74" fmla="*/ f43 1 77"/>
                <a:gd name="f75" fmla="*/ f44 1 360"/>
                <a:gd name="f76" fmla="*/ f45 1 77"/>
                <a:gd name="f77" fmla="*/ f46 1 360"/>
                <a:gd name="f78" fmla="*/ f47 1 77"/>
                <a:gd name="f79" fmla="*/ f48 1 360"/>
                <a:gd name="f80" fmla="*/ f49 1 77"/>
                <a:gd name="f81" fmla="*/ f50 1 360"/>
                <a:gd name="f82" fmla="*/ f51 1 77"/>
                <a:gd name="f83" fmla="*/ f52 1 360"/>
                <a:gd name="f84" fmla="*/ f53 1 77"/>
                <a:gd name="f85" fmla="*/ f54 1 77"/>
                <a:gd name="f86" fmla="*/ f55 1 360"/>
                <a:gd name="f87" fmla="*/ f56 1 360"/>
                <a:gd name="f88" fmla="*/ f57 1 360"/>
                <a:gd name="f89" fmla="*/ f58 1 77"/>
                <a:gd name="f90" fmla="*/ f59 1 360"/>
                <a:gd name="f91" fmla="*/ f60 1 360"/>
                <a:gd name="f92" fmla="*/ f61 1 360"/>
                <a:gd name="f93" fmla="*/ f62 1 77"/>
                <a:gd name="f94" fmla="*/ f63 1 360"/>
                <a:gd name="f95" fmla="*/ f64 1 360"/>
                <a:gd name="f96" fmla="*/ f65 1 77"/>
                <a:gd name="f97" fmla="*/ f66 1 360"/>
                <a:gd name="f98" fmla="*/ f67 1 360"/>
                <a:gd name="f99" fmla="*/ f68 1 360"/>
                <a:gd name="f100" fmla="*/ f69 1 77"/>
                <a:gd name="f101" fmla="+- f70 0 f1"/>
                <a:gd name="f102" fmla="*/ f71 1 f38"/>
                <a:gd name="f103" fmla="*/ f72 1 f39"/>
                <a:gd name="f104" fmla="*/ f73 1 f38"/>
                <a:gd name="f105" fmla="*/ f74 1 f39"/>
                <a:gd name="f106" fmla="*/ f75 1 f38"/>
                <a:gd name="f107" fmla="*/ f76 1 f39"/>
                <a:gd name="f108" fmla="*/ f77 1 f38"/>
                <a:gd name="f109" fmla="*/ f78 1 f39"/>
                <a:gd name="f110" fmla="*/ f79 1 f38"/>
                <a:gd name="f111" fmla="*/ f80 1 f39"/>
                <a:gd name="f112" fmla="*/ f81 1 f38"/>
                <a:gd name="f113" fmla="*/ f82 1 f39"/>
                <a:gd name="f114" fmla="*/ f83 1 f38"/>
                <a:gd name="f115" fmla="*/ f84 1 f39"/>
                <a:gd name="f116" fmla="*/ f85 1 f39"/>
                <a:gd name="f117" fmla="*/ f86 1 f38"/>
                <a:gd name="f118" fmla="*/ f87 1 f38"/>
                <a:gd name="f119" fmla="*/ f88 1 f38"/>
                <a:gd name="f120" fmla="*/ f89 1 f39"/>
                <a:gd name="f121" fmla="*/ f90 1 f38"/>
                <a:gd name="f122" fmla="*/ f91 1 f38"/>
                <a:gd name="f123" fmla="*/ f92 1 f38"/>
                <a:gd name="f124" fmla="*/ f93 1 f39"/>
                <a:gd name="f125" fmla="*/ f94 1 f38"/>
                <a:gd name="f126" fmla="*/ f95 1 f38"/>
                <a:gd name="f127" fmla="*/ f96 1 f39"/>
                <a:gd name="f128" fmla="*/ f97 1 f38"/>
                <a:gd name="f129" fmla="*/ f98 1 f38"/>
                <a:gd name="f130" fmla="*/ f99 1 f38"/>
                <a:gd name="f131" fmla="*/ f100 1 f39"/>
                <a:gd name="f132" fmla="*/ f102 f33 1"/>
                <a:gd name="f133" fmla="*/ f130 f33 1"/>
                <a:gd name="f134" fmla="*/ f131 f34 1"/>
                <a:gd name="f135" fmla="*/ f111 f34 1"/>
                <a:gd name="f136" fmla="*/ f103 f34 1"/>
                <a:gd name="f137" fmla="*/ f104 f33 1"/>
                <a:gd name="f138" fmla="*/ f105 f34 1"/>
                <a:gd name="f139" fmla="*/ f106 f33 1"/>
                <a:gd name="f140" fmla="*/ f107 f34 1"/>
                <a:gd name="f141" fmla="*/ f108 f33 1"/>
                <a:gd name="f142" fmla="*/ f109 f34 1"/>
                <a:gd name="f143" fmla="*/ f110 f33 1"/>
                <a:gd name="f144" fmla="*/ f112 f33 1"/>
                <a:gd name="f145" fmla="*/ f113 f34 1"/>
                <a:gd name="f146" fmla="*/ f114 f33 1"/>
                <a:gd name="f147" fmla="*/ f115 f34 1"/>
                <a:gd name="f148" fmla="*/ f116 f34 1"/>
                <a:gd name="f149" fmla="*/ f117 f33 1"/>
                <a:gd name="f150" fmla="*/ f118 f33 1"/>
                <a:gd name="f151" fmla="*/ f119 f33 1"/>
                <a:gd name="f152" fmla="*/ f120 f34 1"/>
                <a:gd name="f153" fmla="*/ f121 f33 1"/>
                <a:gd name="f154" fmla="*/ f122 f33 1"/>
                <a:gd name="f155" fmla="*/ f123 f33 1"/>
                <a:gd name="f156" fmla="*/ f124 f34 1"/>
                <a:gd name="f157" fmla="*/ f125 f33 1"/>
                <a:gd name="f158" fmla="*/ f126 f33 1"/>
                <a:gd name="f159" fmla="*/ f127 f34 1"/>
                <a:gd name="f160" fmla="*/ f128 f33 1"/>
                <a:gd name="f161" fmla="*/ f129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01">
                  <a:pos x="f132" y="f136"/>
                </a:cxn>
                <a:cxn ang="f101">
                  <a:pos x="f137" y="f138"/>
                </a:cxn>
                <a:cxn ang="f101">
                  <a:pos x="f139" y="f140"/>
                </a:cxn>
                <a:cxn ang="f101">
                  <a:pos x="f141" y="f142"/>
                </a:cxn>
                <a:cxn ang="f101">
                  <a:pos x="f143" y="f135"/>
                </a:cxn>
                <a:cxn ang="f101">
                  <a:pos x="f144" y="f142"/>
                </a:cxn>
                <a:cxn ang="f101">
                  <a:pos x="f144" y="f145"/>
                </a:cxn>
                <a:cxn ang="f101">
                  <a:pos x="f146" y="f147"/>
                </a:cxn>
                <a:cxn ang="f101">
                  <a:pos x="f146" y="f148"/>
                </a:cxn>
                <a:cxn ang="f101">
                  <a:pos x="f149" y="f148"/>
                </a:cxn>
                <a:cxn ang="f101">
                  <a:pos x="f149" y="f147"/>
                </a:cxn>
                <a:cxn ang="f101">
                  <a:pos x="f150" y="f147"/>
                </a:cxn>
                <a:cxn ang="f101">
                  <a:pos x="f150" y="f145"/>
                </a:cxn>
                <a:cxn ang="f101">
                  <a:pos x="f151" y="f152"/>
                </a:cxn>
                <a:cxn ang="f101">
                  <a:pos x="f153" y="f152"/>
                </a:cxn>
                <a:cxn ang="f101">
                  <a:pos x="f154" y="f145"/>
                </a:cxn>
                <a:cxn ang="f101">
                  <a:pos x="f155" y="f156"/>
                </a:cxn>
                <a:cxn ang="f101">
                  <a:pos x="f157" y="f156"/>
                </a:cxn>
                <a:cxn ang="f101">
                  <a:pos x="f158" y="f159"/>
                </a:cxn>
                <a:cxn ang="f101">
                  <a:pos x="f160" y="f148"/>
                </a:cxn>
                <a:cxn ang="f101">
                  <a:pos x="f161" y="f148"/>
                </a:cxn>
              </a:cxnLst>
              <a:rect l="f132" t="f135" r="f133" b="f134"/>
              <a:pathLst>
                <a:path w="360" h="77">
                  <a:moveTo>
                    <a:pt x="f6" y="f8"/>
                  </a:move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6"/>
                  </a:lnTo>
                  <a:lnTo>
                    <a:pt x="f16" y="f14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18" y="f7"/>
                  </a:lnTo>
                  <a:lnTo>
                    <a:pt x="f20" y="f7"/>
                  </a:lnTo>
                  <a:lnTo>
                    <a:pt x="f20" y="f19"/>
                  </a:lnTo>
                  <a:lnTo>
                    <a:pt x="f21" y="f19"/>
                  </a:lnTo>
                  <a:lnTo>
                    <a:pt x="f21" y="f17"/>
                  </a:lnTo>
                  <a:lnTo>
                    <a:pt x="f22" y="f23"/>
                  </a:lnTo>
                  <a:lnTo>
                    <a:pt x="f24" y="f23"/>
                  </a:lnTo>
                  <a:lnTo>
                    <a:pt x="f25" y="f17"/>
                  </a:lnTo>
                  <a:lnTo>
                    <a:pt x="f26" y="f27"/>
                  </a:lnTo>
                  <a:lnTo>
                    <a:pt x="f28" y="f27"/>
                  </a:lnTo>
                  <a:lnTo>
                    <a:pt x="f29" y="f30"/>
                  </a:lnTo>
                  <a:lnTo>
                    <a:pt x="f31" y="f7"/>
                  </a:lnTo>
                  <a:lnTo>
                    <a:pt x="f2" y="f7"/>
                  </a:lnTo>
                </a:path>
              </a:pathLst>
            </a:custGeom>
            <a:noFill/>
            <a:ln w="30166">
              <a:solidFill>
                <a:srgbClr val="603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53" name="Freeform 161"/>
            <p:cNvSpPr/>
            <p:nvPr/>
          </p:nvSpPr>
          <p:spPr>
            <a:xfrm>
              <a:off x="2414180" y="2028477"/>
              <a:ext cx="497150" cy="29353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08"/>
                <a:gd name="f7" fmla="val 260"/>
                <a:gd name="f8" fmla="val 14"/>
                <a:gd name="f9" fmla="val 19"/>
                <a:gd name="f10" fmla="val 238"/>
                <a:gd name="f11" fmla="val 26"/>
                <a:gd name="f12" fmla="val 196"/>
                <a:gd name="f13" fmla="val 199"/>
                <a:gd name="f14" fmla="val 8"/>
                <a:gd name="f15" fmla="val 136"/>
                <a:gd name="f16" fmla="val 105"/>
                <a:gd name="f17" fmla="val 84"/>
                <a:gd name="f18" fmla="val 59"/>
                <a:gd name="f19" fmla="val 16"/>
                <a:gd name="f20" fmla="val 52"/>
                <a:gd name="f21" fmla="val 35"/>
                <a:gd name="f22" fmla="val 33"/>
                <a:gd name="f23" fmla="val 54"/>
                <a:gd name="f24" fmla="val 28"/>
                <a:gd name="f25" fmla="val 69"/>
                <a:gd name="f26" fmla="val 22"/>
                <a:gd name="f27" fmla="val 87"/>
                <a:gd name="f28" fmla="val 1"/>
                <a:gd name="f29" fmla="val 106"/>
                <a:gd name="f30" fmla="val 135"/>
                <a:gd name="f31" fmla="val 148"/>
                <a:gd name="f32" fmla="val 17"/>
                <a:gd name="f33" fmla="val 169"/>
                <a:gd name="f34" fmla="val 38"/>
                <a:gd name="f35" fmla="val 187"/>
                <a:gd name="f36" fmla="val 41"/>
                <a:gd name="f37" fmla="val 200"/>
                <a:gd name="f38" fmla="val 46"/>
                <a:gd name="f39" fmla="val 225"/>
                <a:gd name="f40" fmla="val 79"/>
                <a:gd name="f41" fmla="val 241"/>
                <a:gd name="f42" fmla="val 78"/>
                <a:gd name="f43" fmla="val 256"/>
                <a:gd name="f44" fmla="val 92"/>
                <a:gd name="f45" fmla="val 274"/>
                <a:gd name="f46" fmla="val 101"/>
                <a:gd name="f47" fmla="val 278"/>
                <a:gd name="f48" fmla="val 126"/>
                <a:gd name="f49" fmla="val 309"/>
                <a:gd name="f50" fmla="val 143"/>
                <a:gd name="f51" fmla="val 312"/>
                <a:gd name="f52" fmla="val 335"/>
                <a:gd name="f53" fmla="val 347"/>
                <a:gd name="f54" fmla="val 102"/>
                <a:gd name="f55" fmla="val 368"/>
                <a:gd name="f56" fmla="val 90"/>
                <a:gd name="f57" fmla="val 391"/>
                <a:gd name="f58" fmla="val 414"/>
                <a:gd name="f59" fmla="val 437"/>
                <a:gd name="f60" fmla="val 460"/>
                <a:gd name="f61" fmla="val 481"/>
                <a:gd name="f62" fmla="val 503"/>
                <a:gd name="f63" fmla="val 89"/>
                <a:gd name="f64" fmla="val 98"/>
                <a:gd name="f65" fmla="+- 0 0 -90"/>
                <a:gd name="f66" fmla="*/ f3 1 508"/>
                <a:gd name="f67" fmla="*/ f4 1 260"/>
                <a:gd name="f68" fmla="+- f7 0 f5"/>
                <a:gd name="f69" fmla="+- f6 0 f5"/>
                <a:gd name="f70" fmla="*/ f65 f0 1"/>
                <a:gd name="f71" fmla="*/ f69 1 508"/>
                <a:gd name="f72" fmla="*/ f68 1 260"/>
                <a:gd name="f73" fmla="*/ 8 f69 1"/>
                <a:gd name="f74" fmla="*/ 139 f68 1"/>
                <a:gd name="f75" fmla="*/ 11 f69 1"/>
                <a:gd name="f76" fmla="*/ 127 f68 1"/>
                <a:gd name="f77" fmla="*/ 14 f69 1"/>
                <a:gd name="f78" fmla="*/ 105 f68 1"/>
                <a:gd name="f79" fmla="*/ 0 f69 1"/>
                <a:gd name="f80" fmla="*/ 106 f68 1"/>
                <a:gd name="f81" fmla="*/ 5 f69 1"/>
                <a:gd name="f82" fmla="*/ 72 f68 1"/>
                <a:gd name="f83" fmla="*/ 56 f68 1"/>
                <a:gd name="f84" fmla="*/ 45 f68 1"/>
                <a:gd name="f85" fmla="*/ 32 f68 1"/>
                <a:gd name="f86" fmla="*/ 9 f69 1"/>
                <a:gd name="f87" fmla="*/ 28 f68 1"/>
                <a:gd name="f88" fmla="*/ 20 f69 1"/>
                <a:gd name="f89" fmla="*/ 18 f68 1"/>
                <a:gd name="f90" fmla="*/ 31 f69 1"/>
                <a:gd name="f91" fmla="*/ 15 f68 1"/>
                <a:gd name="f92" fmla="*/ 39 f69 1"/>
                <a:gd name="f93" fmla="*/ 12 f68 1"/>
                <a:gd name="f94" fmla="*/ 50 f69 1"/>
                <a:gd name="f95" fmla="*/ 1 f68 1"/>
                <a:gd name="f96" fmla="*/ 60 f69 1"/>
                <a:gd name="f97" fmla="*/ 4 f68 1"/>
                <a:gd name="f98" fmla="*/ 77 f69 1"/>
                <a:gd name="f99" fmla="*/ 0 f68 1"/>
                <a:gd name="f100" fmla="*/ 84 f69 1"/>
                <a:gd name="f101" fmla="*/ 9 f68 1"/>
                <a:gd name="f102" fmla="*/ 96 f69 1"/>
                <a:gd name="f103" fmla="*/ 20 f68 1"/>
                <a:gd name="f104" fmla="*/ 106 f69 1"/>
                <a:gd name="f105" fmla="*/ 22 f68 1"/>
                <a:gd name="f106" fmla="*/ 112 f69 1"/>
                <a:gd name="f107" fmla="*/ 24 f68 1"/>
                <a:gd name="f108" fmla="*/ 127 f69 1"/>
                <a:gd name="f109" fmla="*/ 42 f68 1"/>
                <a:gd name="f110" fmla="*/ 136 f69 1"/>
                <a:gd name="f111" fmla="*/ 41 f68 1"/>
                <a:gd name="f112" fmla="*/ 145 f69 1"/>
                <a:gd name="f113" fmla="*/ 50 f68 1"/>
                <a:gd name="f114" fmla="*/ 155 f69 1"/>
                <a:gd name="f115" fmla="*/ 54 f68 1"/>
                <a:gd name="f116" fmla="*/ 157 f69 1"/>
                <a:gd name="f117" fmla="*/ 67 f68 1"/>
                <a:gd name="f118" fmla="*/ 174 f69 1"/>
                <a:gd name="f119" fmla="*/ 76 f68 1"/>
                <a:gd name="f120" fmla="*/ 176 f69 1"/>
                <a:gd name="f121" fmla="*/ 90 f68 1"/>
                <a:gd name="f122" fmla="*/ 189 f69 1"/>
                <a:gd name="f123" fmla="*/ 196 f69 1"/>
                <a:gd name="f124" fmla="*/ 79 f68 1"/>
                <a:gd name="f125" fmla="*/ 208 f69 1"/>
                <a:gd name="f126" fmla="*/ 48 f68 1"/>
                <a:gd name="f127" fmla="*/ 221 f69 1"/>
                <a:gd name="f128" fmla="*/ 234 f69 1"/>
                <a:gd name="f129" fmla="*/ 246 f69 1"/>
                <a:gd name="f130" fmla="*/ 260 f69 1"/>
                <a:gd name="f131" fmla="*/ 272 f69 1"/>
                <a:gd name="f132" fmla="*/ 284 f69 1"/>
                <a:gd name="f133" fmla="*/ 47 f68 1"/>
                <a:gd name="f134" fmla="*/ 287 f69 1"/>
                <a:gd name="f135" fmla="*/ 53 f68 1"/>
                <a:gd name="f136" fmla="*/ 508 f69 1"/>
                <a:gd name="f137" fmla="*/ 260 f68 1"/>
                <a:gd name="f138" fmla="*/ f70 1 f2"/>
                <a:gd name="f139" fmla="*/ f73 1 508"/>
                <a:gd name="f140" fmla="*/ f74 1 260"/>
                <a:gd name="f141" fmla="*/ f75 1 508"/>
                <a:gd name="f142" fmla="*/ f76 1 260"/>
                <a:gd name="f143" fmla="*/ f77 1 508"/>
                <a:gd name="f144" fmla="*/ f78 1 260"/>
                <a:gd name="f145" fmla="*/ f79 1 508"/>
                <a:gd name="f146" fmla="*/ f80 1 260"/>
                <a:gd name="f147" fmla="*/ f81 1 508"/>
                <a:gd name="f148" fmla="*/ f82 1 260"/>
                <a:gd name="f149" fmla="*/ f83 1 260"/>
                <a:gd name="f150" fmla="*/ f84 1 260"/>
                <a:gd name="f151" fmla="*/ f85 1 260"/>
                <a:gd name="f152" fmla="*/ f86 1 508"/>
                <a:gd name="f153" fmla="*/ f87 1 260"/>
                <a:gd name="f154" fmla="*/ f88 1 508"/>
                <a:gd name="f155" fmla="*/ f89 1 260"/>
                <a:gd name="f156" fmla="*/ f90 1 508"/>
                <a:gd name="f157" fmla="*/ f91 1 260"/>
                <a:gd name="f158" fmla="*/ f92 1 508"/>
                <a:gd name="f159" fmla="*/ f93 1 260"/>
                <a:gd name="f160" fmla="*/ f94 1 508"/>
                <a:gd name="f161" fmla="*/ f95 1 260"/>
                <a:gd name="f162" fmla="*/ f96 1 508"/>
                <a:gd name="f163" fmla="*/ f97 1 260"/>
                <a:gd name="f164" fmla="*/ f98 1 508"/>
                <a:gd name="f165" fmla="*/ f99 1 260"/>
                <a:gd name="f166" fmla="*/ f100 1 508"/>
                <a:gd name="f167" fmla="*/ f101 1 260"/>
                <a:gd name="f168" fmla="*/ f102 1 508"/>
                <a:gd name="f169" fmla="*/ f103 1 260"/>
                <a:gd name="f170" fmla="*/ f104 1 508"/>
                <a:gd name="f171" fmla="*/ f105 1 260"/>
                <a:gd name="f172" fmla="*/ f106 1 508"/>
                <a:gd name="f173" fmla="*/ f107 1 260"/>
                <a:gd name="f174" fmla="*/ f108 1 508"/>
                <a:gd name="f175" fmla="*/ f109 1 260"/>
                <a:gd name="f176" fmla="*/ f110 1 508"/>
                <a:gd name="f177" fmla="*/ f111 1 260"/>
                <a:gd name="f178" fmla="*/ f112 1 508"/>
                <a:gd name="f179" fmla="*/ f113 1 260"/>
                <a:gd name="f180" fmla="*/ f114 1 508"/>
                <a:gd name="f181" fmla="*/ f115 1 260"/>
                <a:gd name="f182" fmla="*/ f116 1 508"/>
                <a:gd name="f183" fmla="*/ f117 1 260"/>
                <a:gd name="f184" fmla="*/ f118 1 508"/>
                <a:gd name="f185" fmla="*/ f119 1 260"/>
                <a:gd name="f186" fmla="*/ f120 1 508"/>
                <a:gd name="f187" fmla="*/ f121 1 260"/>
                <a:gd name="f188" fmla="*/ f122 1 508"/>
                <a:gd name="f189" fmla="*/ f123 1 508"/>
                <a:gd name="f190" fmla="*/ f124 1 260"/>
                <a:gd name="f191" fmla="*/ f125 1 508"/>
                <a:gd name="f192" fmla="*/ f126 1 260"/>
                <a:gd name="f193" fmla="*/ f127 1 508"/>
                <a:gd name="f194" fmla="*/ f128 1 508"/>
                <a:gd name="f195" fmla="*/ f129 1 508"/>
                <a:gd name="f196" fmla="*/ f130 1 508"/>
                <a:gd name="f197" fmla="*/ f131 1 508"/>
                <a:gd name="f198" fmla="*/ f132 1 508"/>
                <a:gd name="f199" fmla="*/ f133 1 260"/>
                <a:gd name="f200" fmla="*/ f134 1 508"/>
                <a:gd name="f201" fmla="*/ f135 1 260"/>
                <a:gd name="f202" fmla="*/ f136 1 508"/>
                <a:gd name="f203" fmla="*/ f137 1 260"/>
                <a:gd name="f204" fmla="+- f138 0 f1"/>
                <a:gd name="f205" fmla="*/ f139 1 f71"/>
                <a:gd name="f206" fmla="*/ f140 1 f72"/>
                <a:gd name="f207" fmla="*/ f141 1 f71"/>
                <a:gd name="f208" fmla="*/ f142 1 f72"/>
                <a:gd name="f209" fmla="*/ f143 1 f71"/>
                <a:gd name="f210" fmla="*/ f144 1 f72"/>
                <a:gd name="f211" fmla="*/ f145 1 f71"/>
                <a:gd name="f212" fmla="*/ f146 1 f72"/>
                <a:gd name="f213" fmla="*/ f147 1 f71"/>
                <a:gd name="f214" fmla="*/ f148 1 f72"/>
                <a:gd name="f215" fmla="*/ f149 1 f72"/>
                <a:gd name="f216" fmla="*/ f150 1 f72"/>
                <a:gd name="f217" fmla="*/ f151 1 f72"/>
                <a:gd name="f218" fmla="*/ f152 1 f71"/>
                <a:gd name="f219" fmla="*/ f153 1 f72"/>
                <a:gd name="f220" fmla="*/ f154 1 f71"/>
                <a:gd name="f221" fmla="*/ f155 1 f72"/>
                <a:gd name="f222" fmla="*/ f156 1 f71"/>
                <a:gd name="f223" fmla="*/ f157 1 f72"/>
                <a:gd name="f224" fmla="*/ f158 1 f71"/>
                <a:gd name="f225" fmla="*/ f159 1 f72"/>
                <a:gd name="f226" fmla="*/ f160 1 f71"/>
                <a:gd name="f227" fmla="*/ f161 1 f72"/>
                <a:gd name="f228" fmla="*/ f162 1 f71"/>
                <a:gd name="f229" fmla="*/ f163 1 f72"/>
                <a:gd name="f230" fmla="*/ f164 1 f71"/>
                <a:gd name="f231" fmla="*/ f165 1 f72"/>
                <a:gd name="f232" fmla="*/ f166 1 f71"/>
                <a:gd name="f233" fmla="*/ f167 1 f72"/>
                <a:gd name="f234" fmla="*/ f168 1 f71"/>
                <a:gd name="f235" fmla="*/ f169 1 f72"/>
                <a:gd name="f236" fmla="*/ f170 1 f71"/>
                <a:gd name="f237" fmla="*/ f171 1 f72"/>
                <a:gd name="f238" fmla="*/ f172 1 f71"/>
                <a:gd name="f239" fmla="*/ f173 1 f72"/>
                <a:gd name="f240" fmla="*/ f174 1 f71"/>
                <a:gd name="f241" fmla="*/ f175 1 f72"/>
                <a:gd name="f242" fmla="*/ f176 1 f71"/>
                <a:gd name="f243" fmla="*/ f177 1 f72"/>
                <a:gd name="f244" fmla="*/ f178 1 f71"/>
                <a:gd name="f245" fmla="*/ f179 1 f72"/>
                <a:gd name="f246" fmla="*/ f180 1 f71"/>
                <a:gd name="f247" fmla="*/ f181 1 f72"/>
                <a:gd name="f248" fmla="*/ f182 1 f71"/>
                <a:gd name="f249" fmla="*/ f183 1 f72"/>
                <a:gd name="f250" fmla="*/ f184 1 f71"/>
                <a:gd name="f251" fmla="*/ f185 1 f72"/>
                <a:gd name="f252" fmla="*/ f186 1 f71"/>
                <a:gd name="f253" fmla="*/ f187 1 f72"/>
                <a:gd name="f254" fmla="*/ f188 1 f71"/>
                <a:gd name="f255" fmla="*/ f189 1 f71"/>
                <a:gd name="f256" fmla="*/ f190 1 f72"/>
                <a:gd name="f257" fmla="*/ f191 1 f71"/>
                <a:gd name="f258" fmla="*/ f192 1 f72"/>
                <a:gd name="f259" fmla="*/ f193 1 f71"/>
                <a:gd name="f260" fmla="*/ f194 1 f71"/>
                <a:gd name="f261" fmla="*/ f195 1 f71"/>
                <a:gd name="f262" fmla="*/ f196 1 f71"/>
                <a:gd name="f263" fmla="*/ f197 1 f71"/>
                <a:gd name="f264" fmla="*/ f198 1 f71"/>
                <a:gd name="f265" fmla="*/ f199 1 f72"/>
                <a:gd name="f266" fmla="*/ f200 1 f71"/>
                <a:gd name="f267" fmla="*/ f201 1 f72"/>
                <a:gd name="f268" fmla="*/ f202 1 f71"/>
                <a:gd name="f269" fmla="*/ f203 1 f72"/>
                <a:gd name="f270" fmla="*/ f211 f66 1"/>
                <a:gd name="f271" fmla="*/ f268 f66 1"/>
                <a:gd name="f272" fmla="*/ f269 f67 1"/>
                <a:gd name="f273" fmla="*/ f231 f67 1"/>
                <a:gd name="f274" fmla="*/ f205 f66 1"/>
                <a:gd name="f275" fmla="*/ f206 f67 1"/>
                <a:gd name="f276" fmla="*/ f207 f66 1"/>
                <a:gd name="f277" fmla="*/ f208 f67 1"/>
                <a:gd name="f278" fmla="*/ f209 f66 1"/>
                <a:gd name="f279" fmla="*/ f210 f67 1"/>
                <a:gd name="f280" fmla="*/ f212 f67 1"/>
                <a:gd name="f281" fmla="*/ f213 f66 1"/>
                <a:gd name="f282" fmla="*/ f214 f67 1"/>
                <a:gd name="f283" fmla="*/ f215 f67 1"/>
                <a:gd name="f284" fmla="*/ f216 f67 1"/>
                <a:gd name="f285" fmla="*/ f217 f67 1"/>
                <a:gd name="f286" fmla="*/ f218 f66 1"/>
                <a:gd name="f287" fmla="*/ f219 f67 1"/>
                <a:gd name="f288" fmla="*/ f220 f66 1"/>
                <a:gd name="f289" fmla="*/ f221 f67 1"/>
                <a:gd name="f290" fmla="*/ f222 f66 1"/>
                <a:gd name="f291" fmla="*/ f223 f67 1"/>
                <a:gd name="f292" fmla="*/ f224 f66 1"/>
                <a:gd name="f293" fmla="*/ f225 f67 1"/>
                <a:gd name="f294" fmla="*/ f226 f66 1"/>
                <a:gd name="f295" fmla="*/ f227 f67 1"/>
                <a:gd name="f296" fmla="*/ f228 f66 1"/>
                <a:gd name="f297" fmla="*/ f229 f67 1"/>
                <a:gd name="f298" fmla="*/ f230 f66 1"/>
                <a:gd name="f299" fmla="*/ f232 f66 1"/>
                <a:gd name="f300" fmla="*/ f233 f67 1"/>
                <a:gd name="f301" fmla="*/ f234 f66 1"/>
                <a:gd name="f302" fmla="*/ f235 f67 1"/>
                <a:gd name="f303" fmla="*/ f236 f66 1"/>
                <a:gd name="f304" fmla="*/ f237 f67 1"/>
                <a:gd name="f305" fmla="*/ f238 f66 1"/>
                <a:gd name="f306" fmla="*/ f239 f67 1"/>
                <a:gd name="f307" fmla="*/ f240 f66 1"/>
                <a:gd name="f308" fmla="*/ f241 f67 1"/>
                <a:gd name="f309" fmla="*/ f242 f66 1"/>
                <a:gd name="f310" fmla="*/ f243 f67 1"/>
                <a:gd name="f311" fmla="*/ f244 f66 1"/>
                <a:gd name="f312" fmla="*/ f245 f67 1"/>
                <a:gd name="f313" fmla="*/ f246 f66 1"/>
                <a:gd name="f314" fmla="*/ f247 f67 1"/>
                <a:gd name="f315" fmla="*/ f248 f66 1"/>
                <a:gd name="f316" fmla="*/ f249 f67 1"/>
                <a:gd name="f317" fmla="*/ f250 f66 1"/>
                <a:gd name="f318" fmla="*/ f251 f67 1"/>
                <a:gd name="f319" fmla="*/ f252 f66 1"/>
                <a:gd name="f320" fmla="*/ f253 f67 1"/>
                <a:gd name="f321" fmla="*/ f254 f66 1"/>
                <a:gd name="f322" fmla="*/ f255 f66 1"/>
                <a:gd name="f323" fmla="*/ f256 f67 1"/>
                <a:gd name="f324" fmla="*/ f257 f66 1"/>
                <a:gd name="f325" fmla="*/ f258 f67 1"/>
                <a:gd name="f326" fmla="*/ f259 f66 1"/>
                <a:gd name="f327" fmla="*/ f260 f66 1"/>
                <a:gd name="f328" fmla="*/ f261 f66 1"/>
                <a:gd name="f329" fmla="*/ f262 f66 1"/>
                <a:gd name="f330" fmla="*/ f263 f66 1"/>
                <a:gd name="f331" fmla="*/ f264 f66 1"/>
                <a:gd name="f332" fmla="*/ f265 f67 1"/>
                <a:gd name="f333" fmla="*/ f266 f66 1"/>
                <a:gd name="f334" fmla="*/ f267 f6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04">
                  <a:pos x="f274" y="f275"/>
                </a:cxn>
                <a:cxn ang="f204">
                  <a:pos x="f276" y="f277"/>
                </a:cxn>
                <a:cxn ang="f204">
                  <a:pos x="f278" y="f279"/>
                </a:cxn>
                <a:cxn ang="f204">
                  <a:pos x="f270" y="f280"/>
                </a:cxn>
                <a:cxn ang="f204">
                  <a:pos x="f281" y="f282"/>
                </a:cxn>
                <a:cxn ang="f204">
                  <a:pos x="f270" y="f283"/>
                </a:cxn>
                <a:cxn ang="f204">
                  <a:pos x="f270" y="f284"/>
                </a:cxn>
                <a:cxn ang="f204">
                  <a:pos x="f270" y="f285"/>
                </a:cxn>
                <a:cxn ang="f204">
                  <a:pos x="f286" y="f287"/>
                </a:cxn>
                <a:cxn ang="f204">
                  <a:pos x="f288" y="f289"/>
                </a:cxn>
                <a:cxn ang="f204">
                  <a:pos x="f290" y="f291"/>
                </a:cxn>
                <a:cxn ang="f204">
                  <a:pos x="f292" y="f293"/>
                </a:cxn>
                <a:cxn ang="f204">
                  <a:pos x="f294" y="f295"/>
                </a:cxn>
                <a:cxn ang="f204">
                  <a:pos x="f296" y="f297"/>
                </a:cxn>
                <a:cxn ang="f204">
                  <a:pos x="f298" y="f273"/>
                </a:cxn>
                <a:cxn ang="f204">
                  <a:pos x="f299" y="f300"/>
                </a:cxn>
                <a:cxn ang="f204">
                  <a:pos x="f301" y="f302"/>
                </a:cxn>
                <a:cxn ang="f204">
                  <a:pos x="f303" y="f304"/>
                </a:cxn>
                <a:cxn ang="f204">
                  <a:pos x="f305" y="f306"/>
                </a:cxn>
                <a:cxn ang="f204">
                  <a:pos x="f307" y="f308"/>
                </a:cxn>
                <a:cxn ang="f204">
                  <a:pos x="f309" y="f310"/>
                </a:cxn>
                <a:cxn ang="f204">
                  <a:pos x="f311" y="f312"/>
                </a:cxn>
                <a:cxn ang="f204">
                  <a:pos x="f313" y="f314"/>
                </a:cxn>
                <a:cxn ang="f204">
                  <a:pos x="f315" y="f316"/>
                </a:cxn>
                <a:cxn ang="f204">
                  <a:pos x="f317" y="f318"/>
                </a:cxn>
                <a:cxn ang="f204">
                  <a:pos x="f319" y="f320"/>
                </a:cxn>
                <a:cxn ang="f204">
                  <a:pos x="f321" y="f320"/>
                </a:cxn>
                <a:cxn ang="f204">
                  <a:pos x="f322" y="f323"/>
                </a:cxn>
                <a:cxn ang="f204">
                  <a:pos x="f322" y="f316"/>
                </a:cxn>
                <a:cxn ang="f204">
                  <a:pos x="f322" y="f314"/>
                </a:cxn>
                <a:cxn ang="f204">
                  <a:pos x="f324" y="f325"/>
                </a:cxn>
                <a:cxn ang="f204">
                  <a:pos x="f326" y="f325"/>
                </a:cxn>
                <a:cxn ang="f204">
                  <a:pos x="f327" y="f325"/>
                </a:cxn>
                <a:cxn ang="f204">
                  <a:pos x="f328" y="f325"/>
                </a:cxn>
                <a:cxn ang="f204">
                  <a:pos x="f329" y="f325"/>
                </a:cxn>
                <a:cxn ang="f204">
                  <a:pos x="f330" y="f325"/>
                </a:cxn>
                <a:cxn ang="f204">
                  <a:pos x="f331" y="f332"/>
                </a:cxn>
                <a:cxn ang="f204">
                  <a:pos x="f333" y="f334"/>
                </a:cxn>
              </a:cxnLst>
              <a:rect l="f270" t="f273" r="f271" b="f272"/>
              <a:pathLst>
                <a:path w="508" h="260">
                  <a:moveTo>
                    <a:pt x="f8" y="f7"/>
                  </a:moveTo>
                  <a:lnTo>
                    <a:pt x="f9" y="f10"/>
                  </a:lnTo>
                  <a:lnTo>
                    <a:pt x="f11" y="f12"/>
                  </a:lnTo>
                  <a:lnTo>
                    <a:pt x="f5" y="f13"/>
                  </a:lnTo>
                  <a:lnTo>
                    <a:pt x="f14" y="f15"/>
                  </a:lnTo>
                  <a:lnTo>
                    <a:pt x="f5" y="f16"/>
                  </a:lnTo>
                  <a:lnTo>
                    <a:pt x="f5" y="f17"/>
                  </a:lnTo>
                  <a:lnTo>
                    <a:pt x="f5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14"/>
                  </a:lnTo>
                  <a:lnTo>
                    <a:pt x="f30" y="f5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43" y="f44"/>
                  </a:lnTo>
                  <a:lnTo>
                    <a:pt x="f45" y="f46"/>
                  </a:lnTo>
                  <a:lnTo>
                    <a:pt x="f47" y="f48"/>
                  </a:lnTo>
                  <a:lnTo>
                    <a:pt x="f49" y="f50"/>
                  </a:lnTo>
                  <a:lnTo>
                    <a:pt x="f51" y="f33"/>
                  </a:lnTo>
                  <a:lnTo>
                    <a:pt x="f52" y="f33"/>
                  </a:lnTo>
                  <a:lnTo>
                    <a:pt x="f53" y="f31"/>
                  </a:lnTo>
                  <a:lnTo>
                    <a:pt x="f53" y="f48"/>
                  </a:lnTo>
                  <a:lnTo>
                    <a:pt x="f53" y="f54"/>
                  </a:lnTo>
                  <a:lnTo>
                    <a:pt x="f55" y="f56"/>
                  </a:lnTo>
                  <a:lnTo>
                    <a:pt x="f57" y="f56"/>
                  </a:lnTo>
                  <a:lnTo>
                    <a:pt x="f58" y="f56"/>
                  </a:lnTo>
                  <a:lnTo>
                    <a:pt x="f59" y="f56"/>
                  </a:lnTo>
                  <a:lnTo>
                    <a:pt x="f60" y="f56"/>
                  </a:lnTo>
                  <a:lnTo>
                    <a:pt x="f61" y="f56"/>
                  </a:lnTo>
                  <a:lnTo>
                    <a:pt x="f62" y="f63"/>
                  </a:lnTo>
                  <a:lnTo>
                    <a:pt x="f6" y="f64"/>
                  </a:lnTo>
                </a:path>
              </a:pathLst>
            </a:custGeom>
            <a:noFill/>
            <a:ln w="30166">
              <a:solidFill>
                <a:srgbClr val="603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54" name="Freeform 162"/>
            <p:cNvSpPr/>
            <p:nvPr/>
          </p:nvSpPr>
          <p:spPr>
            <a:xfrm>
              <a:off x="2182179" y="2319220"/>
              <a:ext cx="247390" cy="27405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53"/>
                <a:gd name="f7" fmla="val 245"/>
                <a:gd name="f8" fmla="val 208"/>
                <a:gd name="f9" fmla="val 20"/>
                <a:gd name="f10" fmla="val 207"/>
                <a:gd name="f11" fmla="val 45"/>
                <a:gd name="f12" fmla="val 195"/>
                <a:gd name="f13" fmla="val 174"/>
                <a:gd name="f14" fmla="val 68"/>
                <a:gd name="f15" fmla="val 163"/>
                <a:gd name="f16" fmla="val 140"/>
                <a:gd name="f17" fmla="val 118"/>
                <a:gd name="f18" fmla="val 90"/>
                <a:gd name="f19" fmla="val 102"/>
                <a:gd name="f20" fmla="val 95"/>
                <a:gd name="f21" fmla="val 111"/>
                <a:gd name="f22" fmla="val 72"/>
                <a:gd name="f23" fmla="val 135"/>
                <a:gd name="f24" fmla="val 157"/>
                <a:gd name="f25" fmla="val 62"/>
                <a:gd name="f26" fmla="val 39"/>
                <a:gd name="f27" fmla="val 28"/>
                <a:gd name="f28" fmla="val 33"/>
                <a:gd name="f29" fmla="val 239"/>
                <a:gd name="f30" fmla="val 21"/>
                <a:gd name="f31" fmla="+- 0 0 -90"/>
                <a:gd name="f32" fmla="*/ f3 1 253"/>
                <a:gd name="f33" fmla="*/ f4 1 245"/>
                <a:gd name="f34" fmla="+- f7 0 f5"/>
                <a:gd name="f35" fmla="+- f6 0 f5"/>
                <a:gd name="f36" fmla="*/ f31 f0 1"/>
                <a:gd name="f37" fmla="*/ f35 1 253"/>
                <a:gd name="f38" fmla="*/ f34 1 245"/>
                <a:gd name="f39" fmla="*/ 0 f35 1"/>
                <a:gd name="f40" fmla="*/ 129 f34 1"/>
                <a:gd name="f41" fmla="*/ 110 f34 1"/>
                <a:gd name="f42" fmla="*/ 12 f35 1"/>
                <a:gd name="f43" fmla="*/ 109 f34 1"/>
                <a:gd name="f44" fmla="*/ 26 f35 1"/>
                <a:gd name="f45" fmla="*/ 103 f34 1"/>
                <a:gd name="f46" fmla="*/ 92 f34 1"/>
                <a:gd name="f47" fmla="*/ 38 f35 1"/>
                <a:gd name="f48" fmla="*/ 86 f34 1"/>
                <a:gd name="f49" fmla="*/ 74 f34 1"/>
                <a:gd name="f50" fmla="*/ 62 f34 1"/>
                <a:gd name="f51" fmla="*/ 50 f35 1"/>
                <a:gd name="f52" fmla="*/ 57 f35 1"/>
                <a:gd name="f53" fmla="*/ 50 f34 1"/>
                <a:gd name="f54" fmla="*/ 63 f35 1"/>
                <a:gd name="f55" fmla="*/ 38 f34 1"/>
                <a:gd name="f56" fmla="*/ 77 f35 1"/>
                <a:gd name="f57" fmla="*/ 88 f35 1"/>
                <a:gd name="f58" fmla="*/ 32 f34 1"/>
                <a:gd name="f59" fmla="*/ 21 f34 1"/>
                <a:gd name="f60" fmla="*/ 102 f35 1"/>
                <a:gd name="f61" fmla="*/ 15 f34 1"/>
                <a:gd name="f62" fmla="*/ 117 f35 1"/>
                <a:gd name="f63" fmla="*/ 18 f34 1"/>
                <a:gd name="f64" fmla="*/ 135 f35 1"/>
                <a:gd name="f65" fmla="*/ 11 f34 1"/>
                <a:gd name="f66" fmla="*/ 143 f35 1"/>
                <a:gd name="f67" fmla="*/ 0 f34 1"/>
                <a:gd name="f68" fmla="*/ 253 f35 1"/>
                <a:gd name="f69" fmla="*/ 245 f34 1"/>
                <a:gd name="f70" fmla="*/ f36 1 f2"/>
                <a:gd name="f71" fmla="*/ f39 1 253"/>
                <a:gd name="f72" fmla="*/ f40 1 245"/>
                <a:gd name="f73" fmla="*/ f41 1 245"/>
                <a:gd name="f74" fmla="*/ f42 1 253"/>
                <a:gd name="f75" fmla="*/ f43 1 245"/>
                <a:gd name="f76" fmla="*/ f44 1 253"/>
                <a:gd name="f77" fmla="*/ f45 1 245"/>
                <a:gd name="f78" fmla="*/ f46 1 245"/>
                <a:gd name="f79" fmla="*/ f47 1 253"/>
                <a:gd name="f80" fmla="*/ f48 1 245"/>
                <a:gd name="f81" fmla="*/ f49 1 245"/>
                <a:gd name="f82" fmla="*/ f50 1 245"/>
                <a:gd name="f83" fmla="*/ f51 1 253"/>
                <a:gd name="f84" fmla="*/ f52 1 253"/>
                <a:gd name="f85" fmla="*/ f53 1 245"/>
                <a:gd name="f86" fmla="*/ f54 1 253"/>
                <a:gd name="f87" fmla="*/ f55 1 245"/>
                <a:gd name="f88" fmla="*/ f56 1 253"/>
                <a:gd name="f89" fmla="*/ f57 1 253"/>
                <a:gd name="f90" fmla="*/ f58 1 245"/>
                <a:gd name="f91" fmla="*/ f59 1 245"/>
                <a:gd name="f92" fmla="*/ f60 1 253"/>
                <a:gd name="f93" fmla="*/ f61 1 245"/>
                <a:gd name="f94" fmla="*/ f62 1 253"/>
                <a:gd name="f95" fmla="*/ f63 1 245"/>
                <a:gd name="f96" fmla="*/ f64 1 253"/>
                <a:gd name="f97" fmla="*/ f65 1 245"/>
                <a:gd name="f98" fmla="*/ f66 1 253"/>
                <a:gd name="f99" fmla="*/ f67 1 245"/>
                <a:gd name="f100" fmla="*/ f68 1 253"/>
                <a:gd name="f101" fmla="*/ f69 1 245"/>
                <a:gd name="f102" fmla="+- f70 0 f1"/>
                <a:gd name="f103" fmla="*/ f71 1 f37"/>
                <a:gd name="f104" fmla="*/ f72 1 f38"/>
                <a:gd name="f105" fmla="*/ f73 1 f38"/>
                <a:gd name="f106" fmla="*/ f74 1 f37"/>
                <a:gd name="f107" fmla="*/ f75 1 f38"/>
                <a:gd name="f108" fmla="*/ f76 1 f37"/>
                <a:gd name="f109" fmla="*/ f77 1 f38"/>
                <a:gd name="f110" fmla="*/ f78 1 f38"/>
                <a:gd name="f111" fmla="*/ f79 1 f37"/>
                <a:gd name="f112" fmla="*/ f80 1 f38"/>
                <a:gd name="f113" fmla="*/ f81 1 f38"/>
                <a:gd name="f114" fmla="*/ f82 1 f38"/>
                <a:gd name="f115" fmla="*/ f83 1 f37"/>
                <a:gd name="f116" fmla="*/ f84 1 f37"/>
                <a:gd name="f117" fmla="*/ f85 1 f38"/>
                <a:gd name="f118" fmla="*/ f86 1 f37"/>
                <a:gd name="f119" fmla="*/ f87 1 f38"/>
                <a:gd name="f120" fmla="*/ f88 1 f37"/>
                <a:gd name="f121" fmla="*/ f89 1 f37"/>
                <a:gd name="f122" fmla="*/ f90 1 f38"/>
                <a:gd name="f123" fmla="*/ f91 1 f38"/>
                <a:gd name="f124" fmla="*/ f92 1 f37"/>
                <a:gd name="f125" fmla="*/ f93 1 f38"/>
                <a:gd name="f126" fmla="*/ f94 1 f37"/>
                <a:gd name="f127" fmla="*/ f95 1 f38"/>
                <a:gd name="f128" fmla="*/ f96 1 f37"/>
                <a:gd name="f129" fmla="*/ f97 1 f38"/>
                <a:gd name="f130" fmla="*/ f98 1 f37"/>
                <a:gd name="f131" fmla="*/ f99 1 f38"/>
                <a:gd name="f132" fmla="*/ f100 1 f37"/>
                <a:gd name="f133" fmla="*/ f101 1 f38"/>
                <a:gd name="f134" fmla="*/ f103 f32 1"/>
                <a:gd name="f135" fmla="*/ f132 f32 1"/>
                <a:gd name="f136" fmla="*/ f133 f33 1"/>
                <a:gd name="f137" fmla="*/ f131 f33 1"/>
                <a:gd name="f138" fmla="*/ f104 f33 1"/>
                <a:gd name="f139" fmla="*/ f105 f33 1"/>
                <a:gd name="f140" fmla="*/ f106 f32 1"/>
                <a:gd name="f141" fmla="*/ f107 f33 1"/>
                <a:gd name="f142" fmla="*/ f108 f32 1"/>
                <a:gd name="f143" fmla="*/ f109 f33 1"/>
                <a:gd name="f144" fmla="*/ f110 f33 1"/>
                <a:gd name="f145" fmla="*/ f111 f32 1"/>
                <a:gd name="f146" fmla="*/ f112 f33 1"/>
                <a:gd name="f147" fmla="*/ f113 f33 1"/>
                <a:gd name="f148" fmla="*/ f114 f33 1"/>
                <a:gd name="f149" fmla="*/ f115 f32 1"/>
                <a:gd name="f150" fmla="*/ f116 f32 1"/>
                <a:gd name="f151" fmla="*/ f117 f33 1"/>
                <a:gd name="f152" fmla="*/ f118 f32 1"/>
                <a:gd name="f153" fmla="*/ f119 f33 1"/>
                <a:gd name="f154" fmla="*/ f120 f32 1"/>
                <a:gd name="f155" fmla="*/ f121 f32 1"/>
                <a:gd name="f156" fmla="*/ f122 f33 1"/>
                <a:gd name="f157" fmla="*/ f123 f33 1"/>
                <a:gd name="f158" fmla="*/ f124 f32 1"/>
                <a:gd name="f159" fmla="*/ f125 f33 1"/>
                <a:gd name="f160" fmla="*/ f126 f32 1"/>
                <a:gd name="f161" fmla="*/ f127 f33 1"/>
                <a:gd name="f162" fmla="*/ f128 f32 1"/>
                <a:gd name="f163" fmla="*/ f129 f33 1"/>
                <a:gd name="f164" fmla="*/ f130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02">
                  <a:pos x="f134" y="f138"/>
                </a:cxn>
                <a:cxn ang="f102">
                  <a:pos x="f134" y="f139"/>
                </a:cxn>
                <a:cxn ang="f102">
                  <a:pos x="f140" y="f141"/>
                </a:cxn>
                <a:cxn ang="f102">
                  <a:pos x="f142" y="f143"/>
                </a:cxn>
                <a:cxn ang="f102">
                  <a:pos x="f142" y="f144"/>
                </a:cxn>
                <a:cxn ang="f102">
                  <a:pos x="f145" y="f146"/>
                </a:cxn>
                <a:cxn ang="f102">
                  <a:pos x="f145" y="f147"/>
                </a:cxn>
                <a:cxn ang="f102">
                  <a:pos x="f145" y="f148"/>
                </a:cxn>
                <a:cxn ang="f102">
                  <a:pos x="f149" y="f148"/>
                </a:cxn>
                <a:cxn ang="f102">
                  <a:pos x="f150" y="f151"/>
                </a:cxn>
                <a:cxn ang="f102">
                  <a:pos x="f152" y="f153"/>
                </a:cxn>
                <a:cxn ang="f102">
                  <a:pos x="f154" y="f153"/>
                </a:cxn>
                <a:cxn ang="f102">
                  <a:pos x="f155" y="f156"/>
                </a:cxn>
                <a:cxn ang="f102">
                  <a:pos x="f155" y="f157"/>
                </a:cxn>
                <a:cxn ang="f102">
                  <a:pos x="f158" y="f159"/>
                </a:cxn>
                <a:cxn ang="f102">
                  <a:pos x="f160" y="f161"/>
                </a:cxn>
                <a:cxn ang="f102">
                  <a:pos x="f162" y="f163"/>
                </a:cxn>
                <a:cxn ang="f102">
                  <a:pos x="f164" y="f137"/>
                </a:cxn>
              </a:cxnLst>
              <a:rect l="f134" t="f137" r="f135" b="f136"/>
              <a:pathLst>
                <a:path w="253" h="245">
                  <a:moveTo>
                    <a:pt x="f5" y="f7"/>
                  </a:moveTo>
                  <a:lnTo>
                    <a:pt x="f5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1" y="f13"/>
                  </a:lnTo>
                  <a:lnTo>
                    <a:pt x="f14" y="f15"/>
                  </a:lnTo>
                  <a:lnTo>
                    <a:pt x="f14" y="f16"/>
                  </a:lnTo>
                  <a:lnTo>
                    <a:pt x="f14" y="f17"/>
                  </a:lnTo>
                  <a:lnTo>
                    <a:pt x="f18" y="f17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2"/>
                  </a:lnTo>
                  <a:lnTo>
                    <a:pt x="f24" y="f25"/>
                  </a:lnTo>
                  <a:lnTo>
                    <a:pt x="f24" y="f26"/>
                  </a:lnTo>
                  <a:lnTo>
                    <a:pt x="f2" y="f27"/>
                  </a:lnTo>
                  <a:lnTo>
                    <a:pt x="f8" y="f28"/>
                  </a:lnTo>
                  <a:lnTo>
                    <a:pt x="f29" y="f30"/>
                  </a:lnTo>
                  <a:lnTo>
                    <a:pt x="f6" y="f5"/>
                  </a:lnTo>
                </a:path>
              </a:pathLst>
            </a:custGeom>
            <a:noFill/>
            <a:ln w="30166">
              <a:solidFill>
                <a:srgbClr val="603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55" name="Freeform 163"/>
            <p:cNvSpPr/>
            <p:nvPr/>
          </p:nvSpPr>
          <p:spPr>
            <a:xfrm>
              <a:off x="1952536" y="2594664"/>
              <a:ext cx="227264" cy="6676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32"/>
                <a:gd name="f7" fmla="val 57"/>
                <a:gd name="f8" fmla="val 15"/>
                <a:gd name="f9" fmla="val 18"/>
                <a:gd name="f10" fmla="val 42"/>
                <a:gd name="f11" fmla="val 56"/>
                <a:gd name="f12" fmla="val 25"/>
                <a:gd name="f13" fmla="val 73"/>
                <a:gd name="f14" fmla="val 51"/>
                <a:gd name="f15" fmla="val 102"/>
                <a:gd name="f16" fmla="val 123"/>
                <a:gd name="f17" fmla="val 55"/>
                <a:gd name="f18" fmla="val 153"/>
                <a:gd name="f19" fmla="val 166"/>
                <a:gd name="f20" fmla="val 41"/>
                <a:gd name="f21" fmla="val 189"/>
                <a:gd name="f22" fmla="val 212"/>
                <a:gd name="f23" fmla="val 8"/>
                <a:gd name="f24" fmla="+- 0 0 -90"/>
                <a:gd name="f25" fmla="*/ f3 1 232"/>
                <a:gd name="f26" fmla="*/ f4 1 57"/>
                <a:gd name="f27" fmla="+- f7 0 f5"/>
                <a:gd name="f28" fmla="+- f6 0 f5"/>
                <a:gd name="f29" fmla="*/ f24 f0 1"/>
                <a:gd name="f30" fmla="*/ f28 1 232"/>
                <a:gd name="f31" fmla="*/ f27 1 57"/>
                <a:gd name="f32" fmla="*/ 0 f28 1"/>
                <a:gd name="f33" fmla="*/ 8 f27 1"/>
                <a:gd name="f34" fmla="*/ 10 f28 1"/>
                <a:gd name="f35" fmla="*/ 24 f28 1"/>
                <a:gd name="f36" fmla="*/ 31 f28 1"/>
                <a:gd name="f37" fmla="*/ 13 f27 1"/>
                <a:gd name="f38" fmla="*/ 40 f28 1"/>
                <a:gd name="f39" fmla="*/ 27 f27 1"/>
                <a:gd name="f40" fmla="*/ 57 f28 1"/>
                <a:gd name="f41" fmla="*/ 30 f27 1"/>
                <a:gd name="f42" fmla="*/ 68 f28 1"/>
                <a:gd name="f43" fmla="*/ 29 f27 1"/>
                <a:gd name="f44" fmla="*/ 86 f28 1"/>
                <a:gd name="f45" fmla="*/ 93 f28 1"/>
                <a:gd name="f46" fmla="*/ 22 f27 1"/>
                <a:gd name="f47" fmla="*/ 105 f28 1"/>
                <a:gd name="f48" fmla="*/ 10 f27 1"/>
                <a:gd name="f49" fmla="*/ 119 f28 1"/>
                <a:gd name="f50" fmla="*/ 4 f27 1"/>
                <a:gd name="f51" fmla="*/ 129 f28 1"/>
                <a:gd name="f52" fmla="*/ 0 f27 1"/>
                <a:gd name="f53" fmla="*/ 232 f28 1"/>
                <a:gd name="f54" fmla="*/ 57 f27 1"/>
                <a:gd name="f55" fmla="*/ f29 1 f2"/>
                <a:gd name="f56" fmla="*/ f32 1 232"/>
                <a:gd name="f57" fmla="*/ f33 1 57"/>
                <a:gd name="f58" fmla="*/ f34 1 232"/>
                <a:gd name="f59" fmla="*/ f35 1 232"/>
                <a:gd name="f60" fmla="*/ f36 1 232"/>
                <a:gd name="f61" fmla="*/ f37 1 57"/>
                <a:gd name="f62" fmla="*/ f38 1 232"/>
                <a:gd name="f63" fmla="*/ f39 1 57"/>
                <a:gd name="f64" fmla="*/ f40 1 232"/>
                <a:gd name="f65" fmla="*/ f41 1 57"/>
                <a:gd name="f66" fmla="*/ f42 1 232"/>
                <a:gd name="f67" fmla="*/ f43 1 57"/>
                <a:gd name="f68" fmla="*/ f44 1 232"/>
                <a:gd name="f69" fmla="*/ f45 1 232"/>
                <a:gd name="f70" fmla="*/ f46 1 57"/>
                <a:gd name="f71" fmla="*/ f47 1 232"/>
                <a:gd name="f72" fmla="*/ f48 1 57"/>
                <a:gd name="f73" fmla="*/ f49 1 232"/>
                <a:gd name="f74" fmla="*/ f50 1 57"/>
                <a:gd name="f75" fmla="*/ f51 1 232"/>
                <a:gd name="f76" fmla="*/ f52 1 57"/>
                <a:gd name="f77" fmla="*/ f53 1 232"/>
                <a:gd name="f78" fmla="*/ f54 1 57"/>
                <a:gd name="f79" fmla="+- f55 0 f1"/>
                <a:gd name="f80" fmla="*/ f56 1 f30"/>
                <a:gd name="f81" fmla="*/ f57 1 f31"/>
                <a:gd name="f82" fmla="*/ f58 1 f30"/>
                <a:gd name="f83" fmla="*/ f59 1 f30"/>
                <a:gd name="f84" fmla="*/ f60 1 f30"/>
                <a:gd name="f85" fmla="*/ f61 1 f31"/>
                <a:gd name="f86" fmla="*/ f62 1 f30"/>
                <a:gd name="f87" fmla="*/ f63 1 f31"/>
                <a:gd name="f88" fmla="*/ f64 1 f30"/>
                <a:gd name="f89" fmla="*/ f65 1 f31"/>
                <a:gd name="f90" fmla="*/ f66 1 f30"/>
                <a:gd name="f91" fmla="*/ f67 1 f31"/>
                <a:gd name="f92" fmla="*/ f68 1 f30"/>
                <a:gd name="f93" fmla="*/ f69 1 f30"/>
                <a:gd name="f94" fmla="*/ f70 1 f31"/>
                <a:gd name="f95" fmla="*/ f71 1 f30"/>
                <a:gd name="f96" fmla="*/ f72 1 f31"/>
                <a:gd name="f97" fmla="*/ f73 1 f30"/>
                <a:gd name="f98" fmla="*/ f74 1 f31"/>
                <a:gd name="f99" fmla="*/ f75 1 f30"/>
                <a:gd name="f100" fmla="*/ f76 1 f31"/>
                <a:gd name="f101" fmla="*/ f77 1 f30"/>
                <a:gd name="f102" fmla="*/ f78 1 f31"/>
                <a:gd name="f103" fmla="*/ f80 f25 1"/>
                <a:gd name="f104" fmla="*/ f101 f25 1"/>
                <a:gd name="f105" fmla="*/ f102 f26 1"/>
                <a:gd name="f106" fmla="*/ f100 f26 1"/>
                <a:gd name="f107" fmla="*/ f81 f26 1"/>
                <a:gd name="f108" fmla="*/ f82 f25 1"/>
                <a:gd name="f109" fmla="*/ f83 f25 1"/>
                <a:gd name="f110" fmla="*/ f84 f25 1"/>
                <a:gd name="f111" fmla="*/ f85 f26 1"/>
                <a:gd name="f112" fmla="*/ f86 f25 1"/>
                <a:gd name="f113" fmla="*/ f87 f26 1"/>
                <a:gd name="f114" fmla="*/ f88 f25 1"/>
                <a:gd name="f115" fmla="*/ f89 f26 1"/>
                <a:gd name="f116" fmla="*/ f90 f25 1"/>
                <a:gd name="f117" fmla="*/ f91 f26 1"/>
                <a:gd name="f118" fmla="*/ f92 f25 1"/>
                <a:gd name="f119" fmla="*/ f93 f25 1"/>
                <a:gd name="f120" fmla="*/ f94 f26 1"/>
                <a:gd name="f121" fmla="*/ f95 f25 1"/>
                <a:gd name="f122" fmla="*/ f96 f26 1"/>
                <a:gd name="f123" fmla="*/ f97 f25 1"/>
                <a:gd name="f124" fmla="*/ f98 f26 1"/>
                <a:gd name="f125" fmla="*/ f99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9">
                  <a:pos x="f103" y="f107"/>
                </a:cxn>
                <a:cxn ang="f79">
                  <a:pos x="f108" y="f107"/>
                </a:cxn>
                <a:cxn ang="f79">
                  <a:pos x="f109" y="f107"/>
                </a:cxn>
                <a:cxn ang="f79">
                  <a:pos x="f110" y="f111"/>
                </a:cxn>
                <a:cxn ang="f79">
                  <a:pos x="f112" y="f113"/>
                </a:cxn>
                <a:cxn ang="f79">
                  <a:pos x="f114" y="f115"/>
                </a:cxn>
                <a:cxn ang="f79">
                  <a:pos x="f116" y="f117"/>
                </a:cxn>
                <a:cxn ang="f79">
                  <a:pos x="f118" y="f115"/>
                </a:cxn>
                <a:cxn ang="f79">
                  <a:pos x="f119" y="f120"/>
                </a:cxn>
                <a:cxn ang="f79">
                  <a:pos x="f121" y="f120"/>
                </a:cxn>
                <a:cxn ang="f79">
                  <a:pos x="f121" y="f122"/>
                </a:cxn>
                <a:cxn ang="f79">
                  <a:pos x="f123" y="f124"/>
                </a:cxn>
                <a:cxn ang="f79">
                  <a:pos x="f125" y="f106"/>
                </a:cxn>
              </a:cxnLst>
              <a:rect l="f103" t="f106" r="f104" b="f105"/>
              <a:pathLst>
                <a:path w="232" h="57">
                  <a:moveTo>
                    <a:pt x="f5" y="f8"/>
                  </a:moveTo>
                  <a:lnTo>
                    <a:pt x="f9" y="f8"/>
                  </a:lnTo>
                  <a:lnTo>
                    <a:pt x="f10" y="f8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7"/>
                  </a:lnTo>
                  <a:lnTo>
                    <a:pt x="f16" y="f17"/>
                  </a:lnTo>
                  <a:lnTo>
                    <a:pt x="f18" y="f7"/>
                  </a:lnTo>
                  <a:lnTo>
                    <a:pt x="f19" y="f20"/>
                  </a:lnTo>
                  <a:lnTo>
                    <a:pt x="f21" y="f20"/>
                  </a:lnTo>
                  <a:lnTo>
                    <a:pt x="f21" y="f9"/>
                  </a:lnTo>
                  <a:lnTo>
                    <a:pt x="f22" y="f23"/>
                  </a:lnTo>
                  <a:lnTo>
                    <a:pt x="f6" y="f5"/>
                  </a:lnTo>
                </a:path>
              </a:pathLst>
            </a:custGeom>
            <a:noFill/>
            <a:ln w="30166">
              <a:solidFill>
                <a:srgbClr val="603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56" name="Freeform 164"/>
            <p:cNvSpPr/>
            <p:nvPr/>
          </p:nvSpPr>
          <p:spPr>
            <a:xfrm>
              <a:off x="1687397" y="2525106"/>
              <a:ext cx="271064" cy="72061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77"/>
                <a:gd name="f7" fmla="val 642"/>
                <a:gd name="f8" fmla="val 275"/>
                <a:gd name="f9" fmla="val 74"/>
                <a:gd name="f10" fmla="val 47"/>
                <a:gd name="f11" fmla="val 265"/>
                <a:gd name="f12" fmla="val 18"/>
                <a:gd name="f13" fmla="val 248"/>
                <a:gd name="f14" fmla="val 224"/>
                <a:gd name="f15" fmla="val 202"/>
                <a:gd name="f16" fmla="val 179"/>
                <a:gd name="f17" fmla="val 161"/>
                <a:gd name="f18" fmla="val 146"/>
                <a:gd name="f19" fmla="val 24"/>
                <a:gd name="f20" fmla="val 134"/>
                <a:gd name="f21" fmla="val 30"/>
                <a:gd name="f22" fmla="val 123"/>
                <a:gd name="f23" fmla="val 46"/>
                <a:gd name="f24" fmla="val 108"/>
                <a:gd name="f25" fmla="val 63"/>
                <a:gd name="f26" fmla="val 89"/>
                <a:gd name="f27" fmla="val 91"/>
                <a:gd name="f28" fmla="val 75"/>
                <a:gd name="f29" fmla="val 110"/>
                <a:gd name="f30" fmla="val 67"/>
                <a:gd name="f31" fmla="val 145"/>
                <a:gd name="f32" fmla="val 54"/>
                <a:gd name="f33" fmla="val 166"/>
                <a:gd name="f34" fmla="val 36"/>
                <a:gd name="f35" fmla="val 186"/>
                <a:gd name="f36" fmla="val 14"/>
                <a:gd name="f37" fmla="val 194"/>
                <a:gd name="f38" fmla="val 212"/>
                <a:gd name="f39" fmla="val 4"/>
                <a:gd name="f40" fmla="val 241"/>
                <a:gd name="f41" fmla="val 5"/>
                <a:gd name="f42" fmla="val 266"/>
                <a:gd name="f43" fmla="val 292"/>
                <a:gd name="f44" fmla="val 319"/>
                <a:gd name="f45" fmla="val 20"/>
                <a:gd name="f46" fmla="val 326"/>
                <a:gd name="f47" fmla="val 26"/>
                <a:gd name="f48" fmla="val 342"/>
                <a:gd name="f49" fmla="val 43"/>
                <a:gd name="f50" fmla="val 372"/>
                <a:gd name="f51" fmla="val 395"/>
                <a:gd name="f52" fmla="val 59"/>
                <a:gd name="f53" fmla="val 410"/>
                <a:gd name="f54" fmla="val 440"/>
                <a:gd name="f55" fmla="val 451"/>
                <a:gd name="f56" fmla="val 474"/>
                <a:gd name="f57" fmla="val 62"/>
                <a:gd name="f58" fmla="val 487"/>
                <a:gd name="f59" fmla="val 71"/>
                <a:gd name="f60" fmla="val 493"/>
                <a:gd name="f61" fmla="val 88"/>
                <a:gd name="f62" fmla="val 93"/>
                <a:gd name="f63" fmla="val 507"/>
                <a:gd name="f64" fmla="val 97"/>
                <a:gd name="f65" fmla="val 518"/>
                <a:gd name="f66" fmla="val 100"/>
                <a:gd name="f67" fmla="val 530"/>
                <a:gd name="f68" fmla="val 106"/>
                <a:gd name="f69" fmla="val 521"/>
                <a:gd name="f70" fmla="val 115"/>
                <a:gd name="f71" fmla="val 524"/>
                <a:gd name="f72" fmla="val 113"/>
                <a:gd name="f73" fmla="val 545"/>
                <a:gd name="f74" fmla="val 552"/>
                <a:gd name="f75" fmla="val 564"/>
                <a:gd name="f76" fmla="val 148"/>
                <a:gd name="f77" fmla="val 612"/>
                <a:gd name="f78" fmla="val 143"/>
                <a:gd name="f79" fmla="+- 0 0 -90"/>
                <a:gd name="f80" fmla="*/ f3 1 277"/>
                <a:gd name="f81" fmla="*/ f4 1 642"/>
                <a:gd name="f82" fmla="+- f7 0 f5"/>
                <a:gd name="f83" fmla="+- f6 0 f5"/>
                <a:gd name="f84" fmla="*/ f79 f0 1"/>
                <a:gd name="f85" fmla="*/ f83 1 277"/>
                <a:gd name="f86" fmla="*/ f82 1 642"/>
                <a:gd name="f87" fmla="*/ 153 f83 1"/>
                <a:gd name="f88" fmla="*/ 40 f82 1"/>
                <a:gd name="f89" fmla="*/ 155 f83 1"/>
                <a:gd name="f90" fmla="*/ 25 f82 1"/>
                <a:gd name="f91" fmla="*/ 147 f83 1"/>
                <a:gd name="f92" fmla="*/ 10 f82 1"/>
                <a:gd name="f93" fmla="*/ 138 f83 1"/>
                <a:gd name="f94" fmla="*/ 0 f82 1"/>
                <a:gd name="f95" fmla="*/ 124 f83 1"/>
                <a:gd name="f96" fmla="*/ 113 f83 1"/>
                <a:gd name="f97" fmla="*/ 100 f83 1"/>
                <a:gd name="f98" fmla="*/ 90 f83 1"/>
                <a:gd name="f99" fmla="*/ 81 f83 1"/>
                <a:gd name="f100" fmla="*/ 12 f82 1"/>
                <a:gd name="f101" fmla="*/ 75 f83 1"/>
                <a:gd name="f102" fmla="*/ 15 f82 1"/>
                <a:gd name="f103" fmla="*/ 68 f83 1"/>
                <a:gd name="f104" fmla="*/ 24 f82 1"/>
                <a:gd name="f105" fmla="*/ 60 f83 1"/>
                <a:gd name="f106" fmla="*/ 33 f82 1"/>
                <a:gd name="f107" fmla="*/ 49 f83 1"/>
                <a:gd name="f108" fmla="*/ 49 f82 1"/>
                <a:gd name="f109" fmla="*/ 42 f83 1"/>
                <a:gd name="f110" fmla="*/ 58 f82 1"/>
                <a:gd name="f111" fmla="*/ 37 f83 1"/>
                <a:gd name="f112" fmla="*/ 77 f82 1"/>
                <a:gd name="f113" fmla="*/ 30 f83 1"/>
                <a:gd name="f114" fmla="*/ 87 f82 1"/>
                <a:gd name="f115" fmla="*/ 21 f83 1"/>
                <a:gd name="f116" fmla="*/ 98 f82 1"/>
                <a:gd name="f117" fmla="*/ 8 f83 1"/>
                <a:gd name="f118" fmla="*/ 103 f82 1"/>
                <a:gd name="f119" fmla="*/ 0 f83 1"/>
                <a:gd name="f120" fmla="*/ 112 f82 1"/>
                <a:gd name="f121" fmla="*/ 2 f83 1"/>
                <a:gd name="f122" fmla="*/ 128 f82 1"/>
                <a:gd name="f123" fmla="*/ 141 f82 1"/>
                <a:gd name="f124" fmla="*/ 145 f82 1"/>
                <a:gd name="f125" fmla="*/ 154 f82 1"/>
                <a:gd name="f126" fmla="*/ 169 f82 1"/>
                <a:gd name="f127" fmla="*/ 11 f83 1"/>
                <a:gd name="f128" fmla="*/ 172 f82 1"/>
                <a:gd name="f129" fmla="*/ 14 f83 1"/>
                <a:gd name="f130" fmla="*/ 180 f82 1"/>
                <a:gd name="f131" fmla="*/ 24 f83 1"/>
                <a:gd name="f132" fmla="*/ 196 f82 1"/>
                <a:gd name="f133" fmla="*/ 209 f82 1"/>
                <a:gd name="f134" fmla="*/ 33 f83 1"/>
                <a:gd name="f135" fmla="*/ 217 f82 1"/>
                <a:gd name="f136" fmla="*/ 233 f82 1"/>
                <a:gd name="f137" fmla="*/ 238 f82 1"/>
                <a:gd name="f138" fmla="*/ 251 f82 1"/>
                <a:gd name="f139" fmla="*/ 35 f83 1"/>
                <a:gd name="f140" fmla="*/ 258 f82 1"/>
                <a:gd name="f141" fmla="*/ 40 f83 1"/>
                <a:gd name="f142" fmla="*/ 261 f82 1"/>
                <a:gd name="f143" fmla="*/ 52 f83 1"/>
                <a:gd name="f144" fmla="*/ 268 f82 1"/>
                <a:gd name="f145" fmla="*/ 54 f83 1"/>
                <a:gd name="f146" fmla="*/ 274 f82 1"/>
                <a:gd name="f147" fmla="*/ 55 f83 1"/>
                <a:gd name="f148" fmla="*/ 280 f82 1"/>
                <a:gd name="f149" fmla="*/ 59 f83 1"/>
                <a:gd name="f150" fmla="*/ 275 f82 1"/>
                <a:gd name="f151" fmla="*/ 64 f83 1"/>
                <a:gd name="f152" fmla="*/ 277 f82 1"/>
                <a:gd name="f153" fmla="*/ 63 f83 1"/>
                <a:gd name="f154" fmla="*/ 289 f82 1"/>
                <a:gd name="f155" fmla="*/ 292 f82 1"/>
                <a:gd name="f156" fmla="*/ 298 f82 1"/>
                <a:gd name="f157" fmla="*/ 82 f83 1"/>
                <a:gd name="f158" fmla="*/ 323 f82 1"/>
                <a:gd name="f159" fmla="*/ 80 f83 1"/>
                <a:gd name="f160" fmla="*/ 340 f82 1"/>
                <a:gd name="f161" fmla="*/ 277 f83 1"/>
                <a:gd name="f162" fmla="*/ 642 f82 1"/>
                <a:gd name="f163" fmla="*/ f84 1 f2"/>
                <a:gd name="f164" fmla="*/ f87 1 277"/>
                <a:gd name="f165" fmla="*/ f88 1 642"/>
                <a:gd name="f166" fmla="*/ f89 1 277"/>
                <a:gd name="f167" fmla="*/ f90 1 642"/>
                <a:gd name="f168" fmla="*/ f91 1 277"/>
                <a:gd name="f169" fmla="*/ f92 1 642"/>
                <a:gd name="f170" fmla="*/ f93 1 277"/>
                <a:gd name="f171" fmla="*/ f94 1 642"/>
                <a:gd name="f172" fmla="*/ f95 1 277"/>
                <a:gd name="f173" fmla="*/ f96 1 277"/>
                <a:gd name="f174" fmla="*/ f97 1 277"/>
                <a:gd name="f175" fmla="*/ f98 1 277"/>
                <a:gd name="f176" fmla="*/ f99 1 277"/>
                <a:gd name="f177" fmla="*/ f100 1 642"/>
                <a:gd name="f178" fmla="*/ f101 1 277"/>
                <a:gd name="f179" fmla="*/ f102 1 642"/>
                <a:gd name="f180" fmla="*/ f103 1 277"/>
                <a:gd name="f181" fmla="*/ f104 1 642"/>
                <a:gd name="f182" fmla="*/ f105 1 277"/>
                <a:gd name="f183" fmla="*/ f106 1 642"/>
                <a:gd name="f184" fmla="*/ f107 1 277"/>
                <a:gd name="f185" fmla="*/ f108 1 642"/>
                <a:gd name="f186" fmla="*/ f109 1 277"/>
                <a:gd name="f187" fmla="*/ f110 1 642"/>
                <a:gd name="f188" fmla="*/ f111 1 277"/>
                <a:gd name="f189" fmla="*/ f112 1 642"/>
                <a:gd name="f190" fmla="*/ f113 1 277"/>
                <a:gd name="f191" fmla="*/ f114 1 642"/>
                <a:gd name="f192" fmla="*/ f115 1 277"/>
                <a:gd name="f193" fmla="*/ f116 1 642"/>
                <a:gd name="f194" fmla="*/ f117 1 277"/>
                <a:gd name="f195" fmla="*/ f118 1 642"/>
                <a:gd name="f196" fmla="*/ f119 1 277"/>
                <a:gd name="f197" fmla="*/ f120 1 642"/>
                <a:gd name="f198" fmla="*/ f121 1 277"/>
                <a:gd name="f199" fmla="*/ f122 1 642"/>
                <a:gd name="f200" fmla="*/ f123 1 642"/>
                <a:gd name="f201" fmla="*/ f124 1 642"/>
                <a:gd name="f202" fmla="*/ f125 1 642"/>
                <a:gd name="f203" fmla="*/ f126 1 642"/>
                <a:gd name="f204" fmla="*/ f127 1 277"/>
                <a:gd name="f205" fmla="*/ f128 1 642"/>
                <a:gd name="f206" fmla="*/ f129 1 277"/>
                <a:gd name="f207" fmla="*/ f130 1 642"/>
                <a:gd name="f208" fmla="*/ f131 1 277"/>
                <a:gd name="f209" fmla="*/ f132 1 642"/>
                <a:gd name="f210" fmla="*/ f133 1 642"/>
                <a:gd name="f211" fmla="*/ f134 1 277"/>
                <a:gd name="f212" fmla="*/ f135 1 642"/>
                <a:gd name="f213" fmla="*/ f136 1 642"/>
                <a:gd name="f214" fmla="*/ f137 1 642"/>
                <a:gd name="f215" fmla="*/ f138 1 642"/>
                <a:gd name="f216" fmla="*/ f139 1 277"/>
                <a:gd name="f217" fmla="*/ f140 1 642"/>
                <a:gd name="f218" fmla="*/ f141 1 277"/>
                <a:gd name="f219" fmla="*/ f142 1 642"/>
                <a:gd name="f220" fmla="*/ f143 1 277"/>
                <a:gd name="f221" fmla="*/ f144 1 642"/>
                <a:gd name="f222" fmla="*/ f145 1 277"/>
                <a:gd name="f223" fmla="*/ f146 1 642"/>
                <a:gd name="f224" fmla="*/ f147 1 277"/>
                <a:gd name="f225" fmla="*/ f148 1 642"/>
                <a:gd name="f226" fmla="*/ f149 1 277"/>
                <a:gd name="f227" fmla="*/ f150 1 642"/>
                <a:gd name="f228" fmla="*/ f151 1 277"/>
                <a:gd name="f229" fmla="*/ f152 1 642"/>
                <a:gd name="f230" fmla="*/ f153 1 277"/>
                <a:gd name="f231" fmla="*/ f154 1 642"/>
                <a:gd name="f232" fmla="*/ f155 1 642"/>
                <a:gd name="f233" fmla="*/ f156 1 642"/>
                <a:gd name="f234" fmla="*/ f157 1 277"/>
                <a:gd name="f235" fmla="*/ f158 1 642"/>
                <a:gd name="f236" fmla="*/ f159 1 277"/>
                <a:gd name="f237" fmla="*/ f160 1 642"/>
                <a:gd name="f238" fmla="*/ f161 1 277"/>
                <a:gd name="f239" fmla="*/ f162 1 642"/>
                <a:gd name="f240" fmla="+- f163 0 f1"/>
                <a:gd name="f241" fmla="*/ f164 1 f85"/>
                <a:gd name="f242" fmla="*/ f165 1 f86"/>
                <a:gd name="f243" fmla="*/ f166 1 f85"/>
                <a:gd name="f244" fmla="*/ f167 1 f86"/>
                <a:gd name="f245" fmla="*/ f168 1 f85"/>
                <a:gd name="f246" fmla="*/ f169 1 f86"/>
                <a:gd name="f247" fmla="*/ f170 1 f85"/>
                <a:gd name="f248" fmla="*/ f171 1 f86"/>
                <a:gd name="f249" fmla="*/ f172 1 f85"/>
                <a:gd name="f250" fmla="*/ f173 1 f85"/>
                <a:gd name="f251" fmla="*/ f174 1 f85"/>
                <a:gd name="f252" fmla="*/ f175 1 f85"/>
                <a:gd name="f253" fmla="*/ f176 1 f85"/>
                <a:gd name="f254" fmla="*/ f177 1 f86"/>
                <a:gd name="f255" fmla="*/ f178 1 f85"/>
                <a:gd name="f256" fmla="*/ f179 1 f86"/>
                <a:gd name="f257" fmla="*/ f180 1 f85"/>
                <a:gd name="f258" fmla="*/ f181 1 f86"/>
                <a:gd name="f259" fmla="*/ f182 1 f85"/>
                <a:gd name="f260" fmla="*/ f183 1 f86"/>
                <a:gd name="f261" fmla="*/ f184 1 f85"/>
                <a:gd name="f262" fmla="*/ f185 1 f86"/>
                <a:gd name="f263" fmla="*/ f186 1 f85"/>
                <a:gd name="f264" fmla="*/ f187 1 f86"/>
                <a:gd name="f265" fmla="*/ f188 1 f85"/>
                <a:gd name="f266" fmla="*/ f189 1 f86"/>
                <a:gd name="f267" fmla="*/ f190 1 f85"/>
                <a:gd name="f268" fmla="*/ f191 1 f86"/>
                <a:gd name="f269" fmla="*/ f192 1 f85"/>
                <a:gd name="f270" fmla="*/ f193 1 f86"/>
                <a:gd name="f271" fmla="*/ f194 1 f85"/>
                <a:gd name="f272" fmla="*/ f195 1 f86"/>
                <a:gd name="f273" fmla="*/ f196 1 f85"/>
                <a:gd name="f274" fmla="*/ f197 1 f86"/>
                <a:gd name="f275" fmla="*/ f198 1 f85"/>
                <a:gd name="f276" fmla="*/ f199 1 f86"/>
                <a:gd name="f277" fmla="*/ f200 1 f86"/>
                <a:gd name="f278" fmla="*/ f201 1 f86"/>
                <a:gd name="f279" fmla="*/ f202 1 f86"/>
                <a:gd name="f280" fmla="*/ f203 1 f86"/>
                <a:gd name="f281" fmla="*/ f204 1 f85"/>
                <a:gd name="f282" fmla="*/ f205 1 f86"/>
                <a:gd name="f283" fmla="*/ f206 1 f85"/>
                <a:gd name="f284" fmla="*/ f207 1 f86"/>
                <a:gd name="f285" fmla="*/ f208 1 f85"/>
                <a:gd name="f286" fmla="*/ f209 1 f86"/>
                <a:gd name="f287" fmla="*/ f210 1 f86"/>
                <a:gd name="f288" fmla="*/ f211 1 f85"/>
                <a:gd name="f289" fmla="*/ f212 1 f86"/>
                <a:gd name="f290" fmla="*/ f213 1 f86"/>
                <a:gd name="f291" fmla="*/ f214 1 f86"/>
                <a:gd name="f292" fmla="*/ f215 1 f86"/>
                <a:gd name="f293" fmla="*/ f216 1 f85"/>
                <a:gd name="f294" fmla="*/ f217 1 f86"/>
                <a:gd name="f295" fmla="*/ f218 1 f85"/>
                <a:gd name="f296" fmla="*/ f219 1 f86"/>
                <a:gd name="f297" fmla="*/ f220 1 f85"/>
                <a:gd name="f298" fmla="*/ f221 1 f86"/>
                <a:gd name="f299" fmla="*/ f222 1 f85"/>
                <a:gd name="f300" fmla="*/ f223 1 f86"/>
                <a:gd name="f301" fmla="*/ f224 1 f85"/>
                <a:gd name="f302" fmla="*/ f225 1 f86"/>
                <a:gd name="f303" fmla="*/ f226 1 f85"/>
                <a:gd name="f304" fmla="*/ f227 1 f86"/>
                <a:gd name="f305" fmla="*/ f228 1 f85"/>
                <a:gd name="f306" fmla="*/ f229 1 f86"/>
                <a:gd name="f307" fmla="*/ f230 1 f85"/>
                <a:gd name="f308" fmla="*/ f231 1 f86"/>
                <a:gd name="f309" fmla="*/ f232 1 f86"/>
                <a:gd name="f310" fmla="*/ f233 1 f86"/>
                <a:gd name="f311" fmla="*/ f234 1 f85"/>
                <a:gd name="f312" fmla="*/ f235 1 f86"/>
                <a:gd name="f313" fmla="*/ f236 1 f85"/>
                <a:gd name="f314" fmla="*/ f237 1 f86"/>
                <a:gd name="f315" fmla="*/ f238 1 f85"/>
                <a:gd name="f316" fmla="*/ f239 1 f86"/>
                <a:gd name="f317" fmla="*/ f273 f80 1"/>
                <a:gd name="f318" fmla="*/ f315 f80 1"/>
                <a:gd name="f319" fmla="*/ f316 f81 1"/>
                <a:gd name="f320" fmla="*/ f248 f81 1"/>
                <a:gd name="f321" fmla="*/ f241 f80 1"/>
                <a:gd name="f322" fmla="*/ f242 f81 1"/>
                <a:gd name="f323" fmla="*/ f243 f80 1"/>
                <a:gd name="f324" fmla="*/ f244 f81 1"/>
                <a:gd name="f325" fmla="*/ f245 f80 1"/>
                <a:gd name="f326" fmla="*/ f246 f81 1"/>
                <a:gd name="f327" fmla="*/ f247 f80 1"/>
                <a:gd name="f328" fmla="*/ f249 f80 1"/>
                <a:gd name="f329" fmla="*/ f250 f80 1"/>
                <a:gd name="f330" fmla="*/ f251 f80 1"/>
                <a:gd name="f331" fmla="*/ f252 f80 1"/>
                <a:gd name="f332" fmla="*/ f253 f80 1"/>
                <a:gd name="f333" fmla="*/ f254 f81 1"/>
                <a:gd name="f334" fmla="*/ f255 f80 1"/>
                <a:gd name="f335" fmla="*/ f256 f81 1"/>
                <a:gd name="f336" fmla="*/ f257 f80 1"/>
                <a:gd name="f337" fmla="*/ f258 f81 1"/>
                <a:gd name="f338" fmla="*/ f259 f80 1"/>
                <a:gd name="f339" fmla="*/ f260 f81 1"/>
                <a:gd name="f340" fmla="*/ f261 f80 1"/>
                <a:gd name="f341" fmla="*/ f262 f81 1"/>
                <a:gd name="f342" fmla="*/ f263 f80 1"/>
                <a:gd name="f343" fmla="*/ f264 f81 1"/>
                <a:gd name="f344" fmla="*/ f265 f80 1"/>
                <a:gd name="f345" fmla="*/ f266 f81 1"/>
                <a:gd name="f346" fmla="*/ f267 f80 1"/>
                <a:gd name="f347" fmla="*/ f268 f81 1"/>
                <a:gd name="f348" fmla="*/ f269 f80 1"/>
                <a:gd name="f349" fmla="*/ f270 f81 1"/>
                <a:gd name="f350" fmla="*/ f271 f80 1"/>
                <a:gd name="f351" fmla="*/ f272 f81 1"/>
                <a:gd name="f352" fmla="*/ f274 f81 1"/>
                <a:gd name="f353" fmla="*/ f275 f80 1"/>
                <a:gd name="f354" fmla="*/ f276 f81 1"/>
                <a:gd name="f355" fmla="*/ f277 f81 1"/>
                <a:gd name="f356" fmla="*/ f278 f81 1"/>
                <a:gd name="f357" fmla="*/ f279 f81 1"/>
                <a:gd name="f358" fmla="*/ f280 f81 1"/>
                <a:gd name="f359" fmla="*/ f281 f80 1"/>
                <a:gd name="f360" fmla="*/ f282 f81 1"/>
                <a:gd name="f361" fmla="*/ f283 f80 1"/>
                <a:gd name="f362" fmla="*/ f284 f81 1"/>
                <a:gd name="f363" fmla="*/ f285 f80 1"/>
                <a:gd name="f364" fmla="*/ f286 f81 1"/>
                <a:gd name="f365" fmla="*/ f287 f81 1"/>
                <a:gd name="f366" fmla="*/ f288 f80 1"/>
                <a:gd name="f367" fmla="*/ f289 f81 1"/>
                <a:gd name="f368" fmla="*/ f290 f81 1"/>
                <a:gd name="f369" fmla="*/ f291 f81 1"/>
                <a:gd name="f370" fmla="*/ f292 f81 1"/>
                <a:gd name="f371" fmla="*/ f293 f80 1"/>
                <a:gd name="f372" fmla="*/ f294 f81 1"/>
                <a:gd name="f373" fmla="*/ f295 f80 1"/>
                <a:gd name="f374" fmla="*/ f296 f81 1"/>
                <a:gd name="f375" fmla="*/ f297 f80 1"/>
                <a:gd name="f376" fmla="*/ f298 f81 1"/>
                <a:gd name="f377" fmla="*/ f299 f80 1"/>
                <a:gd name="f378" fmla="*/ f300 f81 1"/>
                <a:gd name="f379" fmla="*/ f301 f80 1"/>
                <a:gd name="f380" fmla="*/ f302 f81 1"/>
                <a:gd name="f381" fmla="*/ f303 f80 1"/>
                <a:gd name="f382" fmla="*/ f304 f81 1"/>
                <a:gd name="f383" fmla="*/ f305 f80 1"/>
                <a:gd name="f384" fmla="*/ f306 f81 1"/>
                <a:gd name="f385" fmla="*/ f307 f80 1"/>
                <a:gd name="f386" fmla="*/ f308 f81 1"/>
                <a:gd name="f387" fmla="*/ f309 f81 1"/>
                <a:gd name="f388" fmla="*/ f310 f81 1"/>
                <a:gd name="f389" fmla="*/ f311 f80 1"/>
                <a:gd name="f390" fmla="*/ f312 f81 1"/>
                <a:gd name="f391" fmla="*/ f313 f80 1"/>
                <a:gd name="f392" fmla="*/ f314 f8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0">
                  <a:pos x="f321" y="f322"/>
                </a:cxn>
                <a:cxn ang="f240">
                  <a:pos x="f323" y="f324"/>
                </a:cxn>
                <a:cxn ang="f240">
                  <a:pos x="f325" y="f326"/>
                </a:cxn>
                <a:cxn ang="f240">
                  <a:pos x="f327" y="f320"/>
                </a:cxn>
                <a:cxn ang="f240">
                  <a:pos x="f328" y="f320"/>
                </a:cxn>
                <a:cxn ang="f240">
                  <a:pos x="f329" y="f320"/>
                </a:cxn>
                <a:cxn ang="f240">
                  <a:pos x="f330" y="f320"/>
                </a:cxn>
                <a:cxn ang="f240">
                  <a:pos x="f331" y="f326"/>
                </a:cxn>
                <a:cxn ang="f240">
                  <a:pos x="f332" y="f333"/>
                </a:cxn>
                <a:cxn ang="f240">
                  <a:pos x="f334" y="f335"/>
                </a:cxn>
                <a:cxn ang="f240">
                  <a:pos x="f336" y="f337"/>
                </a:cxn>
                <a:cxn ang="f240">
                  <a:pos x="f338" y="f339"/>
                </a:cxn>
                <a:cxn ang="f240">
                  <a:pos x="f340" y="f341"/>
                </a:cxn>
                <a:cxn ang="f240">
                  <a:pos x="f342" y="f343"/>
                </a:cxn>
                <a:cxn ang="f240">
                  <a:pos x="f344" y="f345"/>
                </a:cxn>
                <a:cxn ang="f240">
                  <a:pos x="f346" y="f347"/>
                </a:cxn>
                <a:cxn ang="f240">
                  <a:pos x="f348" y="f349"/>
                </a:cxn>
                <a:cxn ang="f240">
                  <a:pos x="f350" y="f351"/>
                </a:cxn>
                <a:cxn ang="f240">
                  <a:pos x="f317" y="f352"/>
                </a:cxn>
                <a:cxn ang="f240">
                  <a:pos x="f353" y="f354"/>
                </a:cxn>
                <a:cxn ang="f240">
                  <a:pos x="f353" y="f355"/>
                </a:cxn>
                <a:cxn ang="f240">
                  <a:pos x="f353" y="f356"/>
                </a:cxn>
                <a:cxn ang="f240">
                  <a:pos x="f353" y="f357"/>
                </a:cxn>
                <a:cxn ang="f240">
                  <a:pos x="f353" y="f358"/>
                </a:cxn>
                <a:cxn ang="f240">
                  <a:pos x="f359" y="f360"/>
                </a:cxn>
                <a:cxn ang="f240">
                  <a:pos x="f361" y="f362"/>
                </a:cxn>
                <a:cxn ang="f240">
                  <a:pos x="f363" y="f364"/>
                </a:cxn>
                <a:cxn ang="f240">
                  <a:pos x="f346" y="f365"/>
                </a:cxn>
                <a:cxn ang="f240">
                  <a:pos x="f366" y="f367"/>
                </a:cxn>
                <a:cxn ang="f240">
                  <a:pos x="f344" y="f368"/>
                </a:cxn>
                <a:cxn ang="f240">
                  <a:pos x="f344" y="f369"/>
                </a:cxn>
                <a:cxn ang="f240">
                  <a:pos x="f344" y="f370"/>
                </a:cxn>
                <a:cxn ang="f240">
                  <a:pos x="f371" y="f372"/>
                </a:cxn>
                <a:cxn ang="f240">
                  <a:pos x="f373" y="f374"/>
                </a:cxn>
                <a:cxn ang="f240">
                  <a:pos x="f340" y="f374"/>
                </a:cxn>
                <a:cxn ang="f240">
                  <a:pos x="f375" y="f376"/>
                </a:cxn>
                <a:cxn ang="f240">
                  <a:pos x="f377" y="f378"/>
                </a:cxn>
                <a:cxn ang="f240">
                  <a:pos x="f379" y="f380"/>
                </a:cxn>
                <a:cxn ang="f240">
                  <a:pos x="f381" y="f382"/>
                </a:cxn>
                <a:cxn ang="f240">
                  <a:pos x="f383" y="f384"/>
                </a:cxn>
                <a:cxn ang="f240">
                  <a:pos x="f385" y="f380"/>
                </a:cxn>
                <a:cxn ang="f240">
                  <a:pos x="f385" y="f386"/>
                </a:cxn>
                <a:cxn ang="f240">
                  <a:pos x="f336" y="f387"/>
                </a:cxn>
                <a:cxn ang="f240">
                  <a:pos x="f332" y="f388"/>
                </a:cxn>
                <a:cxn ang="f240">
                  <a:pos x="f389" y="f390"/>
                </a:cxn>
                <a:cxn ang="f240">
                  <a:pos x="f391" y="f392"/>
                </a:cxn>
              </a:cxnLst>
              <a:rect l="f317" t="f320" r="f318" b="f319"/>
              <a:pathLst>
                <a:path w="277" h="642">
                  <a:moveTo>
                    <a:pt x="f8" y="f9"/>
                  </a:moveTo>
                  <a:lnTo>
                    <a:pt x="f6" y="f10"/>
                  </a:lnTo>
                  <a:lnTo>
                    <a:pt x="f11" y="f12"/>
                  </a:lnTo>
                  <a:lnTo>
                    <a:pt x="f13" y="f5"/>
                  </a:lnTo>
                  <a:lnTo>
                    <a:pt x="f14" y="f5"/>
                  </a:lnTo>
                  <a:lnTo>
                    <a:pt x="f15" y="f5"/>
                  </a:lnTo>
                  <a:lnTo>
                    <a:pt x="f16" y="f5"/>
                  </a:lnTo>
                  <a:lnTo>
                    <a:pt x="f17" y="f12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5" y="f38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39" y="f8"/>
                  </a:lnTo>
                  <a:lnTo>
                    <a:pt x="f39" y="f43"/>
                  </a:lnTo>
                  <a:lnTo>
                    <a:pt x="f39" y="f44"/>
                  </a:lnTo>
                  <a:lnTo>
                    <a:pt x="f45" y="f46"/>
                  </a:lnTo>
                  <a:lnTo>
                    <a:pt x="f47" y="f48"/>
                  </a:lnTo>
                  <a:lnTo>
                    <a:pt x="f49" y="f50"/>
                  </a:lnTo>
                  <a:lnTo>
                    <a:pt x="f32" y="f51"/>
                  </a:lnTo>
                  <a:lnTo>
                    <a:pt x="f52" y="f53"/>
                  </a:lnTo>
                  <a:lnTo>
                    <a:pt x="f30" y="f54"/>
                  </a:lnTo>
                  <a:lnTo>
                    <a:pt x="f30" y="f55"/>
                  </a:lnTo>
                  <a:lnTo>
                    <a:pt x="f30" y="f56"/>
                  </a:lnTo>
                  <a:lnTo>
                    <a:pt x="f57" y="f58"/>
                  </a:lnTo>
                  <a:lnTo>
                    <a:pt x="f59" y="f60"/>
                  </a:lnTo>
                  <a:lnTo>
                    <a:pt x="f61" y="f60"/>
                  </a:lnTo>
                  <a:lnTo>
                    <a:pt x="f62" y="f63"/>
                  </a:lnTo>
                  <a:lnTo>
                    <a:pt x="f64" y="f65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72" y="f67"/>
                  </a:lnTo>
                  <a:lnTo>
                    <a:pt x="f72" y="f73"/>
                  </a:lnTo>
                  <a:lnTo>
                    <a:pt x="f22" y="f74"/>
                  </a:lnTo>
                  <a:lnTo>
                    <a:pt x="f18" y="f75"/>
                  </a:lnTo>
                  <a:lnTo>
                    <a:pt x="f76" y="f77"/>
                  </a:lnTo>
                  <a:lnTo>
                    <a:pt x="f78" y="f7"/>
                  </a:lnTo>
                </a:path>
              </a:pathLst>
            </a:custGeom>
            <a:noFill/>
            <a:ln w="30166">
              <a:solidFill>
                <a:srgbClr val="603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57" name="Freeform 165"/>
            <p:cNvSpPr/>
            <p:nvPr/>
          </p:nvSpPr>
          <p:spPr>
            <a:xfrm>
              <a:off x="1825883" y="3251286"/>
              <a:ext cx="23673" cy="18779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6"/>
                <a:gd name="f7" fmla="val 166"/>
                <a:gd name="f8" fmla="val 3"/>
                <a:gd name="f9" fmla="val 143"/>
                <a:gd name="f10" fmla="val 120"/>
                <a:gd name="f11" fmla="val 99"/>
                <a:gd name="f12" fmla="val 77"/>
                <a:gd name="f13" fmla="val 54"/>
                <a:gd name="f14" fmla="val 31"/>
                <a:gd name="f15" fmla="+- 0 0 -90"/>
                <a:gd name="f16" fmla="*/ f3 1 26"/>
                <a:gd name="f17" fmla="*/ f4 1 166"/>
                <a:gd name="f18" fmla="+- f7 0 f5"/>
                <a:gd name="f19" fmla="+- f6 0 f5"/>
                <a:gd name="f20" fmla="*/ f15 f0 1"/>
                <a:gd name="f21" fmla="*/ f19 1 26"/>
                <a:gd name="f22" fmla="*/ f18 1 166"/>
                <a:gd name="f23" fmla="*/ 12 f19 1"/>
                <a:gd name="f24" fmla="*/ 89 f18 1"/>
                <a:gd name="f25" fmla="*/ 2 f19 1"/>
                <a:gd name="f26" fmla="*/ 76 f18 1"/>
                <a:gd name="f27" fmla="*/ 65 f18 1"/>
                <a:gd name="f28" fmla="*/ 54 f18 1"/>
                <a:gd name="f29" fmla="*/ 41 f18 1"/>
                <a:gd name="f30" fmla="*/ 29 f18 1"/>
                <a:gd name="f31" fmla="*/ 16 f18 1"/>
                <a:gd name="f32" fmla="*/ 0 f19 1"/>
                <a:gd name="f33" fmla="*/ 0 f18 1"/>
                <a:gd name="f34" fmla="*/ 26 f19 1"/>
                <a:gd name="f35" fmla="*/ 166 f18 1"/>
                <a:gd name="f36" fmla="*/ f20 1 f2"/>
                <a:gd name="f37" fmla="*/ f23 1 26"/>
                <a:gd name="f38" fmla="*/ f24 1 166"/>
                <a:gd name="f39" fmla="*/ f25 1 26"/>
                <a:gd name="f40" fmla="*/ f26 1 166"/>
                <a:gd name="f41" fmla="*/ f27 1 166"/>
                <a:gd name="f42" fmla="*/ f28 1 166"/>
                <a:gd name="f43" fmla="*/ f29 1 166"/>
                <a:gd name="f44" fmla="*/ f30 1 166"/>
                <a:gd name="f45" fmla="*/ f31 1 166"/>
                <a:gd name="f46" fmla="*/ f32 1 26"/>
                <a:gd name="f47" fmla="*/ f33 1 166"/>
                <a:gd name="f48" fmla="*/ f34 1 26"/>
                <a:gd name="f49" fmla="*/ f35 1 166"/>
                <a:gd name="f50" fmla="+- f36 0 f1"/>
                <a:gd name="f51" fmla="*/ f37 1 f21"/>
                <a:gd name="f52" fmla="*/ f38 1 f22"/>
                <a:gd name="f53" fmla="*/ f39 1 f21"/>
                <a:gd name="f54" fmla="*/ f40 1 f22"/>
                <a:gd name="f55" fmla="*/ f41 1 f22"/>
                <a:gd name="f56" fmla="*/ f42 1 f22"/>
                <a:gd name="f57" fmla="*/ f43 1 f22"/>
                <a:gd name="f58" fmla="*/ f44 1 f22"/>
                <a:gd name="f59" fmla="*/ f45 1 f22"/>
                <a:gd name="f60" fmla="*/ f46 1 f21"/>
                <a:gd name="f61" fmla="*/ f47 1 f22"/>
                <a:gd name="f62" fmla="*/ f48 1 f21"/>
                <a:gd name="f63" fmla="*/ f49 1 f22"/>
                <a:gd name="f64" fmla="*/ f60 f16 1"/>
                <a:gd name="f65" fmla="*/ f62 f16 1"/>
                <a:gd name="f66" fmla="*/ f63 f17 1"/>
                <a:gd name="f67" fmla="*/ f61 f17 1"/>
                <a:gd name="f68" fmla="*/ f51 f16 1"/>
                <a:gd name="f69" fmla="*/ f52 f17 1"/>
                <a:gd name="f70" fmla="*/ f53 f16 1"/>
                <a:gd name="f71" fmla="*/ f54 f17 1"/>
                <a:gd name="f72" fmla="*/ f55 f17 1"/>
                <a:gd name="f73" fmla="*/ f56 f17 1"/>
                <a:gd name="f74" fmla="*/ f57 f17 1"/>
                <a:gd name="f75" fmla="*/ f58 f17 1"/>
                <a:gd name="f76" fmla="*/ f59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0">
                  <a:pos x="f68" y="f69"/>
                </a:cxn>
                <a:cxn ang="f50">
                  <a:pos x="f70" y="f71"/>
                </a:cxn>
                <a:cxn ang="f50">
                  <a:pos x="f70" y="f72"/>
                </a:cxn>
                <a:cxn ang="f50">
                  <a:pos x="f70" y="f73"/>
                </a:cxn>
                <a:cxn ang="f50">
                  <a:pos x="f70" y="f74"/>
                </a:cxn>
                <a:cxn ang="f50">
                  <a:pos x="f70" y="f75"/>
                </a:cxn>
                <a:cxn ang="f50">
                  <a:pos x="f70" y="f76"/>
                </a:cxn>
                <a:cxn ang="f50">
                  <a:pos x="f64" y="f67"/>
                </a:cxn>
              </a:cxnLst>
              <a:rect l="f64" t="f67" r="f65" b="f66"/>
              <a:pathLst>
                <a:path w="26" h="166">
                  <a:moveTo>
                    <a:pt x="f6" y="f7"/>
                  </a:moveTo>
                  <a:lnTo>
                    <a:pt x="f8" y="f9"/>
                  </a:lnTo>
                  <a:lnTo>
                    <a:pt x="f8" y="f10"/>
                  </a:lnTo>
                  <a:lnTo>
                    <a:pt x="f8" y="f11"/>
                  </a:lnTo>
                  <a:lnTo>
                    <a:pt x="f8" y="f12"/>
                  </a:lnTo>
                  <a:lnTo>
                    <a:pt x="f8" y="f13"/>
                  </a:lnTo>
                  <a:lnTo>
                    <a:pt x="f8" y="f14"/>
                  </a:lnTo>
                  <a:lnTo>
                    <a:pt x="f5" y="f5"/>
                  </a:lnTo>
                </a:path>
              </a:pathLst>
            </a:custGeom>
            <a:noFill/>
            <a:ln w="30166">
              <a:solidFill>
                <a:srgbClr val="603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58" name="Freeform 166"/>
            <p:cNvSpPr/>
            <p:nvPr/>
          </p:nvSpPr>
          <p:spPr>
            <a:xfrm>
              <a:off x="1798661" y="3439085"/>
              <a:ext cx="49715" cy="4730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0"/>
                <a:gd name="f7" fmla="val 43"/>
                <a:gd name="f8" fmla="val 5"/>
                <a:gd name="f9" fmla="val 26"/>
                <a:gd name="f10" fmla="val 36"/>
                <a:gd name="f11" fmla="val 18"/>
                <a:gd name="f12" fmla="+- 0 0 -90"/>
                <a:gd name="f13" fmla="*/ f3 1 50"/>
                <a:gd name="f14" fmla="*/ f4 1 43"/>
                <a:gd name="f15" fmla="+- f7 0 f5"/>
                <a:gd name="f16" fmla="+- f6 0 f5"/>
                <a:gd name="f17" fmla="*/ f12 f0 1"/>
                <a:gd name="f18" fmla="*/ f16 1 50"/>
                <a:gd name="f19" fmla="*/ f15 1 43"/>
                <a:gd name="f20" fmla="*/ 0 f16 1"/>
                <a:gd name="f21" fmla="*/ 21 f15 1"/>
                <a:gd name="f22" fmla="*/ 2 f16 1"/>
                <a:gd name="f23" fmla="*/ 13 f15 1"/>
                <a:gd name="f24" fmla="*/ 21 f16 1"/>
                <a:gd name="f25" fmla="*/ 9 f15 1"/>
                <a:gd name="f26" fmla="*/ 28 f16 1"/>
                <a:gd name="f27" fmla="*/ 0 f15 1"/>
                <a:gd name="f28" fmla="*/ 50 f16 1"/>
                <a:gd name="f29" fmla="*/ 43 f15 1"/>
                <a:gd name="f30" fmla="*/ f17 1 f2"/>
                <a:gd name="f31" fmla="*/ f20 1 50"/>
                <a:gd name="f32" fmla="*/ f21 1 43"/>
                <a:gd name="f33" fmla="*/ f22 1 50"/>
                <a:gd name="f34" fmla="*/ f23 1 43"/>
                <a:gd name="f35" fmla="*/ f24 1 50"/>
                <a:gd name="f36" fmla="*/ f25 1 43"/>
                <a:gd name="f37" fmla="*/ f26 1 50"/>
                <a:gd name="f38" fmla="*/ f27 1 43"/>
                <a:gd name="f39" fmla="*/ f28 1 50"/>
                <a:gd name="f40" fmla="*/ f29 1 43"/>
                <a:gd name="f41" fmla="+- f30 0 f1"/>
                <a:gd name="f42" fmla="*/ f31 1 f18"/>
                <a:gd name="f43" fmla="*/ f32 1 f19"/>
                <a:gd name="f44" fmla="*/ f33 1 f18"/>
                <a:gd name="f45" fmla="*/ f34 1 f19"/>
                <a:gd name="f46" fmla="*/ f35 1 f18"/>
                <a:gd name="f47" fmla="*/ f36 1 f19"/>
                <a:gd name="f48" fmla="*/ f37 1 f18"/>
                <a:gd name="f49" fmla="*/ f38 1 f19"/>
                <a:gd name="f50" fmla="*/ f39 1 f18"/>
                <a:gd name="f51" fmla="*/ f40 1 f19"/>
                <a:gd name="f52" fmla="*/ f42 f13 1"/>
                <a:gd name="f53" fmla="*/ f50 f13 1"/>
                <a:gd name="f54" fmla="*/ f51 f14 1"/>
                <a:gd name="f55" fmla="*/ f49 f14 1"/>
                <a:gd name="f56" fmla="*/ f43 f14 1"/>
                <a:gd name="f57" fmla="*/ f44 f13 1"/>
                <a:gd name="f58" fmla="*/ f45 f14 1"/>
                <a:gd name="f59" fmla="*/ f46 f13 1"/>
                <a:gd name="f60" fmla="*/ f47 f14 1"/>
                <a:gd name="f61" fmla="*/ f48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1">
                  <a:pos x="f52" y="f56"/>
                </a:cxn>
                <a:cxn ang="f41">
                  <a:pos x="f57" y="f58"/>
                </a:cxn>
                <a:cxn ang="f41">
                  <a:pos x="f59" y="f60"/>
                </a:cxn>
                <a:cxn ang="f41">
                  <a:pos x="f61" y="f55"/>
                </a:cxn>
              </a:cxnLst>
              <a:rect l="f52" t="f55" r="f53" b="f54"/>
              <a:pathLst>
                <a:path w="50" h="43">
                  <a:moveTo>
                    <a:pt x="f5" y="f7"/>
                  </a:moveTo>
                  <a:lnTo>
                    <a:pt x="f8" y="f9"/>
                  </a:lnTo>
                  <a:lnTo>
                    <a:pt x="f10" y="f11"/>
                  </a:lnTo>
                  <a:lnTo>
                    <a:pt x="f6" y="f5"/>
                  </a:lnTo>
                </a:path>
              </a:pathLst>
            </a:custGeom>
            <a:noFill/>
            <a:ln w="30166">
              <a:solidFill>
                <a:srgbClr val="603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59" name="Freeform 167"/>
            <p:cNvSpPr/>
            <p:nvPr/>
          </p:nvSpPr>
          <p:spPr>
            <a:xfrm>
              <a:off x="1584408" y="3173379"/>
              <a:ext cx="215432" cy="36169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21"/>
                <a:gd name="f7" fmla="val 321"/>
                <a:gd name="f8" fmla="val 76"/>
                <a:gd name="f9" fmla="val 64"/>
                <a:gd name="f10" fmla="val 307"/>
                <a:gd name="f11" fmla="val 68"/>
                <a:gd name="f12" fmla="val 286"/>
                <a:gd name="f13" fmla="val 266"/>
                <a:gd name="f14" fmla="val 43"/>
                <a:gd name="f15" fmla="val 261"/>
                <a:gd name="f16" fmla="val 41"/>
                <a:gd name="f17" fmla="val 244"/>
                <a:gd name="f18" fmla="val 17"/>
                <a:gd name="f19" fmla="val 7"/>
                <a:gd name="f20" fmla="val 233"/>
                <a:gd name="f21" fmla="val 169"/>
                <a:gd name="f22" fmla="val 150"/>
                <a:gd name="f23" fmla="val 135"/>
                <a:gd name="f24" fmla="val 118"/>
                <a:gd name="f25" fmla="val 8"/>
                <a:gd name="f26" fmla="val 101"/>
                <a:gd name="f27" fmla="val 31"/>
                <a:gd name="f28" fmla="val 84"/>
                <a:gd name="f29" fmla="val 53"/>
                <a:gd name="f30" fmla="val 80"/>
                <a:gd name="f31" fmla="val 66"/>
                <a:gd name="f32" fmla="val 89"/>
                <a:gd name="f33" fmla="val 83"/>
                <a:gd name="f34" fmla="val 85"/>
                <a:gd name="f35" fmla="val 94"/>
                <a:gd name="f36" fmla="val 92"/>
                <a:gd name="f37" fmla="val 103"/>
                <a:gd name="f38" fmla="val 67"/>
                <a:gd name="f39" fmla="val 116"/>
                <a:gd name="f40" fmla="val 60"/>
                <a:gd name="f41" fmla="val 122"/>
                <a:gd name="f42" fmla="val 39"/>
                <a:gd name="f43" fmla="val 133"/>
                <a:gd name="f44" fmla="val 25"/>
                <a:gd name="f45" fmla="val 145"/>
                <a:gd name="f46" fmla="val 4"/>
                <a:gd name="f47" fmla="val 152"/>
                <a:gd name="f48" fmla="val 186"/>
                <a:gd name="f49" fmla="val 33"/>
                <a:gd name="f50" fmla="val 50"/>
                <a:gd name="f51" fmla="val 178"/>
                <a:gd name="f52" fmla="val 161"/>
                <a:gd name="f53" fmla="val 160"/>
                <a:gd name="f54" fmla="val 177"/>
                <a:gd name="f55" fmla="val 155"/>
                <a:gd name="f56" fmla="val 195"/>
                <a:gd name="f57" fmla="val 210"/>
                <a:gd name="f58" fmla="val 154"/>
                <a:gd name="f59" fmla="val 222"/>
                <a:gd name="f60" fmla="val 159"/>
                <a:gd name="f61" fmla="val 253"/>
                <a:gd name="f62" fmla="val 171"/>
                <a:gd name="f63" fmla="val 270"/>
                <a:gd name="f64" fmla="val 278"/>
                <a:gd name="f65" fmla="+- 0 0 -90"/>
                <a:gd name="f66" fmla="*/ f3 1 221"/>
                <a:gd name="f67" fmla="*/ f4 1 321"/>
                <a:gd name="f68" fmla="+- f7 0 f5"/>
                <a:gd name="f69" fmla="+- f6 0 f5"/>
                <a:gd name="f70" fmla="*/ f65 f0 1"/>
                <a:gd name="f71" fmla="*/ f69 1 221"/>
                <a:gd name="f72" fmla="*/ f68 1 321"/>
                <a:gd name="f73" fmla="*/ 43 f69 1"/>
                <a:gd name="f74" fmla="*/ 171 f68 1"/>
                <a:gd name="f75" fmla="*/ 36 f69 1"/>
                <a:gd name="f76" fmla="*/ 164 f68 1"/>
                <a:gd name="f77" fmla="*/ 38 f69 1"/>
                <a:gd name="f78" fmla="*/ 152 f68 1"/>
                <a:gd name="f79" fmla="*/ 141 f68 1"/>
                <a:gd name="f80" fmla="*/ 25 f69 1"/>
                <a:gd name="f81" fmla="*/ 139 f68 1"/>
                <a:gd name="f82" fmla="*/ 23 f69 1"/>
                <a:gd name="f83" fmla="*/ 130 f68 1"/>
                <a:gd name="f84" fmla="*/ 10 f69 1"/>
                <a:gd name="f85" fmla="*/ 4 f69 1"/>
                <a:gd name="f86" fmla="*/ 124 f68 1"/>
                <a:gd name="f87" fmla="*/ 0 f69 1"/>
                <a:gd name="f88" fmla="*/ 90 f68 1"/>
                <a:gd name="f89" fmla="*/ 79 f68 1"/>
                <a:gd name="f90" fmla="*/ 71 f68 1"/>
                <a:gd name="f91" fmla="*/ 63 f68 1"/>
                <a:gd name="f92" fmla="*/ 5 f69 1"/>
                <a:gd name="f93" fmla="*/ 53 f68 1"/>
                <a:gd name="f94" fmla="*/ 18 f69 1"/>
                <a:gd name="f95" fmla="*/ 45 f68 1"/>
                <a:gd name="f96" fmla="*/ 30 f69 1"/>
                <a:gd name="f97" fmla="*/ 43 f68 1"/>
                <a:gd name="f98" fmla="*/ 47 f68 1"/>
                <a:gd name="f99" fmla="*/ 47 f69 1"/>
                <a:gd name="f100" fmla="*/ 54 f69 1"/>
                <a:gd name="f101" fmla="*/ 49 f68 1"/>
                <a:gd name="f102" fmla="*/ 58 f69 1"/>
                <a:gd name="f103" fmla="*/ 36 f68 1"/>
                <a:gd name="f104" fmla="*/ 65 f69 1"/>
                <a:gd name="f105" fmla="*/ 32 f68 1"/>
                <a:gd name="f106" fmla="*/ 70 f69 1"/>
                <a:gd name="f107" fmla="*/ 21 f68 1"/>
                <a:gd name="f108" fmla="*/ 75 f69 1"/>
                <a:gd name="f109" fmla="*/ 13 f68 1"/>
                <a:gd name="f110" fmla="*/ 82 f69 1"/>
                <a:gd name="f111" fmla="*/ 2 f68 1"/>
                <a:gd name="f112" fmla="*/ 86 f69 1"/>
                <a:gd name="f113" fmla="*/ 0 f68 1"/>
                <a:gd name="f114" fmla="*/ 96 f69 1"/>
                <a:gd name="f115" fmla="*/ 106 f69 1"/>
                <a:gd name="f116" fmla="*/ 9 f68 1"/>
                <a:gd name="f117" fmla="*/ 18 f68 1"/>
                <a:gd name="f118" fmla="*/ 26 f68 1"/>
                <a:gd name="f119" fmla="*/ 101 f69 1"/>
                <a:gd name="f120" fmla="*/ 91 f69 1"/>
                <a:gd name="f121" fmla="*/ 85 f68 1"/>
                <a:gd name="f122" fmla="*/ 94 f68 1"/>
                <a:gd name="f123" fmla="*/ 88 f69 1"/>
                <a:gd name="f124" fmla="*/ 104 f68 1"/>
                <a:gd name="f125" fmla="*/ 112 f68 1"/>
                <a:gd name="f126" fmla="*/ 118 f68 1"/>
                <a:gd name="f127" fmla="*/ 90 f69 1"/>
                <a:gd name="f128" fmla="*/ 134 f68 1"/>
                <a:gd name="f129" fmla="*/ 98 f69 1"/>
                <a:gd name="f130" fmla="*/ 143 f68 1"/>
                <a:gd name="f131" fmla="*/ 147 f68 1"/>
                <a:gd name="f132" fmla="*/ 126 f69 1"/>
                <a:gd name="f133" fmla="*/ 221 f69 1"/>
                <a:gd name="f134" fmla="*/ 321 f68 1"/>
                <a:gd name="f135" fmla="*/ f70 1 f2"/>
                <a:gd name="f136" fmla="*/ f73 1 221"/>
                <a:gd name="f137" fmla="*/ f74 1 321"/>
                <a:gd name="f138" fmla="*/ f75 1 221"/>
                <a:gd name="f139" fmla="*/ f76 1 321"/>
                <a:gd name="f140" fmla="*/ f77 1 221"/>
                <a:gd name="f141" fmla="*/ f78 1 321"/>
                <a:gd name="f142" fmla="*/ f79 1 321"/>
                <a:gd name="f143" fmla="*/ f80 1 221"/>
                <a:gd name="f144" fmla="*/ f81 1 321"/>
                <a:gd name="f145" fmla="*/ f82 1 221"/>
                <a:gd name="f146" fmla="*/ f83 1 321"/>
                <a:gd name="f147" fmla="*/ f84 1 221"/>
                <a:gd name="f148" fmla="*/ f85 1 221"/>
                <a:gd name="f149" fmla="*/ f86 1 321"/>
                <a:gd name="f150" fmla="*/ f87 1 221"/>
                <a:gd name="f151" fmla="*/ f88 1 321"/>
                <a:gd name="f152" fmla="*/ f89 1 321"/>
                <a:gd name="f153" fmla="*/ f90 1 321"/>
                <a:gd name="f154" fmla="*/ f91 1 321"/>
                <a:gd name="f155" fmla="*/ f92 1 221"/>
                <a:gd name="f156" fmla="*/ f93 1 321"/>
                <a:gd name="f157" fmla="*/ f94 1 221"/>
                <a:gd name="f158" fmla="*/ f95 1 321"/>
                <a:gd name="f159" fmla="*/ f96 1 221"/>
                <a:gd name="f160" fmla="*/ f97 1 321"/>
                <a:gd name="f161" fmla="*/ f98 1 321"/>
                <a:gd name="f162" fmla="*/ f99 1 221"/>
                <a:gd name="f163" fmla="*/ f100 1 221"/>
                <a:gd name="f164" fmla="*/ f101 1 321"/>
                <a:gd name="f165" fmla="*/ f102 1 221"/>
                <a:gd name="f166" fmla="*/ f103 1 321"/>
                <a:gd name="f167" fmla="*/ f104 1 221"/>
                <a:gd name="f168" fmla="*/ f105 1 321"/>
                <a:gd name="f169" fmla="*/ f106 1 221"/>
                <a:gd name="f170" fmla="*/ f107 1 321"/>
                <a:gd name="f171" fmla="*/ f108 1 221"/>
                <a:gd name="f172" fmla="*/ f109 1 321"/>
                <a:gd name="f173" fmla="*/ f110 1 221"/>
                <a:gd name="f174" fmla="*/ f111 1 321"/>
                <a:gd name="f175" fmla="*/ f112 1 221"/>
                <a:gd name="f176" fmla="*/ f113 1 321"/>
                <a:gd name="f177" fmla="*/ f114 1 221"/>
                <a:gd name="f178" fmla="*/ f115 1 221"/>
                <a:gd name="f179" fmla="*/ f116 1 321"/>
                <a:gd name="f180" fmla="*/ f117 1 321"/>
                <a:gd name="f181" fmla="*/ f118 1 321"/>
                <a:gd name="f182" fmla="*/ f119 1 221"/>
                <a:gd name="f183" fmla="*/ f120 1 221"/>
                <a:gd name="f184" fmla="*/ f121 1 321"/>
                <a:gd name="f185" fmla="*/ f122 1 321"/>
                <a:gd name="f186" fmla="*/ f123 1 221"/>
                <a:gd name="f187" fmla="*/ f124 1 321"/>
                <a:gd name="f188" fmla="*/ f125 1 321"/>
                <a:gd name="f189" fmla="*/ f126 1 321"/>
                <a:gd name="f190" fmla="*/ f127 1 221"/>
                <a:gd name="f191" fmla="*/ f128 1 321"/>
                <a:gd name="f192" fmla="*/ f129 1 221"/>
                <a:gd name="f193" fmla="*/ f130 1 321"/>
                <a:gd name="f194" fmla="*/ f131 1 321"/>
                <a:gd name="f195" fmla="*/ f132 1 221"/>
                <a:gd name="f196" fmla="*/ f133 1 221"/>
                <a:gd name="f197" fmla="*/ f134 1 321"/>
                <a:gd name="f198" fmla="+- f135 0 f1"/>
                <a:gd name="f199" fmla="*/ f136 1 f71"/>
                <a:gd name="f200" fmla="*/ f137 1 f72"/>
                <a:gd name="f201" fmla="*/ f138 1 f71"/>
                <a:gd name="f202" fmla="*/ f139 1 f72"/>
                <a:gd name="f203" fmla="*/ f140 1 f71"/>
                <a:gd name="f204" fmla="*/ f141 1 f72"/>
                <a:gd name="f205" fmla="*/ f142 1 f72"/>
                <a:gd name="f206" fmla="*/ f143 1 f71"/>
                <a:gd name="f207" fmla="*/ f144 1 f72"/>
                <a:gd name="f208" fmla="*/ f145 1 f71"/>
                <a:gd name="f209" fmla="*/ f146 1 f72"/>
                <a:gd name="f210" fmla="*/ f147 1 f71"/>
                <a:gd name="f211" fmla="*/ f148 1 f71"/>
                <a:gd name="f212" fmla="*/ f149 1 f72"/>
                <a:gd name="f213" fmla="*/ f150 1 f71"/>
                <a:gd name="f214" fmla="*/ f151 1 f72"/>
                <a:gd name="f215" fmla="*/ f152 1 f72"/>
                <a:gd name="f216" fmla="*/ f153 1 f72"/>
                <a:gd name="f217" fmla="*/ f154 1 f72"/>
                <a:gd name="f218" fmla="*/ f155 1 f71"/>
                <a:gd name="f219" fmla="*/ f156 1 f72"/>
                <a:gd name="f220" fmla="*/ f157 1 f71"/>
                <a:gd name="f221" fmla="*/ f158 1 f72"/>
                <a:gd name="f222" fmla="*/ f159 1 f71"/>
                <a:gd name="f223" fmla="*/ f160 1 f72"/>
                <a:gd name="f224" fmla="*/ f161 1 f72"/>
                <a:gd name="f225" fmla="*/ f162 1 f71"/>
                <a:gd name="f226" fmla="*/ f163 1 f71"/>
                <a:gd name="f227" fmla="*/ f164 1 f72"/>
                <a:gd name="f228" fmla="*/ f165 1 f71"/>
                <a:gd name="f229" fmla="*/ f166 1 f72"/>
                <a:gd name="f230" fmla="*/ f167 1 f71"/>
                <a:gd name="f231" fmla="*/ f168 1 f72"/>
                <a:gd name="f232" fmla="*/ f169 1 f71"/>
                <a:gd name="f233" fmla="*/ f170 1 f72"/>
                <a:gd name="f234" fmla="*/ f171 1 f71"/>
                <a:gd name="f235" fmla="*/ f172 1 f72"/>
                <a:gd name="f236" fmla="*/ f173 1 f71"/>
                <a:gd name="f237" fmla="*/ f174 1 f72"/>
                <a:gd name="f238" fmla="*/ f175 1 f71"/>
                <a:gd name="f239" fmla="*/ f176 1 f72"/>
                <a:gd name="f240" fmla="*/ f177 1 f71"/>
                <a:gd name="f241" fmla="*/ f178 1 f71"/>
                <a:gd name="f242" fmla="*/ f179 1 f72"/>
                <a:gd name="f243" fmla="*/ f180 1 f72"/>
                <a:gd name="f244" fmla="*/ f181 1 f72"/>
                <a:gd name="f245" fmla="*/ f182 1 f71"/>
                <a:gd name="f246" fmla="*/ f183 1 f71"/>
                <a:gd name="f247" fmla="*/ f184 1 f72"/>
                <a:gd name="f248" fmla="*/ f185 1 f72"/>
                <a:gd name="f249" fmla="*/ f186 1 f71"/>
                <a:gd name="f250" fmla="*/ f187 1 f72"/>
                <a:gd name="f251" fmla="*/ f188 1 f72"/>
                <a:gd name="f252" fmla="*/ f189 1 f72"/>
                <a:gd name="f253" fmla="*/ f190 1 f71"/>
                <a:gd name="f254" fmla="*/ f191 1 f72"/>
                <a:gd name="f255" fmla="*/ f192 1 f71"/>
                <a:gd name="f256" fmla="*/ f193 1 f72"/>
                <a:gd name="f257" fmla="*/ f194 1 f72"/>
                <a:gd name="f258" fmla="*/ f195 1 f71"/>
                <a:gd name="f259" fmla="*/ f196 1 f71"/>
                <a:gd name="f260" fmla="*/ f197 1 f72"/>
                <a:gd name="f261" fmla="*/ f213 f66 1"/>
                <a:gd name="f262" fmla="*/ f259 f66 1"/>
                <a:gd name="f263" fmla="*/ f260 f67 1"/>
                <a:gd name="f264" fmla="*/ f239 f67 1"/>
                <a:gd name="f265" fmla="*/ f199 f66 1"/>
                <a:gd name="f266" fmla="*/ f200 f67 1"/>
                <a:gd name="f267" fmla="*/ f201 f66 1"/>
                <a:gd name="f268" fmla="*/ f202 f67 1"/>
                <a:gd name="f269" fmla="*/ f203 f66 1"/>
                <a:gd name="f270" fmla="*/ f204 f67 1"/>
                <a:gd name="f271" fmla="*/ f205 f67 1"/>
                <a:gd name="f272" fmla="*/ f206 f66 1"/>
                <a:gd name="f273" fmla="*/ f207 f67 1"/>
                <a:gd name="f274" fmla="*/ f208 f66 1"/>
                <a:gd name="f275" fmla="*/ f209 f67 1"/>
                <a:gd name="f276" fmla="*/ f210 f66 1"/>
                <a:gd name="f277" fmla="*/ f211 f66 1"/>
                <a:gd name="f278" fmla="*/ f212 f67 1"/>
                <a:gd name="f279" fmla="*/ f214 f67 1"/>
                <a:gd name="f280" fmla="*/ f215 f67 1"/>
                <a:gd name="f281" fmla="*/ f216 f67 1"/>
                <a:gd name="f282" fmla="*/ f217 f67 1"/>
                <a:gd name="f283" fmla="*/ f218 f66 1"/>
                <a:gd name="f284" fmla="*/ f219 f67 1"/>
                <a:gd name="f285" fmla="*/ f220 f66 1"/>
                <a:gd name="f286" fmla="*/ f221 f67 1"/>
                <a:gd name="f287" fmla="*/ f222 f66 1"/>
                <a:gd name="f288" fmla="*/ f223 f67 1"/>
                <a:gd name="f289" fmla="*/ f224 f67 1"/>
                <a:gd name="f290" fmla="*/ f225 f66 1"/>
                <a:gd name="f291" fmla="*/ f226 f66 1"/>
                <a:gd name="f292" fmla="*/ f227 f67 1"/>
                <a:gd name="f293" fmla="*/ f228 f66 1"/>
                <a:gd name="f294" fmla="*/ f229 f67 1"/>
                <a:gd name="f295" fmla="*/ f230 f66 1"/>
                <a:gd name="f296" fmla="*/ f231 f67 1"/>
                <a:gd name="f297" fmla="*/ f232 f66 1"/>
                <a:gd name="f298" fmla="*/ f233 f67 1"/>
                <a:gd name="f299" fmla="*/ f234 f66 1"/>
                <a:gd name="f300" fmla="*/ f235 f67 1"/>
                <a:gd name="f301" fmla="*/ f236 f66 1"/>
                <a:gd name="f302" fmla="*/ f237 f67 1"/>
                <a:gd name="f303" fmla="*/ f238 f66 1"/>
                <a:gd name="f304" fmla="*/ f240 f66 1"/>
                <a:gd name="f305" fmla="*/ f241 f66 1"/>
                <a:gd name="f306" fmla="*/ f242 f67 1"/>
                <a:gd name="f307" fmla="*/ f243 f67 1"/>
                <a:gd name="f308" fmla="*/ f244 f67 1"/>
                <a:gd name="f309" fmla="*/ f245 f66 1"/>
                <a:gd name="f310" fmla="*/ f246 f66 1"/>
                <a:gd name="f311" fmla="*/ f247 f67 1"/>
                <a:gd name="f312" fmla="*/ f248 f67 1"/>
                <a:gd name="f313" fmla="*/ f249 f66 1"/>
                <a:gd name="f314" fmla="*/ f250 f67 1"/>
                <a:gd name="f315" fmla="*/ f251 f67 1"/>
                <a:gd name="f316" fmla="*/ f252 f67 1"/>
                <a:gd name="f317" fmla="*/ f253 f66 1"/>
                <a:gd name="f318" fmla="*/ f254 f67 1"/>
                <a:gd name="f319" fmla="*/ f255 f66 1"/>
                <a:gd name="f320" fmla="*/ f256 f67 1"/>
                <a:gd name="f321" fmla="*/ f257 f67 1"/>
                <a:gd name="f322" fmla="*/ f258 f6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98">
                  <a:pos x="f265" y="f266"/>
                </a:cxn>
                <a:cxn ang="f198">
                  <a:pos x="f267" y="f268"/>
                </a:cxn>
                <a:cxn ang="f198">
                  <a:pos x="f269" y="f270"/>
                </a:cxn>
                <a:cxn ang="f198">
                  <a:pos x="f267" y="f271"/>
                </a:cxn>
                <a:cxn ang="f198">
                  <a:pos x="f272" y="f273"/>
                </a:cxn>
                <a:cxn ang="f198">
                  <a:pos x="f274" y="f275"/>
                </a:cxn>
                <a:cxn ang="f198">
                  <a:pos x="f276" y="f275"/>
                </a:cxn>
                <a:cxn ang="f198">
                  <a:pos x="f277" y="f278"/>
                </a:cxn>
                <a:cxn ang="f198">
                  <a:pos x="f261" y="f279"/>
                </a:cxn>
                <a:cxn ang="f198">
                  <a:pos x="f261" y="f280"/>
                </a:cxn>
                <a:cxn ang="f198">
                  <a:pos x="f261" y="f281"/>
                </a:cxn>
                <a:cxn ang="f198">
                  <a:pos x="f261" y="f282"/>
                </a:cxn>
                <a:cxn ang="f198">
                  <a:pos x="f283" y="f284"/>
                </a:cxn>
                <a:cxn ang="f198">
                  <a:pos x="f285" y="f286"/>
                </a:cxn>
                <a:cxn ang="f198">
                  <a:pos x="f287" y="f288"/>
                </a:cxn>
                <a:cxn ang="f198">
                  <a:pos x="f269" y="f289"/>
                </a:cxn>
                <a:cxn ang="f198">
                  <a:pos x="f290" y="f286"/>
                </a:cxn>
                <a:cxn ang="f198">
                  <a:pos x="f291" y="f292"/>
                </a:cxn>
                <a:cxn ang="f198">
                  <a:pos x="f293" y="f294"/>
                </a:cxn>
                <a:cxn ang="f198">
                  <a:pos x="f295" y="f296"/>
                </a:cxn>
                <a:cxn ang="f198">
                  <a:pos x="f297" y="f298"/>
                </a:cxn>
                <a:cxn ang="f198">
                  <a:pos x="f299" y="f300"/>
                </a:cxn>
                <a:cxn ang="f198">
                  <a:pos x="f301" y="f302"/>
                </a:cxn>
                <a:cxn ang="f198">
                  <a:pos x="f303" y="f264"/>
                </a:cxn>
                <a:cxn ang="f198">
                  <a:pos x="f304" y="f264"/>
                </a:cxn>
                <a:cxn ang="f198">
                  <a:pos x="f305" y="f306"/>
                </a:cxn>
                <a:cxn ang="f198">
                  <a:pos x="f305" y="f307"/>
                </a:cxn>
                <a:cxn ang="f198">
                  <a:pos x="f305" y="f308"/>
                </a:cxn>
                <a:cxn ang="f198">
                  <a:pos x="f305" y="f294"/>
                </a:cxn>
                <a:cxn ang="f198">
                  <a:pos x="f305" y="f286"/>
                </a:cxn>
                <a:cxn ang="f198">
                  <a:pos x="f305" y="f284"/>
                </a:cxn>
                <a:cxn ang="f198">
                  <a:pos x="f305" y="f282"/>
                </a:cxn>
                <a:cxn ang="f198">
                  <a:pos x="f309" y="f281"/>
                </a:cxn>
                <a:cxn ang="f198">
                  <a:pos x="f309" y="f280"/>
                </a:cxn>
                <a:cxn ang="f198">
                  <a:pos x="f310" y="f311"/>
                </a:cxn>
                <a:cxn ang="f198">
                  <a:pos x="f303" y="f312"/>
                </a:cxn>
                <a:cxn ang="f198">
                  <a:pos x="f313" y="f314"/>
                </a:cxn>
                <a:cxn ang="f198">
                  <a:pos x="f313" y="f315"/>
                </a:cxn>
                <a:cxn ang="f198">
                  <a:pos x="f313" y="f316"/>
                </a:cxn>
                <a:cxn ang="f198">
                  <a:pos x="f317" y="f318"/>
                </a:cxn>
                <a:cxn ang="f198">
                  <a:pos x="f319" y="f318"/>
                </a:cxn>
                <a:cxn ang="f198">
                  <a:pos x="f304" y="f320"/>
                </a:cxn>
                <a:cxn ang="f198">
                  <a:pos x="f305" y="f321"/>
                </a:cxn>
                <a:cxn ang="f198">
                  <a:pos x="f322" y="f321"/>
                </a:cxn>
              </a:cxnLst>
              <a:rect l="f261" t="f264" r="f262" b="f263"/>
              <a:pathLst>
                <a:path w="221" h="321">
                  <a:moveTo>
                    <a:pt x="f8" y="f7"/>
                  </a:moveTo>
                  <a:lnTo>
                    <a:pt x="f9" y="f10"/>
                  </a:lnTo>
                  <a:lnTo>
                    <a:pt x="f11" y="f12"/>
                  </a:lnTo>
                  <a:lnTo>
                    <a:pt x="f9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7"/>
                  </a:lnTo>
                  <a:lnTo>
                    <a:pt x="f19" y="f20"/>
                  </a:lnTo>
                  <a:lnTo>
                    <a:pt x="f5" y="f21"/>
                  </a:lnTo>
                  <a:lnTo>
                    <a:pt x="f5" y="f22"/>
                  </a:lnTo>
                  <a:lnTo>
                    <a:pt x="f5" y="f23"/>
                  </a:lnTo>
                  <a:lnTo>
                    <a:pt x="f5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43" y="f44"/>
                  </a:lnTo>
                  <a:lnTo>
                    <a:pt x="f45" y="f46"/>
                  </a:lnTo>
                  <a:lnTo>
                    <a:pt x="f47" y="f5"/>
                  </a:lnTo>
                  <a:lnTo>
                    <a:pt x="f21" y="f5"/>
                  </a:lnTo>
                  <a:lnTo>
                    <a:pt x="f48" y="f18"/>
                  </a:lnTo>
                  <a:lnTo>
                    <a:pt x="f48" y="f49"/>
                  </a:lnTo>
                  <a:lnTo>
                    <a:pt x="f48" y="f50"/>
                  </a:lnTo>
                  <a:lnTo>
                    <a:pt x="f48" y="f38"/>
                  </a:lnTo>
                  <a:lnTo>
                    <a:pt x="f48" y="f28"/>
                  </a:lnTo>
                  <a:lnTo>
                    <a:pt x="f48" y="f26"/>
                  </a:lnTo>
                  <a:lnTo>
                    <a:pt x="f48" y="f24"/>
                  </a:lnTo>
                  <a:lnTo>
                    <a:pt x="f51" y="f23"/>
                  </a:lnTo>
                  <a:lnTo>
                    <a:pt x="f51" y="f22"/>
                  </a:lnTo>
                  <a:lnTo>
                    <a:pt x="f52" y="f53"/>
                  </a:lnTo>
                  <a:lnTo>
                    <a:pt x="f47" y="f54"/>
                  </a:lnTo>
                  <a:lnTo>
                    <a:pt x="f55" y="f56"/>
                  </a:lnTo>
                  <a:lnTo>
                    <a:pt x="f55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61"/>
                  </a:lnTo>
                  <a:lnTo>
                    <a:pt x="f21" y="f63"/>
                  </a:lnTo>
                  <a:lnTo>
                    <a:pt x="f48" y="f64"/>
                  </a:lnTo>
                  <a:lnTo>
                    <a:pt x="f6" y="f64"/>
                  </a:lnTo>
                </a:path>
              </a:pathLst>
            </a:custGeom>
            <a:noFill/>
            <a:ln w="30166">
              <a:solidFill>
                <a:srgbClr val="603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60" name="Freeform 168"/>
            <p:cNvSpPr/>
            <p:nvPr/>
          </p:nvSpPr>
          <p:spPr>
            <a:xfrm>
              <a:off x="1477880" y="3533680"/>
              <a:ext cx="172821" cy="37282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31"/>
                <a:gd name="f7" fmla="val 158"/>
                <a:gd name="f8" fmla="val 147"/>
                <a:gd name="f9" fmla="val 304"/>
                <a:gd name="f10" fmla="val 125"/>
                <a:gd name="f11" fmla="val 102"/>
                <a:gd name="f12" fmla="val 79"/>
                <a:gd name="f13" fmla="val 292"/>
                <a:gd name="f14" fmla="val 67"/>
                <a:gd name="f15" fmla="val 270"/>
                <a:gd name="f16" fmla="val 248"/>
                <a:gd name="f17" fmla="val 226"/>
                <a:gd name="f18" fmla="val 56"/>
                <a:gd name="f19" fmla="val 203"/>
                <a:gd name="f20" fmla="val 45"/>
                <a:gd name="f21" fmla="val 181"/>
                <a:gd name="f22" fmla="val 22"/>
                <a:gd name="f23" fmla="val 170"/>
                <a:gd name="f24" fmla="val 11"/>
                <a:gd name="f25" fmla="val 124"/>
                <a:gd name="f26" fmla="val 12"/>
                <a:gd name="f27" fmla="val 99"/>
                <a:gd name="f28" fmla="val 68"/>
                <a:gd name="f29" fmla="val 76"/>
                <a:gd name="f30" fmla="val 77"/>
                <a:gd name="f31" fmla="val 111"/>
                <a:gd name="f32" fmla="val 86"/>
                <a:gd name="f33" fmla="val 132"/>
                <a:gd name="f34" fmla="val 95"/>
                <a:gd name="f35" fmla="val 92"/>
                <a:gd name="f36" fmla="val 157"/>
                <a:gd name="f37" fmla="val 46"/>
                <a:gd name="f38" fmla="val 23"/>
                <a:gd name="f39" fmla="val 163"/>
                <a:gd name="f40" fmla="val 8"/>
                <a:gd name="f41" fmla="val 165"/>
                <a:gd name="f42" fmla="val 5"/>
                <a:gd name="f43" fmla="val 167"/>
                <a:gd name="f44" fmla="+- 0 0 -90"/>
                <a:gd name="f45" fmla="*/ f3 1 180"/>
                <a:gd name="f46" fmla="*/ f4 1 331"/>
                <a:gd name="f47" fmla="+- f6 0 f5"/>
                <a:gd name="f48" fmla="+- f2 0 f5"/>
                <a:gd name="f49" fmla="*/ f44 f0 1"/>
                <a:gd name="f50" fmla="*/ f48 1 180"/>
                <a:gd name="f51" fmla="*/ f47 1 331"/>
                <a:gd name="f52" fmla="*/ 88 f48 1"/>
                <a:gd name="f53" fmla="*/ 176 f47 1"/>
                <a:gd name="f54" fmla="*/ 81 f48 1"/>
                <a:gd name="f55" fmla="*/ 161 f47 1"/>
                <a:gd name="f56" fmla="*/ 70 f48 1"/>
                <a:gd name="f57" fmla="*/ 57 f48 1"/>
                <a:gd name="f58" fmla="*/ 44 f48 1"/>
                <a:gd name="f59" fmla="*/ 155 f47 1"/>
                <a:gd name="f60" fmla="*/ 37 f48 1"/>
                <a:gd name="f61" fmla="*/ 143 f47 1"/>
                <a:gd name="f62" fmla="*/ 132 f47 1"/>
                <a:gd name="f63" fmla="*/ 120 f47 1"/>
                <a:gd name="f64" fmla="*/ 31 f48 1"/>
                <a:gd name="f65" fmla="*/ 108 f47 1"/>
                <a:gd name="f66" fmla="*/ 25 f48 1"/>
                <a:gd name="f67" fmla="*/ 96 f47 1"/>
                <a:gd name="f68" fmla="*/ 12 f48 1"/>
                <a:gd name="f69" fmla="*/ 91 f47 1"/>
                <a:gd name="f70" fmla="*/ 6 f48 1"/>
                <a:gd name="f71" fmla="*/ 78 f47 1"/>
                <a:gd name="f72" fmla="*/ 66 f47 1"/>
                <a:gd name="f73" fmla="*/ 0 f48 1"/>
                <a:gd name="f74" fmla="*/ 54 f47 1"/>
                <a:gd name="f75" fmla="*/ 7 f48 1"/>
                <a:gd name="f76" fmla="*/ 53 f47 1"/>
                <a:gd name="f77" fmla="*/ 36 f47 1"/>
                <a:gd name="f78" fmla="*/ 42 f48 1"/>
                <a:gd name="f79" fmla="*/ 40 f47 1"/>
                <a:gd name="f80" fmla="*/ 62 f48 1"/>
                <a:gd name="f81" fmla="*/ 46 f47 1"/>
                <a:gd name="f82" fmla="*/ 74 f48 1"/>
                <a:gd name="f83" fmla="*/ 50 f47 1"/>
                <a:gd name="f84" fmla="*/ 49 f47 1"/>
                <a:gd name="f85" fmla="*/ 87 f48 1"/>
                <a:gd name="f86" fmla="*/ 24 f47 1"/>
                <a:gd name="f87" fmla="*/ 12 f47 1"/>
                <a:gd name="f88" fmla="*/ 90 f48 1"/>
                <a:gd name="f89" fmla="*/ 4 f47 1"/>
                <a:gd name="f90" fmla="*/ 92 f48 1"/>
                <a:gd name="f91" fmla="*/ 2 f47 1"/>
                <a:gd name="f92" fmla="*/ 93 f48 1"/>
                <a:gd name="f93" fmla="*/ 0 f47 1"/>
                <a:gd name="f94" fmla="*/ 100 f48 1"/>
                <a:gd name="f95" fmla="*/ 180 f48 1"/>
                <a:gd name="f96" fmla="*/ 331 f47 1"/>
                <a:gd name="f97" fmla="*/ f49 1 f2"/>
                <a:gd name="f98" fmla="*/ f52 1 180"/>
                <a:gd name="f99" fmla="*/ f53 1 331"/>
                <a:gd name="f100" fmla="*/ f54 1 180"/>
                <a:gd name="f101" fmla="*/ f55 1 331"/>
                <a:gd name="f102" fmla="*/ f56 1 180"/>
                <a:gd name="f103" fmla="*/ f57 1 180"/>
                <a:gd name="f104" fmla="*/ f58 1 180"/>
                <a:gd name="f105" fmla="*/ f59 1 331"/>
                <a:gd name="f106" fmla="*/ f60 1 180"/>
                <a:gd name="f107" fmla="*/ f61 1 331"/>
                <a:gd name="f108" fmla="*/ f62 1 331"/>
                <a:gd name="f109" fmla="*/ f63 1 331"/>
                <a:gd name="f110" fmla="*/ f64 1 180"/>
                <a:gd name="f111" fmla="*/ f65 1 331"/>
                <a:gd name="f112" fmla="*/ f66 1 180"/>
                <a:gd name="f113" fmla="*/ f67 1 331"/>
                <a:gd name="f114" fmla="*/ f68 1 180"/>
                <a:gd name="f115" fmla="*/ f69 1 331"/>
                <a:gd name="f116" fmla="*/ f70 1 180"/>
                <a:gd name="f117" fmla="*/ f71 1 331"/>
                <a:gd name="f118" fmla="*/ f72 1 331"/>
                <a:gd name="f119" fmla="*/ f73 1 180"/>
                <a:gd name="f120" fmla="*/ f74 1 331"/>
                <a:gd name="f121" fmla="*/ f75 1 180"/>
                <a:gd name="f122" fmla="*/ f76 1 331"/>
                <a:gd name="f123" fmla="*/ f77 1 331"/>
                <a:gd name="f124" fmla="*/ f78 1 180"/>
                <a:gd name="f125" fmla="*/ f79 1 331"/>
                <a:gd name="f126" fmla="*/ f80 1 180"/>
                <a:gd name="f127" fmla="*/ f81 1 331"/>
                <a:gd name="f128" fmla="*/ f82 1 180"/>
                <a:gd name="f129" fmla="*/ f83 1 331"/>
                <a:gd name="f130" fmla="*/ f84 1 331"/>
                <a:gd name="f131" fmla="*/ f85 1 180"/>
                <a:gd name="f132" fmla="*/ f86 1 331"/>
                <a:gd name="f133" fmla="*/ f87 1 331"/>
                <a:gd name="f134" fmla="*/ f88 1 180"/>
                <a:gd name="f135" fmla="*/ f89 1 331"/>
                <a:gd name="f136" fmla="*/ f90 1 180"/>
                <a:gd name="f137" fmla="*/ f91 1 331"/>
                <a:gd name="f138" fmla="*/ f92 1 180"/>
                <a:gd name="f139" fmla="*/ f93 1 331"/>
                <a:gd name="f140" fmla="*/ f94 1 180"/>
                <a:gd name="f141" fmla="*/ f95 1 180"/>
                <a:gd name="f142" fmla="*/ f96 1 331"/>
                <a:gd name="f143" fmla="+- f97 0 f1"/>
                <a:gd name="f144" fmla="*/ f98 1 f50"/>
                <a:gd name="f145" fmla="*/ f99 1 f51"/>
                <a:gd name="f146" fmla="*/ f100 1 f50"/>
                <a:gd name="f147" fmla="*/ f101 1 f51"/>
                <a:gd name="f148" fmla="*/ f102 1 f50"/>
                <a:gd name="f149" fmla="*/ f103 1 f50"/>
                <a:gd name="f150" fmla="*/ f104 1 f50"/>
                <a:gd name="f151" fmla="*/ f105 1 f51"/>
                <a:gd name="f152" fmla="*/ f106 1 f50"/>
                <a:gd name="f153" fmla="*/ f107 1 f51"/>
                <a:gd name="f154" fmla="*/ f108 1 f51"/>
                <a:gd name="f155" fmla="*/ f109 1 f51"/>
                <a:gd name="f156" fmla="*/ f110 1 f50"/>
                <a:gd name="f157" fmla="*/ f111 1 f51"/>
                <a:gd name="f158" fmla="*/ f112 1 f50"/>
                <a:gd name="f159" fmla="*/ f113 1 f51"/>
                <a:gd name="f160" fmla="*/ f114 1 f50"/>
                <a:gd name="f161" fmla="*/ f115 1 f51"/>
                <a:gd name="f162" fmla="*/ f116 1 f50"/>
                <a:gd name="f163" fmla="*/ f117 1 f51"/>
                <a:gd name="f164" fmla="*/ f118 1 f51"/>
                <a:gd name="f165" fmla="*/ f119 1 f50"/>
                <a:gd name="f166" fmla="*/ f120 1 f51"/>
                <a:gd name="f167" fmla="*/ f121 1 f50"/>
                <a:gd name="f168" fmla="*/ f122 1 f51"/>
                <a:gd name="f169" fmla="*/ f123 1 f51"/>
                <a:gd name="f170" fmla="*/ f124 1 f50"/>
                <a:gd name="f171" fmla="*/ f125 1 f51"/>
                <a:gd name="f172" fmla="*/ f126 1 f50"/>
                <a:gd name="f173" fmla="*/ f127 1 f51"/>
                <a:gd name="f174" fmla="*/ f128 1 f50"/>
                <a:gd name="f175" fmla="*/ f129 1 f51"/>
                <a:gd name="f176" fmla="*/ f130 1 f51"/>
                <a:gd name="f177" fmla="*/ f131 1 f50"/>
                <a:gd name="f178" fmla="*/ f132 1 f51"/>
                <a:gd name="f179" fmla="*/ f133 1 f51"/>
                <a:gd name="f180" fmla="*/ f134 1 f50"/>
                <a:gd name="f181" fmla="*/ f135 1 f51"/>
                <a:gd name="f182" fmla="*/ f136 1 f50"/>
                <a:gd name="f183" fmla="*/ f137 1 f51"/>
                <a:gd name="f184" fmla="*/ f138 1 f50"/>
                <a:gd name="f185" fmla="*/ f139 1 f51"/>
                <a:gd name="f186" fmla="*/ f140 1 f50"/>
                <a:gd name="f187" fmla="*/ f141 1 f50"/>
                <a:gd name="f188" fmla="*/ f142 1 f51"/>
                <a:gd name="f189" fmla="*/ f165 f45 1"/>
                <a:gd name="f190" fmla="*/ f187 f45 1"/>
                <a:gd name="f191" fmla="*/ f188 f46 1"/>
                <a:gd name="f192" fmla="*/ f185 f46 1"/>
                <a:gd name="f193" fmla="*/ f144 f45 1"/>
                <a:gd name="f194" fmla="*/ f145 f46 1"/>
                <a:gd name="f195" fmla="*/ f146 f45 1"/>
                <a:gd name="f196" fmla="*/ f147 f46 1"/>
                <a:gd name="f197" fmla="*/ f148 f45 1"/>
                <a:gd name="f198" fmla="*/ f149 f45 1"/>
                <a:gd name="f199" fmla="*/ f150 f45 1"/>
                <a:gd name="f200" fmla="*/ f151 f46 1"/>
                <a:gd name="f201" fmla="*/ f152 f45 1"/>
                <a:gd name="f202" fmla="*/ f153 f46 1"/>
                <a:gd name="f203" fmla="*/ f154 f46 1"/>
                <a:gd name="f204" fmla="*/ f155 f46 1"/>
                <a:gd name="f205" fmla="*/ f156 f45 1"/>
                <a:gd name="f206" fmla="*/ f157 f46 1"/>
                <a:gd name="f207" fmla="*/ f158 f45 1"/>
                <a:gd name="f208" fmla="*/ f159 f46 1"/>
                <a:gd name="f209" fmla="*/ f160 f45 1"/>
                <a:gd name="f210" fmla="*/ f161 f46 1"/>
                <a:gd name="f211" fmla="*/ f162 f45 1"/>
                <a:gd name="f212" fmla="*/ f163 f46 1"/>
                <a:gd name="f213" fmla="*/ f164 f46 1"/>
                <a:gd name="f214" fmla="*/ f166 f46 1"/>
                <a:gd name="f215" fmla="*/ f167 f45 1"/>
                <a:gd name="f216" fmla="*/ f168 f46 1"/>
                <a:gd name="f217" fmla="*/ f169 f46 1"/>
                <a:gd name="f218" fmla="*/ f170 f45 1"/>
                <a:gd name="f219" fmla="*/ f171 f46 1"/>
                <a:gd name="f220" fmla="*/ f172 f45 1"/>
                <a:gd name="f221" fmla="*/ f173 f46 1"/>
                <a:gd name="f222" fmla="*/ f174 f45 1"/>
                <a:gd name="f223" fmla="*/ f175 f46 1"/>
                <a:gd name="f224" fmla="*/ f176 f46 1"/>
                <a:gd name="f225" fmla="*/ f177 f45 1"/>
                <a:gd name="f226" fmla="*/ f178 f46 1"/>
                <a:gd name="f227" fmla="*/ f179 f46 1"/>
                <a:gd name="f228" fmla="*/ f180 f45 1"/>
                <a:gd name="f229" fmla="*/ f181 f46 1"/>
                <a:gd name="f230" fmla="*/ f182 f45 1"/>
                <a:gd name="f231" fmla="*/ f183 f46 1"/>
                <a:gd name="f232" fmla="*/ f184 f45 1"/>
                <a:gd name="f233" fmla="*/ f186 f4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43">
                  <a:pos x="f193" y="f194"/>
                </a:cxn>
                <a:cxn ang="f143">
                  <a:pos x="f195" y="f196"/>
                </a:cxn>
                <a:cxn ang="f143">
                  <a:pos x="f197" y="f196"/>
                </a:cxn>
                <a:cxn ang="f143">
                  <a:pos x="f198" y="f196"/>
                </a:cxn>
                <a:cxn ang="f143">
                  <a:pos x="f199" y="f200"/>
                </a:cxn>
                <a:cxn ang="f143">
                  <a:pos x="f201" y="f202"/>
                </a:cxn>
                <a:cxn ang="f143">
                  <a:pos x="f201" y="f203"/>
                </a:cxn>
                <a:cxn ang="f143">
                  <a:pos x="f201" y="f204"/>
                </a:cxn>
                <a:cxn ang="f143">
                  <a:pos x="f205" y="f206"/>
                </a:cxn>
                <a:cxn ang="f143">
                  <a:pos x="f207" y="f208"/>
                </a:cxn>
                <a:cxn ang="f143">
                  <a:pos x="f209" y="f210"/>
                </a:cxn>
                <a:cxn ang="f143">
                  <a:pos x="f211" y="f212"/>
                </a:cxn>
                <a:cxn ang="f143">
                  <a:pos x="f211" y="f213"/>
                </a:cxn>
                <a:cxn ang="f143">
                  <a:pos x="f189" y="f214"/>
                </a:cxn>
                <a:cxn ang="f143">
                  <a:pos x="f215" y="f216"/>
                </a:cxn>
                <a:cxn ang="f143">
                  <a:pos x="f209" y="f217"/>
                </a:cxn>
                <a:cxn ang="f143">
                  <a:pos x="f207" y="f217"/>
                </a:cxn>
                <a:cxn ang="f143">
                  <a:pos x="f218" y="f219"/>
                </a:cxn>
                <a:cxn ang="f143">
                  <a:pos x="f220" y="f221"/>
                </a:cxn>
                <a:cxn ang="f143">
                  <a:pos x="f222" y="f223"/>
                </a:cxn>
                <a:cxn ang="f143">
                  <a:pos x="f195" y="f224"/>
                </a:cxn>
                <a:cxn ang="f143">
                  <a:pos x="f225" y="f217"/>
                </a:cxn>
                <a:cxn ang="f143">
                  <a:pos x="f225" y="f226"/>
                </a:cxn>
                <a:cxn ang="f143">
                  <a:pos x="f225" y="f227"/>
                </a:cxn>
                <a:cxn ang="f143">
                  <a:pos x="f228" y="f229"/>
                </a:cxn>
                <a:cxn ang="f143">
                  <a:pos x="f230" y="f231"/>
                </a:cxn>
                <a:cxn ang="f143">
                  <a:pos x="f232" y="f192"/>
                </a:cxn>
                <a:cxn ang="f143">
                  <a:pos x="f233" y="f192"/>
                </a:cxn>
                <a:cxn ang="f143">
                  <a:pos x="f232" y="f192"/>
                </a:cxn>
              </a:cxnLst>
              <a:rect l="f189" t="f192" r="f190" b="f191"/>
              <a:pathLst>
                <a:path w="180" h="331">
                  <a:moveTo>
                    <a:pt x="f7" y="f6"/>
                  </a:moveTo>
                  <a:lnTo>
                    <a:pt x="f8" y="f9"/>
                  </a:lnTo>
                  <a:lnTo>
                    <a:pt x="f10" y="f9"/>
                  </a:lnTo>
                  <a:lnTo>
                    <a:pt x="f11" y="f9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4" y="f16"/>
                  </a:lnTo>
                  <a:lnTo>
                    <a:pt x="f14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8"/>
                  </a:lnTo>
                  <a:lnTo>
                    <a:pt x="f24" y="f25"/>
                  </a:lnTo>
                  <a:lnTo>
                    <a:pt x="f5" y="f11"/>
                  </a:lnTo>
                  <a:lnTo>
                    <a:pt x="f26" y="f27"/>
                  </a:lnTo>
                  <a:lnTo>
                    <a:pt x="f22" y="f28"/>
                  </a:lnTo>
                  <a:lnTo>
                    <a:pt x="f20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8" y="f35"/>
                  </a:lnTo>
                  <a:lnTo>
                    <a:pt x="f36" y="f28"/>
                  </a:lnTo>
                  <a:lnTo>
                    <a:pt x="f36" y="f37"/>
                  </a:lnTo>
                  <a:lnTo>
                    <a:pt x="f36" y="f38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43" y="f5"/>
                  </a:lnTo>
                  <a:lnTo>
                    <a:pt x="f2" y="f5"/>
                  </a:lnTo>
                  <a:lnTo>
                    <a:pt x="f43" y="f5"/>
                  </a:lnTo>
                </a:path>
              </a:pathLst>
            </a:custGeom>
            <a:noFill/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61" name="Freeform 169"/>
            <p:cNvSpPr/>
            <p:nvPr/>
          </p:nvSpPr>
          <p:spPr>
            <a:xfrm>
              <a:off x="1499186" y="3907898"/>
              <a:ext cx="131390" cy="18085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35"/>
                <a:gd name="f7" fmla="val 161"/>
                <a:gd name="f8" fmla="val 6"/>
                <a:gd name="f9" fmla="val 112"/>
                <a:gd name="f10" fmla="val 91"/>
                <a:gd name="f11" fmla="val 57"/>
                <a:gd name="f12" fmla="val 22"/>
                <a:gd name="f13" fmla="val 30"/>
                <a:gd name="f14" fmla="val 50"/>
                <a:gd name="f15" fmla="val 33"/>
                <a:gd name="f16" fmla="val 67"/>
                <a:gd name="f17" fmla="val 55"/>
                <a:gd name="f18" fmla="val 92"/>
                <a:gd name="f19" fmla="val 71"/>
                <a:gd name="f20" fmla="val 115"/>
                <a:gd name="f21" fmla="val 45"/>
                <a:gd name="f22" fmla="+- 0 0 -90"/>
                <a:gd name="f23" fmla="*/ f3 1 135"/>
                <a:gd name="f24" fmla="*/ f4 1 161"/>
                <a:gd name="f25" fmla="+- f7 0 f5"/>
                <a:gd name="f26" fmla="+- f6 0 f5"/>
                <a:gd name="f27" fmla="*/ f22 f0 1"/>
                <a:gd name="f28" fmla="*/ f26 1 135"/>
                <a:gd name="f29" fmla="*/ f25 1 161"/>
                <a:gd name="f30" fmla="*/ 3 f26 1"/>
                <a:gd name="f31" fmla="*/ 85 f25 1"/>
                <a:gd name="f32" fmla="*/ 0 f26 1"/>
                <a:gd name="f33" fmla="*/ 59 f25 1"/>
                <a:gd name="f34" fmla="*/ 48 f25 1"/>
                <a:gd name="f35" fmla="*/ 30 f25 1"/>
                <a:gd name="f36" fmla="*/ 12 f26 1"/>
                <a:gd name="f37" fmla="*/ 15 f25 1"/>
                <a:gd name="f38" fmla="*/ 28 f26 1"/>
                <a:gd name="f39" fmla="*/ 18 f25 1"/>
                <a:gd name="f40" fmla="*/ 37 f26 1"/>
                <a:gd name="f41" fmla="*/ 29 f25 1"/>
                <a:gd name="f42" fmla="*/ 51 f26 1"/>
                <a:gd name="f43" fmla="*/ 37 f25 1"/>
                <a:gd name="f44" fmla="*/ 64 f26 1"/>
                <a:gd name="f45" fmla="*/ 75 f26 1"/>
                <a:gd name="f46" fmla="*/ 23 f25 1"/>
                <a:gd name="f47" fmla="*/ 12 f25 1"/>
                <a:gd name="f48" fmla="*/ 0 f25 1"/>
                <a:gd name="f49" fmla="*/ 135 f26 1"/>
                <a:gd name="f50" fmla="*/ 161 f25 1"/>
                <a:gd name="f51" fmla="*/ f27 1 f2"/>
                <a:gd name="f52" fmla="*/ f30 1 135"/>
                <a:gd name="f53" fmla="*/ f31 1 161"/>
                <a:gd name="f54" fmla="*/ f32 1 135"/>
                <a:gd name="f55" fmla="*/ f33 1 161"/>
                <a:gd name="f56" fmla="*/ f34 1 161"/>
                <a:gd name="f57" fmla="*/ f35 1 161"/>
                <a:gd name="f58" fmla="*/ f36 1 135"/>
                <a:gd name="f59" fmla="*/ f37 1 161"/>
                <a:gd name="f60" fmla="*/ f38 1 135"/>
                <a:gd name="f61" fmla="*/ f39 1 161"/>
                <a:gd name="f62" fmla="*/ f40 1 135"/>
                <a:gd name="f63" fmla="*/ f41 1 161"/>
                <a:gd name="f64" fmla="*/ f42 1 135"/>
                <a:gd name="f65" fmla="*/ f43 1 161"/>
                <a:gd name="f66" fmla="*/ f44 1 135"/>
                <a:gd name="f67" fmla="*/ f45 1 135"/>
                <a:gd name="f68" fmla="*/ f46 1 161"/>
                <a:gd name="f69" fmla="*/ f47 1 161"/>
                <a:gd name="f70" fmla="*/ f48 1 161"/>
                <a:gd name="f71" fmla="*/ f49 1 135"/>
                <a:gd name="f72" fmla="*/ f50 1 161"/>
                <a:gd name="f73" fmla="+- f51 0 f1"/>
                <a:gd name="f74" fmla="*/ f52 1 f28"/>
                <a:gd name="f75" fmla="*/ f53 1 f29"/>
                <a:gd name="f76" fmla="*/ f54 1 f28"/>
                <a:gd name="f77" fmla="*/ f55 1 f29"/>
                <a:gd name="f78" fmla="*/ f56 1 f29"/>
                <a:gd name="f79" fmla="*/ f57 1 f29"/>
                <a:gd name="f80" fmla="*/ f58 1 f28"/>
                <a:gd name="f81" fmla="*/ f59 1 f29"/>
                <a:gd name="f82" fmla="*/ f60 1 f28"/>
                <a:gd name="f83" fmla="*/ f61 1 f29"/>
                <a:gd name="f84" fmla="*/ f62 1 f28"/>
                <a:gd name="f85" fmla="*/ f63 1 f29"/>
                <a:gd name="f86" fmla="*/ f64 1 f28"/>
                <a:gd name="f87" fmla="*/ f65 1 f29"/>
                <a:gd name="f88" fmla="*/ f66 1 f28"/>
                <a:gd name="f89" fmla="*/ f67 1 f28"/>
                <a:gd name="f90" fmla="*/ f68 1 f29"/>
                <a:gd name="f91" fmla="*/ f69 1 f29"/>
                <a:gd name="f92" fmla="*/ f70 1 f29"/>
                <a:gd name="f93" fmla="*/ f71 1 f28"/>
                <a:gd name="f94" fmla="*/ f72 1 f29"/>
                <a:gd name="f95" fmla="*/ f76 f23 1"/>
                <a:gd name="f96" fmla="*/ f93 f23 1"/>
                <a:gd name="f97" fmla="*/ f94 f24 1"/>
                <a:gd name="f98" fmla="*/ f92 f24 1"/>
                <a:gd name="f99" fmla="*/ f74 f23 1"/>
                <a:gd name="f100" fmla="*/ f75 f24 1"/>
                <a:gd name="f101" fmla="*/ f77 f24 1"/>
                <a:gd name="f102" fmla="*/ f78 f24 1"/>
                <a:gd name="f103" fmla="*/ f79 f24 1"/>
                <a:gd name="f104" fmla="*/ f80 f23 1"/>
                <a:gd name="f105" fmla="*/ f81 f24 1"/>
                <a:gd name="f106" fmla="*/ f82 f23 1"/>
                <a:gd name="f107" fmla="*/ f83 f24 1"/>
                <a:gd name="f108" fmla="*/ f84 f23 1"/>
                <a:gd name="f109" fmla="*/ f85 f24 1"/>
                <a:gd name="f110" fmla="*/ f86 f23 1"/>
                <a:gd name="f111" fmla="*/ f87 f24 1"/>
                <a:gd name="f112" fmla="*/ f88 f23 1"/>
                <a:gd name="f113" fmla="*/ f89 f23 1"/>
                <a:gd name="f114" fmla="*/ f90 f24 1"/>
                <a:gd name="f115" fmla="*/ f91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3">
                  <a:pos x="f99" y="f100"/>
                </a:cxn>
                <a:cxn ang="f73">
                  <a:pos x="f95" y="f101"/>
                </a:cxn>
                <a:cxn ang="f73">
                  <a:pos x="f95" y="f102"/>
                </a:cxn>
                <a:cxn ang="f73">
                  <a:pos x="f95" y="f103"/>
                </a:cxn>
                <a:cxn ang="f73">
                  <a:pos x="f104" y="f105"/>
                </a:cxn>
                <a:cxn ang="f73">
                  <a:pos x="f106" y="f107"/>
                </a:cxn>
                <a:cxn ang="f73">
                  <a:pos x="f108" y="f109"/>
                </a:cxn>
                <a:cxn ang="f73">
                  <a:pos x="f110" y="f111"/>
                </a:cxn>
                <a:cxn ang="f73">
                  <a:pos x="f112" y="f111"/>
                </a:cxn>
                <a:cxn ang="f73">
                  <a:pos x="f113" y="f114"/>
                </a:cxn>
                <a:cxn ang="f73">
                  <a:pos x="f113" y="f115"/>
                </a:cxn>
                <a:cxn ang="f73">
                  <a:pos x="f113" y="f98"/>
                </a:cxn>
              </a:cxnLst>
              <a:rect l="f95" t="f98" r="f96" b="f97"/>
              <a:pathLst>
                <a:path w="135" h="161">
                  <a:moveTo>
                    <a:pt x="f8" y="f7"/>
                  </a:moveTo>
                  <a:lnTo>
                    <a:pt x="f5" y="f9"/>
                  </a:lnTo>
                  <a:lnTo>
                    <a:pt x="f5" y="f10"/>
                  </a:lnTo>
                  <a:lnTo>
                    <a:pt x="f5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19"/>
                  </a:lnTo>
                  <a:lnTo>
                    <a:pt x="f6" y="f21"/>
                  </a:lnTo>
                  <a:lnTo>
                    <a:pt x="f6" y="f12"/>
                  </a:lnTo>
                  <a:lnTo>
                    <a:pt x="f6" y="f5"/>
                  </a:lnTo>
                </a:path>
              </a:pathLst>
            </a:custGeom>
            <a:noFill/>
            <a:ln w="30166">
              <a:solidFill>
                <a:srgbClr val="603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62" name="Freeform 170"/>
            <p:cNvSpPr/>
            <p:nvPr/>
          </p:nvSpPr>
          <p:spPr>
            <a:xfrm>
              <a:off x="1383185" y="4088748"/>
              <a:ext cx="121916" cy="22119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4"/>
                <a:gd name="f7" fmla="val 196"/>
                <a:gd name="f8" fmla="val 4"/>
                <a:gd name="f9" fmla="val 192"/>
                <a:gd name="f10" fmla="val 9"/>
                <a:gd name="f11" fmla="val 188"/>
                <a:gd name="f12" fmla="val 13"/>
                <a:gd name="f13" fmla="val 15"/>
                <a:gd name="f14" fmla="val 183"/>
                <a:gd name="f15" fmla="val 19"/>
                <a:gd name="f16" fmla="val 181"/>
                <a:gd name="f17" fmla="val 25"/>
                <a:gd name="f18" fmla="val 175"/>
                <a:gd name="f19" fmla="val 29"/>
                <a:gd name="f20" fmla="val 171"/>
                <a:gd name="f21" fmla="val 31"/>
                <a:gd name="f22" fmla="val 167"/>
                <a:gd name="f23" fmla="val 34"/>
                <a:gd name="f24" fmla="val 162"/>
                <a:gd name="f25" fmla="val 159"/>
                <a:gd name="f26" fmla="val 37"/>
                <a:gd name="f27" fmla="val 154"/>
                <a:gd name="f28" fmla="val 146"/>
                <a:gd name="f29" fmla="val 38"/>
                <a:gd name="f30" fmla="val 141"/>
                <a:gd name="f31" fmla="val 133"/>
                <a:gd name="f32" fmla="val 121"/>
                <a:gd name="f33" fmla="val 116"/>
                <a:gd name="f34" fmla="val 117"/>
                <a:gd name="f35" fmla="val 107"/>
                <a:gd name="f36" fmla="val 103"/>
                <a:gd name="f37" fmla="val 28"/>
                <a:gd name="f38" fmla="val 99"/>
                <a:gd name="f39" fmla="val 95"/>
                <a:gd name="f40" fmla="val 82"/>
                <a:gd name="f41" fmla="val 76"/>
                <a:gd name="f42" fmla="val 74"/>
                <a:gd name="f43" fmla="val 57"/>
                <a:gd name="f44" fmla="val 52"/>
                <a:gd name="f45" fmla="val 45"/>
                <a:gd name="f46" fmla="val 39"/>
                <a:gd name="f47" fmla="val 30"/>
                <a:gd name="f48" fmla="val 27"/>
                <a:gd name="f49" fmla="val 41"/>
                <a:gd name="f50" fmla="val 47"/>
                <a:gd name="f51" fmla="val 54"/>
                <a:gd name="f52" fmla="val 36"/>
                <a:gd name="f53" fmla="val 59"/>
                <a:gd name="f54" fmla="val 40"/>
                <a:gd name="f55" fmla="val 63"/>
                <a:gd name="f56" fmla="val 71"/>
                <a:gd name="f57" fmla="val 49"/>
                <a:gd name="f58" fmla="val 51"/>
                <a:gd name="f59" fmla="val 92"/>
                <a:gd name="f60" fmla="val 88"/>
                <a:gd name="f61" fmla="val 97"/>
                <a:gd name="f62" fmla="val 100"/>
                <a:gd name="f63" fmla="val 46"/>
                <a:gd name="f64" fmla="val 106"/>
                <a:gd name="f65" fmla="val 108"/>
                <a:gd name="f66" fmla="val 33"/>
                <a:gd name="f67" fmla="val 109"/>
                <a:gd name="f68" fmla="val 20"/>
                <a:gd name="f69" fmla="val 114"/>
                <a:gd name="f70" fmla="val 11"/>
                <a:gd name="f71" fmla="val 12"/>
                <a:gd name="f72" fmla="val 8"/>
                <a:gd name="f73" fmla="val 122"/>
                <a:gd name="f74" fmla="val 6"/>
                <a:gd name="f75" fmla="+- 0 0 -90"/>
                <a:gd name="f76" fmla="*/ f3 1 124"/>
                <a:gd name="f77" fmla="*/ f4 1 196"/>
                <a:gd name="f78" fmla="+- f7 0 f5"/>
                <a:gd name="f79" fmla="+- f6 0 f5"/>
                <a:gd name="f80" fmla="*/ f75 f0 1"/>
                <a:gd name="f81" fmla="*/ f79 1 124"/>
                <a:gd name="f82" fmla="*/ f78 1 196"/>
                <a:gd name="f83" fmla="*/ 0 f79 1"/>
                <a:gd name="f84" fmla="*/ 105 f78 1"/>
                <a:gd name="f85" fmla="*/ 2 f79 1"/>
                <a:gd name="f86" fmla="*/ 103 f78 1"/>
                <a:gd name="f87" fmla="*/ 5 f79 1"/>
                <a:gd name="f88" fmla="*/ 101 f78 1"/>
                <a:gd name="f89" fmla="*/ 7 f79 1"/>
                <a:gd name="f90" fmla="*/ 8 f79 1"/>
                <a:gd name="f91" fmla="*/ 97 f78 1"/>
                <a:gd name="f92" fmla="*/ 11 f79 1"/>
                <a:gd name="f93" fmla="*/ 14 f79 1"/>
                <a:gd name="f94" fmla="*/ 96 f78 1"/>
                <a:gd name="f95" fmla="*/ 93 f78 1"/>
                <a:gd name="f96" fmla="*/ 17 f79 1"/>
                <a:gd name="f97" fmla="*/ 92 f78 1"/>
                <a:gd name="f98" fmla="*/ 18 f79 1"/>
                <a:gd name="f99" fmla="*/ 89 f78 1"/>
                <a:gd name="f100" fmla="*/ 19 f79 1"/>
                <a:gd name="f101" fmla="*/ 86 f78 1"/>
                <a:gd name="f102" fmla="*/ 85 f78 1"/>
                <a:gd name="f103" fmla="*/ 22 f79 1"/>
                <a:gd name="f104" fmla="*/ 82 f78 1"/>
                <a:gd name="f105" fmla="*/ 78 f78 1"/>
                <a:gd name="f106" fmla="*/ 75 f78 1"/>
                <a:gd name="f107" fmla="*/ 71 f78 1"/>
                <a:gd name="f108" fmla="*/ 67 f78 1"/>
                <a:gd name="f109" fmla="*/ 65 f78 1"/>
                <a:gd name="f110" fmla="*/ 62 f78 1"/>
                <a:gd name="f111" fmla="*/ 58 f78 1"/>
                <a:gd name="f112" fmla="*/ 55 f78 1"/>
                <a:gd name="f113" fmla="*/ 16 f79 1"/>
                <a:gd name="f114" fmla="*/ 53 f78 1"/>
                <a:gd name="f115" fmla="*/ 50 f78 1"/>
                <a:gd name="f116" fmla="*/ 44 f78 1"/>
                <a:gd name="f117" fmla="*/ 41 f78 1"/>
                <a:gd name="f118" fmla="*/ 40 f78 1"/>
                <a:gd name="f119" fmla="*/ 30 f78 1"/>
                <a:gd name="f120" fmla="*/ 28 f78 1"/>
                <a:gd name="f121" fmla="*/ 24 f78 1"/>
                <a:gd name="f122" fmla="*/ 21 f78 1"/>
                <a:gd name="f123" fmla="*/ 15 f78 1"/>
                <a:gd name="f124" fmla="*/ 13 f78 1"/>
                <a:gd name="f125" fmla="*/ 23 f79 1"/>
                <a:gd name="f126" fmla="*/ 27 f79 1"/>
                <a:gd name="f127" fmla="*/ 31 f79 1"/>
                <a:gd name="f128" fmla="*/ 19 f78 1"/>
                <a:gd name="f129" fmla="*/ 34 f79 1"/>
                <a:gd name="f130" fmla="*/ 36 f79 1"/>
                <a:gd name="f131" fmla="*/ 41 f79 1"/>
                <a:gd name="f132" fmla="*/ 26 f78 1"/>
                <a:gd name="f133" fmla="*/ 43 f79 1"/>
                <a:gd name="f134" fmla="*/ 27 f78 1"/>
                <a:gd name="f135" fmla="*/ 52 f79 1"/>
                <a:gd name="f136" fmla="*/ 51 f79 1"/>
                <a:gd name="f137" fmla="*/ 56 f79 1"/>
                <a:gd name="f138" fmla="*/ 57 f79 1"/>
                <a:gd name="f139" fmla="*/ 61 f79 1"/>
                <a:gd name="f140" fmla="*/ 62 f79 1"/>
                <a:gd name="f141" fmla="*/ 18 f78 1"/>
                <a:gd name="f142" fmla="*/ 63 f79 1"/>
                <a:gd name="f143" fmla="*/ 11 f78 1"/>
                <a:gd name="f144" fmla="*/ 66 f79 1"/>
                <a:gd name="f145" fmla="*/ 6 f78 1"/>
                <a:gd name="f146" fmla="*/ 4 f78 1"/>
                <a:gd name="f147" fmla="*/ 70 f79 1"/>
                <a:gd name="f148" fmla="*/ 3 f78 1"/>
                <a:gd name="f149" fmla="*/ 71 f79 1"/>
                <a:gd name="f150" fmla="*/ 0 f78 1"/>
                <a:gd name="f151" fmla="*/ 124 f79 1"/>
                <a:gd name="f152" fmla="*/ 196 f78 1"/>
                <a:gd name="f153" fmla="*/ f80 1 f2"/>
                <a:gd name="f154" fmla="*/ f83 1 124"/>
                <a:gd name="f155" fmla="*/ f84 1 196"/>
                <a:gd name="f156" fmla="*/ f85 1 124"/>
                <a:gd name="f157" fmla="*/ f86 1 196"/>
                <a:gd name="f158" fmla="*/ f87 1 124"/>
                <a:gd name="f159" fmla="*/ f88 1 196"/>
                <a:gd name="f160" fmla="*/ f89 1 124"/>
                <a:gd name="f161" fmla="*/ f90 1 124"/>
                <a:gd name="f162" fmla="*/ f91 1 196"/>
                <a:gd name="f163" fmla="*/ f92 1 124"/>
                <a:gd name="f164" fmla="*/ f93 1 124"/>
                <a:gd name="f165" fmla="*/ f94 1 196"/>
                <a:gd name="f166" fmla="*/ f95 1 196"/>
                <a:gd name="f167" fmla="*/ f96 1 124"/>
                <a:gd name="f168" fmla="*/ f97 1 196"/>
                <a:gd name="f169" fmla="*/ f98 1 124"/>
                <a:gd name="f170" fmla="*/ f99 1 196"/>
                <a:gd name="f171" fmla="*/ f100 1 124"/>
                <a:gd name="f172" fmla="*/ f101 1 196"/>
                <a:gd name="f173" fmla="*/ f102 1 196"/>
                <a:gd name="f174" fmla="*/ f103 1 124"/>
                <a:gd name="f175" fmla="*/ f104 1 196"/>
                <a:gd name="f176" fmla="*/ f105 1 196"/>
                <a:gd name="f177" fmla="*/ f106 1 196"/>
                <a:gd name="f178" fmla="*/ f107 1 196"/>
                <a:gd name="f179" fmla="*/ f108 1 196"/>
                <a:gd name="f180" fmla="*/ f109 1 196"/>
                <a:gd name="f181" fmla="*/ f110 1 196"/>
                <a:gd name="f182" fmla="*/ f111 1 196"/>
                <a:gd name="f183" fmla="*/ f112 1 196"/>
                <a:gd name="f184" fmla="*/ f113 1 124"/>
                <a:gd name="f185" fmla="*/ f114 1 196"/>
                <a:gd name="f186" fmla="*/ f115 1 196"/>
                <a:gd name="f187" fmla="*/ f116 1 196"/>
                <a:gd name="f188" fmla="*/ f117 1 196"/>
                <a:gd name="f189" fmla="*/ f118 1 196"/>
                <a:gd name="f190" fmla="*/ f119 1 196"/>
                <a:gd name="f191" fmla="*/ f120 1 196"/>
                <a:gd name="f192" fmla="*/ f121 1 196"/>
                <a:gd name="f193" fmla="*/ f122 1 196"/>
                <a:gd name="f194" fmla="*/ f123 1 196"/>
                <a:gd name="f195" fmla="*/ f124 1 196"/>
                <a:gd name="f196" fmla="*/ f125 1 124"/>
                <a:gd name="f197" fmla="*/ f126 1 124"/>
                <a:gd name="f198" fmla="*/ f127 1 124"/>
                <a:gd name="f199" fmla="*/ f128 1 196"/>
                <a:gd name="f200" fmla="*/ f129 1 124"/>
                <a:gd name="f201" fmla="*/ f130 1 124"/>
                <a:gd name="f202" fmla="*/ f131 1 124"/>
                <a:gd name="f203" fmla="*/ f132 1 196"/>
                <a:gd name="f204" fmla="*/ f133 1 124"/>
                <a:gd name="f205" fmla="*/ f134 1 196"/>
                <a:gd name="f206" fmla="*/ f135 1 124"/>
                <a:gd name="f207" fmla="*/ f136 1 124"/>
                <a:gd name="f208" fmla="*/ f137 1 124"/>
                <a:gd name="f209" fmla="*/ f138 1 124"/>
                <a:gd name="f210" fmla="*/ f139 1 124"/>
                <a:gd name="f211" fmla="*/ f140 1 124"/>
                <a:gd name="f212" fmla="*/ f141 1 196"/>
                <a:gd name="f213" fmla="*/ f142 1 124"/>
                <a:gd name="f214" fmla="*/ f143 1 196"/>
                <a:gd name="f215" fmla="*/ f144 1 124"/>
                <a:gd name="f216" fmla="*/ f145 1 196"/>
                <a:gd name="f217" fmla="*/ f146 1 196"/>
                <a:gd name="f218" fmla="*/ f147 1 124"/>
                <a:gd name="f219" fmla="*/ f148 1 196"/>
                <a:gd name="f220" fmla="*/ f149 1 124"/>
                <a:gd name="f221" fmla="*/ f150 1 196"/>
                <a:gd name="f222" fmla="*/ f151 1 124"/>
                <a:gd name="f223" fmla="*/ f152 1 196"/>
                <a:gd name="f224" fmla="+- f153 0 f1"/>
                <a:gd name="f225" fmla="*/ f154 1 f81"/>
                <a:gd name="f226" fmla="*/ f155 1 f82"/>
                <a:gd name="f227" fmla="*/ f156 1 f81"/>
                <a:gd name="f228" fmla="*/ f157 1 f82"/>
                <a:gd name="f229" fmla="*/ f158 1 f81"/>
                <a:gd name="f230" fmla="*/ f159 1 f82"/>
                <a:gd name="f231" fmla="*/ f160 1 f81"/>
                <a:gd name="f232" fmla="*/ f161 1 f81"/>
                <a:gd name="f233" fmla="*/ f162 1 f82"/>
                <a:gd name="f234" fmla="*/ f163 1 f81"/>
                <a:gd name="f235" fmla="*/ f164 1 f81"/>
                <a:gd name="f236" fmla="*/ f165 1 f82"/>
                <a:gd name="f237" fmla="*/ f166 1 f82"/>
                <a:gd name="f238" fmla="*/ f167 1 f81"/>
                <a:gd name="f239" fmla="*/ f168 1 f82"/>
                <a:gd name="f240" fmla="*/ f169 1 f81"/>
                <a:gd name="f241" fmla="*/ f170 1 f82"/>
                <a:gd name="f242" fmla="*/ f171 1 f81"/>
                <a:gd name="f243" fmla="*/ f172 1 f82"/>
                <a:gd name="f244" fmla="*/ f173 1 f82"/>
                <a:gd name="f245" fmla="*/ f174 1 f81"/>
                <a:gd name="f246" fmla="*/ f175 1 f82"/>
                <a:gd name="f247" fmla="*/ f176 1 f82"/>
                <a:gd name="f248" fmla="*/ f177 1 f82"/>
                <a:gd name="f249" fmla="*/ f178 1 f82"/>
                <a:gd name="f250" fmla="*/ f179 1 f82"/>
                <a:gd name="f251" fmla="*/ f180 1 f82"/>
                <a:gd name="f252" fmla="*/ f181 1 f82"/>
                <a:gd name="f253" fmla="*/ f182 1 f82"/>
                <a:gd name="f254" fmla="*/ f183 1 f82"/>
                <a:gd name="f255" fmla="*/ f184 1 f81"/>
                <a:gd name="f256" fmla="*/ f185 1 f82"/>
                <a:gd name="f257" fmla="*/ f186 1 f82"/>
                <a:gd name="f258" fmla="*/ f187 1 f82"/>
                <a:gd name="f259" fmla="*/ f188 1 f82"/>
                <a:gd name="f260" fmla="*/ f189 1 f82"/>
                <a:gd name="f261" fmla="*/ f190 1 f82"/>
                <a:gd name="f262" fmla="*/ f191 1 f82"/>
                <a:gd name="f263" fmla="*/ f192 1 f82"/>
                <a:gd name="f264" fmla="*/ f193 1 f82"/>
                <a:gd name="f265" fmla="*/ f194 1 f82"/>
                <a:gd name="f266" fmla="*/ f195 1 f82"/>
                <a:gd name="f267" fmla="*/ f196 1 f81"/>
                <a:gd name="f268" fmla="*/ f197 1 f81"/>
                <a:gd name="f269" fmla="*/ f198 1 f81"/>
                <a:gd name="f270" fmla="*/ f199 1 f82"/>
                <a:gd name="f271" fmla="*/ f200 1 f81"/>
                <a:gd name="f272" fmla="*/ f201 1 f81"/>
                <a:gd name="f273" fmla="*/ f202 1 f81"/>
                <a:gd name="f274" fmla="*/ f203 1 f82"/>
                <a:gd name="f275" fmla="*/ f204 1 f81"/>
                <a:gd name="f276" fmla="*/ f205 1 f82"/>
                <a:gd name="f277" fmla="*/ f206 1 f81"/>
                <a:gd name="f278" fmla="*/ f207 1 f81"/>
                <a:gd name="f279" fmla="*/ f208 1 f81"/>
                <a:gd name="f280" fmla="*/ f209 1 f81"/>
                <a:gd name="f281" fmla="*/ f210 1 f81"/>
                <a:gd name="f282" fmla="*/ f211 1 f81"/>
                <a:gd name="f283" fmla="*/ f212 1 f82"/>
                <a:gd name="f284" fmla="*/ f213 1 f81"/>
                <a:gd name="f285" fmla="*/ f214 1 f82"/>
                <a:gd name="f286" fmla="*/ f215 1 f81"/>
                <a:gd name="f287" fmla="*/ f216 1 f82"/>
                <a:gd name="f288" fmla="*/ f217 1 f82"/>
                <a:gd name="f289" fmla="*/ f218 1 f81"/>
                <a:gd name="f290" fmla="*/ f219 1 f82"/>
                <a:gd name="f291" fmla="*/ f220 1 f81"/>
                <a:gd name="f292" fmla="*/ f221 1 f82"/>
                <a:gd name="f293" fmla="*/ f222 1 f81"/>
                <a:gd name="f294" fmla="*/ f223 1 f82"/>
                <a:gd name="f295" fmla="*/ f225 f76 1"/>
                <a:gd name="f296" fmla="*/ f293 f76 1"/>
                <a:gd name="f297" fmla="*/ f294 f77 1"/>
                <a:gd name="f298" fmla="*/ f292 f77 1"/>
                <a:gd name="f299" fmla="*/ f226 f77 1"/>
                <a:gd name="f300" fmla="*/ f227 f76 1"/>
                <a:gd name="f301" fmla="*/ f228 f77 1"/>
                <a:gd name="f302" fmla="*/ f229 f76 1"/>
                <a:gd name="f303" fmla="*/ f230 f77 1"/>
                <a:gd name="f304" fmla="*/ f231 f76 1"/>
                <a:gd name="f305" fmla="*/ f232 f76 1"/>
                <a:gd name="f306" fmla="*/ f233 f77 1"/>
                <a:gd name="f307" fmla="*/ f234 f76 1"/>
                <a:gd name="f308" fmla="*/ f235 f76 1"/>
                <a:gd name="f309" fmla="*/ f236 f77 1"/>
                <a:gd name="f310" fmla="*/ f237 f77 1"/>
                <a:gd name="f311" fmla="*/ f238 f76 1"/>
                <a:gd name="f312" fmla="*/ f239 f77 1"/>
                <a:gd name="f313" fmla="*/ f240 f76 1"/>
                <a:gd name="f314" fmla="*/ f241 f77 1"/>
                <a:gd name="f315" fmla="*/ f242 f76 1"/>
                <a:gd name="f316" fmla="*/ f243 f77 1"/>
                <a:gd name="f317" fmla="*/ f244 f77 1"/>
                <a:gd name="f318" fmla="*/ f245 f76 1"/>
                <a:gd name="f319" fmla="*/ f246 f77 1"/>
                <a:gd name="f320" fmla="*/ f247 f77 1"/>
                <a:gd name="f321" fmla="*/ f248 f77 1"/>
                <a:gd name="f322" fmla="*/ f249 f77 1"/>
                <a:gd name="f323" fmla="*/ f250 f77 1"/>
                <a:gd name="f324" fmla="*/ f251 f77 1"/>
                <a:gd name="f325" fmla="*/ f252 f77 1"/>
                <a:gd name="f326" fmla="*/ f253 f77 1"/>
                <a:gd name="f327" fmla="*/ f254 f77 1"/>
                <a:gd name="f328" fmla="*/ f255 f76 1"/>
                <a:gd name="f329" fmla="*/ f256 f77 1"/>
                <a:gd name="f330" fmla="*/ f257 f77 1"/>
                <a:gd name="f331" fmla="*/ f258 f77 1"/>
                <a:gd name="f332" fmla="*/ f259 f77 1"/>
                <a:gd name="f333" fmla="*/ f260 f77 1"/>
                <a:gd name="f334" fmla="*/ f261 f77 1"/>
                <a:gd name="f335" fmla="*/ f262 f77 1"/>
                <a:gd name="f336" fmla="*/ f263 f77 1"/>
                <a:gd name="f337" fmla="*/ f264 f77 1"/>
                <a:gd name="f338" fmla="*/ f265 f77 1"/>
                <a:gd name="f339" fmla="*/ f266 f77 1"/>
                <a:gd name="f340" fmla="*/ f267 f76 1"/>
                <a:gd name="f341" fmla="*/ f268 f76 1"/>
                <a:gd name="f342" fmla="*/ f269 f76 1"/>
                <a:gd name="f343" fmla="*/ f270 f77 1"/>
                <a:gd name="f344" fmla="*/ f271 f76 1"/>
                <a:gd name="f345" fmla="*/ f272 f76 1"/>
                <a:gd name="f346" fmla="*/ f273 f76 1"/>
                <a:gd name="f347" fmla="*/ f274 f77 1"/>
                <a:gd name="f348" fmla="*/ f275 f76 1"/>
                <a:gd name="f349" fmla="*/ f276 f77 1"/>
                <a:gd name="f350" fmla="*/ f277 f76 1"/>
                <a:gd name="f351" fmla="*/ f278 f76 1"/>
                <a:gd name="f352" fmla="*/ f279 f76 1"/>
                <a:gd name="f353" fmla="*/ f280 f76 1"/>
                <a:gd name="f354" fmla="*/ f281 f76 1"/>
                <a:gd name="f355" fmla="*/ f282 f76 1"/>
                <a:gd name="f356" fmla="*/ f283 f77 1"/>
                <a:gd name="f357" fmla="*/ f284 f76 1"/>
                <a:gd name="f358" fmla="*/ f285 f77 1"/>
                <a:gd name="f359" fmla="*/ f286 f76 1"/>
                <a:gd name="f360" fmla="*/ f287 f77 1"/>
                <a:gd name="f361" fmla="*/ f288 f77 1"/>
                <a:gd name="f362" fmla="*/ f289 f76 1"/>
                <a:gd name="f363" fmla="*/ f290 f77 1"/>
                <a:gd name="f364" fmla="*/ f291 f7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24">
                  <a:pos x="f295" y="f299"/>
                </a:cxn>
                <a:cxn ang="f224">
                  <a:pos x="f300" y="f301"/>
                </a:cxn>
                <a:cxn ang="f224">
                  <a:pos x="f302" y="f303"/>
                </a:cxn>
                <a:cxn ang="f224">
                  <a:pos x="f304" y="f303"/>
                </a:cxn>
                <a:cxn ang="f224">
                  <a:pos x="f305" y="f306"/>
                </a:cxn>
                <a:cxn ang="f224">
                  <a:pos x="f307" y="f306"/>
                </a:cxn>
                <a:cxn ang="f224">
                  <a:pos x="f308" y="f309"/>
                </a:cxn>
                <a:cxn ang="f224">
                  <a:pos x="f308" y="f310"/>
                </a:cxn>
                <a:cxn ang="f224">
                  <a:pos x="f311" y="f312"/>
                </a:cxn>
                <a:cxn ang="f224">
                  <a:pos x="f313" y="f314"/>
                </a:cxn>
                <a:cxn ang="f224">
                  <a:pos x="f315" y="f316"/>
                </a:cxn>
                <a:cxn ang="f224">
                  <a:pos x="f315" y="f317"/>
                </a:cxn>
                <a:cxn ang="f224">
                  <a:pos x="f318" y="f319"/>
                </a:cxn>
                <a:cxn ang="f224">
                  <a:pos x="f318" y="f320"/>
                </a:cxn>
                <a:cxn ang="f224">
                  <a:pos x="f318" y="f321"/>
                </a:cxn>
                <a:cxn ang="f224">
                  <a:pos x="f318" y="f322"/>
                </a:cxn>
                <a:cxn ang="f224">
                  <a:pos x="f318" y="f323"/>
                </a:cxn>
                <a:cxn ang="f224">
                  <a:pos x="f318" y="f324"/>
                </a:cxn>
                <a:cxn ang="f224">
                  <a:pos x="f318" y="f325"/>
                </a:cxn>
                <a:cxn ang="f224">
                  <a:pos x="f318" y="f325"/>
                </a:cxn>
                <a:cxn ang="f224">
                  <a:pos x="f313" y="f326"/>
                </a:cxn>
                <a:cxn ang="f224">
                  <a:pos x="f313" y="f327"/>
                </a:cxn>
                <a:cxn ang="f224">
                  <a:pos x="f328" y="f329"/>
                </a:cxn>
                <a:cxn ang="f224">
                  <a:pos x="f308" y="f330"/>
                </a:cxn>
                <a:cxn ang="f224">
                  <a:pos x="f308" y="f331"/>
                </a:cxn>
                <a:cxn ang="f224">
                  <a:pos x="f308" y="f332"/>
                </a:cxn>
                <a:cxn ang="f224">
                  <a:pos x="f308" y="f333"/>
                </a:cxn>
                <a:cxn ang="f224">
                  <a:pos x="f308" y="f334"/>
                </a:cxn>
                <a:cxn ang="f224">
                  <a:pos x="f308" y="f331"/>
                </a:cxn>
                <a:cxn ang="f224">
                  <a:pos x="f308" y="f334"/>
                </a:cxn>
                <a:cxn ang="f224">
                  <a:pos x="f308" y="f335"/>
                </a:cxn>
                <a:cxn ang="f224">
                  <a:pos x="f308" y="f336"/>
                </a:cxn>
                <a:cxn ang="f224">
                  <a:pos x="f308" y="f337"/>
                </a:cxn>
                <a:cxn ang="f224">
                  <a:pos x="f308" y="f338"/>
                </a:cxn>
                <a:cxn ang="f224">
                  <a:pos x="f308" y="f338"/>
                </a:cxn>
                <a:cxn ang="f224">
                  <a:pos x="f311" y="f338"/>
                </a:cxn>
                <a:cxn ang="f224">
                  <a:pos x="f315" y="f339"/>
                </a:cxn>
                <a:cxn ang="f224">
                  <a:pos x="f318" y="f339"/>
                </a:cxn>
                <a:cxn ang="f224">
                  <a:pos x="f340" y="f339"/>
                </a:cxn>
                <a:cxn ang="f224">
                  <a:pos x="f341" y="f338"/>
                </a:cxn>
                <a:cxn ang="f224">
                  <a:pos x="f341" y="f338"/>
                </a:cxn>
                <a:cxn ang="f224">
                  <a:pos x="f342" y="f343"/>
                </a:cxn>
                <a:cxn ang="f224">
                  <a:pos x="f344" y="f337"/>
                </a:cxn>
                <a:cxn ang="f224">
                  <a:pos x="f345" y="f337"/>
                </a:cxn>
                <a:cxn ang="f224">
                  <a:pos x="f346" y="f347"/>
                </a:cxn>
                <a:cxn ang="f224">
                  <a:pos x="f348" y="f349"/>
                </a:cxn>
                <a:cxn ang="f224">
                  <a:pos x="f350" y="f349"/>
                </a:cxn>
                <a:cxn ang="f224">
                  <a:pos x="f351" y="f349"/>
                </a:cxn>
                <a:cxn ang="f224">
                  <a:pos x="f350" y="f349"/>
                </a:cxn>
                <a:cxn ang="f224">
                  <a:pos x="f352" y="f349"/>
                </a:cxn>
                <a:cxn ang="f224">
                  <a:pos x="f353" y="f336"/>
                </a:cxn>
                <a:cxn ang="f224">
                  <a:pos x="f354" y="f343"/>
                </a:cxn>
                <a:cxn ang="f224">
                  <a:pos x="f355" y="f356"/>
                </a:cxn>
                <a:cxn ang="f224">
                  <a:pos x="f357" y="f338"/>
                </a:cxn>
                <a:cxn ang="f224">
                  <a:pos x="f357" y="f338"/>
                </a:cxn>
                <a:cxn ang="f224">
                  <a:pos x="f357" y="f358"/>
                </a:cxn>
                <a:cxn ang="f224">
                  <a:pos x="f359" y="f360"/>
                </a:cxn>
                <a:cxn ang="f224">
                  <a:pos x="f359" y="f360"/>
                </a:cxn>
                <a:cxn ang="f224">
                  <a:pos x="f359" y="f361"/>
                </a:cxn>
                <a:cxn ang="f224">
                  <a:pos x="f362" y="f363"/>
                </a:cxn>
                <a:cxn ang="f224">
                  <a:pos x="f364" y="f298"/>
                </a:cxn>
              </a:cxnLst>
              <a:rect l="f295" t="f298" r="f296" b="f297"/>
              <a:pathLst>
                <a:path w="124" h="196">
                  <a:moveTo>
                    <a:pt x="f5" y="f7"/>
                  </a:moveTo>
                  <a:lnTo>
                    <a:pt x="f8" y="f9"/>
                  </a:lnTo>
                  <a:lnTo>
                    <a:pt x="f10" y="f11"/>
                  </a:lnTo>
                  <a:lnTo>
                    <a:pt x="f12" y="f11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2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3" y="f25"/>
                  </a:lnTo>
                  <a:lnTo>
                    <a:pt x="f26" y="f27"/>
                  </a:lnTo>
                  <a:lnTo>
                    <a:pt x="f26" y="f28"/>
                  </a:lnTo>
                  <a:lnTo>
                    <a:pt x="f29" y="f30"/>
                  </a:lnTo>
                  <a:lnTo>
                    <a:pt x="f29" y="f31"/>
                  </a:lnTo>
                  <a:lnTo>
                    <a:pt x="f29" y="f6"/>
                  </a:lnTo>
                  <a:lnTo>
                    <a:pt x="f29" y="f32"/>
                  </a:lnTo>
                  <a:lnTo>
                    <a:pt x="f26" y="f33"/>
                  </a:lnTo>
                  <a:lnTo>
                    <a:pt x="f26" y="f34"/>
                  </a:lnTo>
                  <a:lnTo>
                    <a:pt x="f21" y="f35"/>
                  </a:lnTo>
                  <a:lnTo>
                    <a:pt x="f21" y="f36"/>
                  </a:lnTo>
                  <a:lnTo>
                    <a:pt x="f37" y="f38"/>
                  </a:lnTo>
                  <a:lnTo>
                    <a:pt x="f17" y="f39"/>
                  </a:lnTo>
                  <a:lnTo>
                    <a:pt x="f17" y="f40"/>
                  </a:lnTo>
                  <a:lnTo>
                    <a:pt x="f17" y="f41"/>
                  </a:lnTo>
                  <a:lnTo>
                    <a:pt x="f17" y="f42"/>
                  </a:lnTo>
                  <a:lnTo>
                    <a:pt x="f17" y="f43"/>
                  </a:lnTo>
                  <a:lnTo>
                    <a:pt x="f17" y="f40"/>
                  </a:lnTo>
                  <a:lnTo>
                    <a:pt x="f17" y="f43"/>
                  </a:lnTo>
                  <a:lnTo>
                    <a:pt x="f17" y="f44"/>
                  </a:lnTo>
                  <a:lnTo>
                    <a:pt x="f17" y="f45"/>
                  </a:lnTo>
                  <a:lnTo>
                    <a:pt x="f17" y="f46"/>
                  </a:lnTo>
                  <a:lnTo>
                    <a:pt x="f17" y="f47"/>
                  </a:lnTo>
                  <a:lnTo>
                    <a:pt x="f17" y="f48"/>
                  </a:lnTo>
                  <a:lnTo>
                    <a:pt x="f19" y="f48"/>
                  </a:lnTo>
                  <a:lnTo>
                    <a:pt x="f23" y="f17"/>
                  </a:lnTo>
                  <a:lnTo>
                    <a:pt x="f29" y="f17"/>
                  </a:lnTo>
                  <a:lnTo>
                    <a:pt x="f49" y="f17"/>
                  </a:lnTo>
                  <a:lnTo>
                    <a:pt x="f50" y="f19"/>
                  </a:lnTo>
                  <a:lnTo>
                    <a:pt x="f50" y="f47"/>
                  </a:lnTo>
                  <a:lnTo>
                    <a:pt x="f51" y="f52"/>
                  </a:lnTo>
                  <a:lnTo>
                    <a:pt x="f53" y="f54"/>
                  </a:lnTo>
                  <a:lnTo>
                    <a:pt x="f55" y="f54"/>
                  </a:lnTo>
                  <a:lnTo>
                    <a:pt x="f56" y="f57"/>
                  </a:lnTo>
                  <a:lnTo>
                    <a:pt x="f41" y="f58"/>
                  </a:lnTo>
                  <a:lnTo>
                    <a:pt x="f59" y="f58"/>
                  </a:lnTo>
                  <a:lnTo>
                    <a:pt x="f60" y="f58"/>
                  </a:lnTo>
                  <a:lnTo>
                    <a:pt x="f59" y="f58"/>
                  </a:lnTo>
                  <a:lnTo>
                    <a:pt x="f61" y="f58"/>
                  </a:lnTo>
                  <a:lnTo>
                    <a:pt x="f62" y="f63"/>
                  </a:lnTo>
                  <a:lnTo>
                    <a:pt x="f64" y="f26"/>
                  </a:lnTo>
                  <a:lnTo>
                    <a:pt x="f65" y="f66"/>
                  </a:lnTo>
                  <a:lnTo>
                    <a:pt x="f67" y="f37"/>
                  </a:lnTo>
                  <a:lnTo>
                    <a:pt x="f67" y="f68"/>
                  </a:lnTo>
                  <a:lnTo>
                    <a:pt x="f69" y="f70"/>
                  </a:lnTo>
                  <a:lnTo>
                    <a:pt x="f69" y="f71"/>
                  </a:lnTo>
                  <a:lnTo>
                    <a:pt x="f33" y="f72"/>
                  </a:lnTo>
                  <a:lnTo>
                    <a:pt x="f73" y="f74"/>
                  </a:lnTo>
                  <a:lnTo>
                    <a:pt x="f6" y="f5"/>
                  </a:lnTo>
                </a:path>
              </a:pathLst>
            </a:custGeom>
            <a:noFill/>
            <a:ln w="30166">
              <a:solidFill>
                <a:srgbClr val="603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63" name="Freeform 171"/>
            <p:cNvSpPr/>
            <p:nvPr/>
          </p:nvSpPr>
          <p:spPr>
            <a:xfrm>
              <a:off x="1206815" y="4305763"/>
              <a:ext cx="172821" cy="3046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76"/>
                <a:gd name="f7" fmla="val 271"/>
                <a:gd name="f8" fmla="val 75"/>
                <a:gd name="f9" fmla="val 50"/>
                <a:gd name="f10" fmla="val 269"/>
                <a:gd name="f11" fmla="val 33"/>
                <a:gd name="f12" fmla="val 261"/>
                <a:gd name="f13" fmla="val 24"/>
                <a:gd name="f14" fmla="val 245"/>
                <a:gd name="f15" fmla="val 8"/>
                <a:gd name="f16" fmla="val 236"/>
                <a:gd name="f17" fmla="val 219"/>
                <a:gd name="f18" fmla="val 202"/>
                <a:gd name="f19" fmla="val 184"/>
                <a:gd name="f20" fmla="val 169"/>
                <a:gd name="f21" fmla="val 15"/>
                <a:gd name="f22" fmla="val 152"/>
                <a:gd name="f23" fmla="val 143"/>
                <a:gd name="f24" fmla="val 125"/>
                <a:gd name="f25" fmla="val 109"/>
                <a:gd name="f26" fmla="val 93"/>
                <a:gd name="f27" fmla="val 58"/>
                <a:gd name="f28" fmla="val 67"/>
                <a:gd name="f29" fmla="val 51"/>
                <a:gd name="f30" fmla="val 84"/>
                <a:gd name="f31" fmla="val 41"/>
                <a:gd name="f32" fmla="val 92"/>
                <a:gd name="f33" fmla="val 25"/>
                <a:gd name="f34" fmla="val 17"/>
                <a:gd name="f35" fmla="val 126"/>
                <a:gd name="f36" fmla="val 144"/>
                <a:gd name="f37" fmla="val 160"/>
                <a:gd name="f38" fmla="+- 0 0 -90"/>
                <a:gd name="f39" fmla="*/ f3 1 176"/>
                <a:gd name="f40" fmla="*/ f4 1 271"/>
                <a:gd name="f41" fmla="+- f7 0 f5"/>
                <a:gd name="f42" fmla="+- f6 0 f5"/>
                <a:gd name="f43" fmla="*/ f38 f0 1"/>
                <a:gd name="f44" fmla="*/ f42 1 176"/>
                <a:gd name="f45" fmla="*/ f41 1 271"/>
                <a:gd name="f46" fmla="*/ 42 f42 1"/>
                <a:gd name="f47" fmla="*/ 143 f41 1"/>
                <a:gd name="f48" fmla="*/ 28 f42 1"/>
                <a:gd name="f49" fmla="*/ 141 f41 1"/>
                <a:gd name="f50" fmla="*/ 18 f42 1"/>
                <a:gd name="f51" fmla="*/ 138 f41 1"/>
                <a:gd name="f52" fmla="*/ 13 f42 1"/>
                <a:gd name="f53" fmla="*/ 129 f41 1"/>
                <a:gd name="f54" fmla="*/ 5 f42 1"/>
                <a:gd name="f55" fmla="*/ 124 f41 1"/>
                <a:gd name="f56" fmla="*/ 0 f42 1"/>
                <a:gd name="f57" fmla="*/ 116 f41 1"/>
                <a:gd name="f58" fmla="*/ 107 f41 1"/>
                <a:gd name="f59" fmla="*/ 97 f41 1"/>
                <a:gd name="f60" fmla="*/ 90 f41 1"/>
                <a:gd name="f61" fmla="*/ 8 f42 1"/>
                <a:gd name="f62" fmla="*/ 80 f41 1"/>
                <a:gd name="f63" fmla="*/ 76 f41 1"/>
                <a:gd name="f64" fmla="*/ 66 f41 1"/>
                <a:gd name="f65" fmla="*/ 57 f41 1"/>
                <a:gd name="f66" fmla="*/ 49 f41 1"/>
                <a:gd name="f67" fmla="*/ 33 f42 1"/>
                <a:gd name="f68" fmla="*/ 36 f41 1"/>
                <a:gd name="f69" fmla="*/ 37 f42 1"/>
                <a:gd name="f70" fmla="*/ 27 f41 1"/>
                <a:gd name="f71" fmla="*/ 47 f42 1"/>
                <a:gd name="f72" fmla="*/ 22 f41 1"/>
                <a:gd name="f73" fmla="*/ 52 f42 1"/>
                <a:gd name="f74" fmla="*/ 13 f41 1"/>
                <a:gd name="f75" fmla="*/ 61 f42 1"/>
                <a:gd name="f76" fmla="*/ 9 f41 1"/>
                <a:gd name="f77" fmla="*/ 71 f42 1"/>
                <a:gd name="f78" fmla="*/ 4 f41 1"/>
                <a:gd name="f79" fmla="*/ 81 f42 1"/>
                <a:gd name="f80" fmla="*/ 0 f41 1"/>
                <a:gd name="f81" fmla="*/ 90 f42 1"/>
                <a:gd name="f82" fmla="*/ 98 f42 1"/>
                <a:gd name="f83" fmla="*/ 176 f42 1"/>
                <a:gd name="f84" fmla="*/ 271 f41 1"/>
                <a:gd name="f85" fmla="*/ f43 1 f2"/>
                <a:gd name="f86" fmla="*/ f46 1 176"/>
                <a:gd name="f87" fmla="*/ f47 1 271"/>
                <a:gd name="f88" fmla="*/ f48 1 176"/>
                <a:gd name="f89" fmla="*/ f49 1 271"/>
                <a:gd name="f90" fmla="*/ f50 1 176"/>
                <a:gd name="f91" fmla="*/ f51 1 271"/>
                <a:gd name="f92" fmla="*/ f52 1 176"/>
                <a:gd name="f93" fmla="*/ f53 1 271"/>
                <a:gd name="f94" fmla="*/ f54 1 176"/>
                <a:gd name="f95" fmla="*/ f55 1 271"/>
                <a:gd name="f96" fmla="*/ f56 1 176"/>
                <a:gd name="f97" fmla="*/ f57 1 271"/>
                <a:gd name="f98" fmla="*/ f58 1 271"/>
                <a:gd name="f99" fmla="*/ f59 1 271"/>
                <a:gd name="f100" fmla="*/ f60 1 271"/>
                <a:gd name="f101" fmla="*/ f61 1 176"/>
                <a:gd name="f102" fmla="*/ f62 1 271"/>
                <a:gd name="f103" fmla="*/ f63 1 271"/>
                <a:gd name="f104" fmla="*/ f64 1 271"/>
                <a:gd name="f105" fmla="*/ f65 1 271"/>
                <a:gd name="f106" fmla="*/ f66 1 271"/>
                <a:gd name="f107" fmla="*/ f67 1 176"/>
                <a:gd name="f108" fmla="*/ f68 1 271"/>
                <a:gd name="f109" fmla="*/ f69 1 176"/>
                <a:gd name="f110" fmla="*/ f70 1 271"/>
                <a:gd name="f111" fmla="*/ f71 1 176"/>
                <a:gd name="f112" fmla="*/ f72 1 271"/>
                <a:gd name="f113" fmla="*/ f73 1 176"/>
                <a:gd name="f114" fmla="*/ f74 1 271"/>
                <a:gd name="f115" fmla="*/ f75 1 176"/>
                <a:gd name="f116" fmla="*/ f76 1 271"/>
                <a:gd name="f117" fmla="*/ f77 1 176"/>
                <a:gd name="f118" fmla="*/ f78 1 271"/>
                <a:gd name="f119" fmla="*/ f79 1 176"/>
                <a:gd name="f120" fmla="*/ f80 1 271"/>
                <a:gd name="f121" fmla="*/ f81 1 176"/>
                <a:gd name="f122" fmla="*/ f82 1 176"/>
                <a:gd name="f123" fmla="*/ f83 1 176"/>
                <a:gd name="f124" fmla="*/ f84 1 271"/>
                <a:gd name="f125" fmla="+- f85 0 f1"/>
                <a:gd name="f126" fmla="*/ f86 1 f44"/>
                <a:gd name="f127" fmla="*/ f87 1 f45"/>
                <a:gd name="f128" fmla="*/ f88 1 f44"/>
                <a:gd name="f129" fmla="*/ f89 1 f45"/>
                <a:gd name="f130" fmla="*/ f90 1 f44"/>
                <a:gd name="f131" fmla="*/ f91 1 f45"/>
                <a:gd name="f132" fmla="*/ f92 1 f44"/>
                <a:gd name="f133" fmla="*/ f93 1 f45"/>
                <a:gd name="f134" fmla="*/ f94 1 f44"/>
                <a:gd name="f135" fmla="*/ f95 1 f45"/>
                <a:gd name="f136" fmla="*/ f96 1 f44"/>
                <a:gd name="f137" fmla="*/ f97 1 f45"/>
                <a:gd name="f138" fmla="*/ f98 1 f45"/>
                <a:gd name="f139" fmla="*/ f99 1 f45"/>
                <a:gd name="f140" fmla="*/ f100 1 f45"/>
                <a:gd name="f141" fmla="*/ f101 1 f44"/>
                <a:gd name="f142" fmla="*/ f102 1 f45"/>
                <a:gd name="f143" fmla="*/ f103 1 f45"/>
                <a:gd name="f144" fmla="*/ f104 1 f45"/>
                <a:gd name="f145" fmla="*/ f105 1 f45"/>
                <a:gd name="f146" fmla="*/ f106 1 f45"/>
                <a:gd name="f147" fmla="*/ f107 1 f44"/>
                <a:gd name="f148" fmla="*/ f108 1 f45"/>
                <a:gd name="f149" fmla="*/ f109 1 f44"/>
                <a:gd name="f150" fmla="*/ f110 1 f45"/>
                <a:gd name="f151" fmla="*/ f111 1 f44"/>
                <a:gd name="f152" fmla="*/ f112 1 f45"/>
                <a:gd name="f153" fmla="*/ f113 1 f44"/>
                <a:gd name="f154" fmla="*/ f114 1 f45"/>
                <a:gd name="f155" fmla="*/ f115 1 f44"/>
                <a:gd name="f156" fmla="*/ f116 1 f45"/>
                <a:gd name="f157" fmla="*/ f117 1 f44"/>
                <a:gd name="f158" fmla="*/ f118 1 f45"/>
                <a:gd name="f159" fmla="*/ f119 1 f44"/>
                <a:gd name="f160" fmla="*/ f120 1 f45"/>
                <a:gd name="f161" fmla="*/ f121 1 f44"/>
                <a:gd name="f162" fmla="*/ f122 1 f44"/>
                <a:gd name="f163" fmla="*/ f123 1 f44"/>
                <a:gd name="f164" fmla="*/ f124 1 f45"/>
                <a:gd name="f165" fmla="*/ f136 f39 1"/>
                <a:gd name="f166" fmla="*/ f163 f39 1"/>
                <a:gd name="f167" fmla="*/ f164 f40 1"/>
                <a:gd name="f168" fmla="*/ f160 f40 1"/>
                <a:gd name="f169" fmla="*/ f126 f39 1"/>
                <a:gd name="f170" fmla="*/ f127 f40 1"/>
                <a:gd name="f171" fmla="*/ f128 f39 1"/>
                <a:gd name="f172" fmla="*/ f129 f40 1"/>
                <a:gd name="f173" fmla="*/ f130 f39 1"/>
                <a:gd name="f174" fmla="*/ f131 f40 1"/>
                <a:gd name="f175" fmla="*/ f132 f39 1"/>
                <a:gd name="f176" fmla="*/ f133 f40 1"/>
                <a:gd name="f177" fmla="*/ f134 f39 1"/>
                <a:gd name="f178" fmla="*/ f135 f40 1"/>
                <a:gd name="f179" fmla="*/ f137 f40 1"/>
                <a:gd name="f180" fmla="*/ f138 f40 1"/>
                <a:gd name="f181" fmla="*/ f139 f40 1"/>
                <a:gd name="f182" fmla="*/ f140 f40 1"/>
                <a:gd name="f183" fmla="*/ f141 f39 1"/>
                <a:gd name="f184" fmla="*/ f142 f40 1"/>
                <a:gd name="f185" fmla="*/ f143 f40 1"/>
                <a:gd name="f186" fmla="*/ f144 f40 1"/>
                <a:gd name="f187" fmla="*/ f145 f40 1"/>
                <a:gd name="f188" fmla="*/ f146 f40 1"/>
                <a:gd name="f189" fmla="*/ f147 f39 1"/>
                <a:gd name="f190" fmla="*/ f148 f40 1"/>
                <a:gd name="f191" fmla="*/ f149 f39 1"/>
                <a:gd name="f192" fmla="*/ f150 f40 1"/>
                <a:gd name="f193" fmla="*/ f151 f39 1"/>
                <a:gd name="f194" fmla="*/ f152 f40 1"/>
                <a:gd name="f195" fmla="*/ f153 f39 1"/>
                <a:gd name="f196" fmla="*/ f154 f40 1"/>
                <a:gd name="f197" fmla="*/ f155 f39 1"/>
                <a:gd name="f198" fmla="*/ f156 f40 1"/>
                <a:gd name="f199" fmla="*/ f157 f39 1"/>
                <a:gd name="f200" fmla="*/ f158 f40 1"/>
                <a:gd name="f201" fmla="*/ f159 f39 1"/>
                <a:gd name="f202" fmla="*/ f161 f39 1"/>
                <a:gd name="f203" fmla="*/ f162 f3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25">
                  <a:pos x="f169" y="f170"/>
                </a:cxn>
                <a:cxn ang="f125">
                  <a:pos x="f171" y="f172"/>
                </a:cxn>
                <a:cxn ang="f125">
                  <a:pos x="f173" y="f174"/>
                </a:cxn>
                <a:cxn ang="f125">
                  <a:pos x="f175" y="f176"/>
                </a:cxn>
                <a:cxn ang="f125">
                  <a:pos x="f177" y="f178"/>
                </a:cxn>
                <a:cxn ang="f125">
                  <a:pos x="f165" y="f179"/>
                </a:cxn>
                <a:cxn ang="f125">
                  <a:pos x="f165" y="f180"/>
                </a:cxn>
                <a:cxn ang="f125">
                  <a:pos x="f165" y="f181"/>
                </a:cxn>
                <a:cxn ang="f125">
                  <a:pos x="f165" y="f182"/>
                </a:cxn>
                <a:cxn ang="f125">
                  <a:pos x="f183" y="f182"/>
                </a:cxn>
                <a:cxn ang="f125">
                  <a:pos x="f183" y="f184"/>
                </a:cxn>
                <a:cxn ang="f125">
                  <a:pos x="f173" y="f185"/>
                </a:cxn>
                <a:cxn ang="f125">
                  <a:pos x="f173" y="f186"/>
                </a:cxn>
                <a:cxn ang="f125">
                  <a:pos x="f171" y="f187"/>
                </a:cxn>
                <a:cxn ang="f125">
                  <a:pos x="f171" y="f188"/>
                </a:cxn>
                <a:cxn ang="f125">
                  <a:pos x="f189" y="f190"/>
                </a:cxn>
                <a:cxn ang="f125">
                  <a:pos x="f191" y="f192"/>
                </a:cxn>
                <a:cxn ang="f125">
                  <a:pos x="f193" y="f194"/>
                </a:cxn>
                <a:cxn ang="f125">
                  <a:pos x="f195" y="f196"/>
                </a:cxn>
                <a:cxn ang="f125">
                  <a:pos x="f197" y="f198"/>
                </a:cxn>
                <a:cxn ang="f125">
                  <a:pos x="f199" y="f200"/>
                </a:cxn>
                <a:cxn ang="f125">
                  <a:pos x="f201" y="f168"/>
                </a:cxn>
                <a:cxn ang="f125">
                  <a:pos x="f202" y="f168"/>
                </a:cxn>
                <a:cxn ang="f125">
                  <a:pos x="f203" y="f200"/>
                </a:cxn>
              </a:cxnLst>
              <a:rect l="f165" t="f168" r="f166" b="f167"/>
              <a:pathLst>
                <a:path w="176" h="271">
                  <a:moveTo>
                    <a:pt x="f8" y="f7"/>
                  </a:move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5" y="f17"/>
                  </a:lnTo>
                  <a:lnTo>
                    <a:pt x="f5" y="f18"/>
                  </a:lnTo>
                  <a:lnTo>
                    <a:pt x="f5" y="f19"/>
                  </a:lnTo>
                  <a:lnTo>
                    <a:pt x="f5" y="f20"/>
                  </a:lnTo>
                  <a:lnTo>
                    <a:pt x="f21" y="f20"/>
                  </a:lnTo>
                  <a:lnTo>
                    <a:pt x="f21" y="f22"/>
                  </a:lnTo>
                  <a:lnTo>
                    <a:pt x="f11" y="f23"/>
                  </a:lnTo>
                  <a:lnTo>
                    <a:pt x="f11" y="f24"/>
                  </a:lnTo>
                  <a:lnTo>
                    <a:pt x="f9" y="f25"/>
                  </a:lnTo>
                  <a:lnTo>
                    <a:pt x="f9" y="f26"/>
                  </a:lnTo>
                  <a:lnTo>
                    <a:pt x="f27" y="f28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25" y="f34"/>
                  </a:lnTo>
                  <a:lnTo>
                    <a:pt x="f35" y="f15"/>
                  </a:lnTo>
                  <a:lnTo>
                    <a:pt x="f36" y="f5"/>
                  </a:lnTo>
                  <a:lnTo>
                    <a:pt x="f37" y="f5"/>
                  </a:lnTo>
                  <a:lnTo>
                    <a:pt x="f6" y="f15"/>
                  </a:lnTo>
                </a:path>
              </a:pathLst>
            </a:custGeom>
            <a:noFill/>
            <a:ln w="30166">
              <a:solidFill>
                <a:srgbClr val="603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64" name="Freeform 172"/>
            <p:cNvSpPr/>
            <p:nvPr/>
          </p:nvSpPr>
          <p:spPr>
            <a:xfrm>
              <a:off x="1075425" y="4614592"/>
              <a:ext cx="297106" cy="49384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04"/>
                <a:gd name="f7" fmla="val 438"/>
                <a:gd name="f8" fmla="val 421"/>
                <a:gd name="f9" fmla="val 287"/>
                <a:gd name="f10" fmla="val 429"/>
                <a:gd name="f11" fmla="val 271"/>
                <a:gd name="f12" fmla="val 236"/>
                <a:gd name="f13" fmla="val 203"/>
                <a:gd name="f14" fmla="val 185"/>
                <a:gd name="f15" fmla="val 151"/>
                <a:gd name="f16" fmla="val 143"/>
                <a:gd name="f17" fmla="val 405"/>
                <a:gd name="f18" fmla="val 137"/>
                <a:gd name="f19" fmla="val 387"/>
                <a:gd name="f20" fmla="val 370"/>
                <a:gd name="f21" fmla="val 127"/>
                <a:gd name="f22" fmla="val 353"/>
                <a:gd name="f23" fmla="val 119"/>
                <a:gd name="f24" fmla="val 337"/>
                <a:gd name="f25" fmla="val 101"/>
                <a:gd name="f26" fmla="val 328"/>
                <a:gd name="f27" fmla="val 85"/>
                <a:gd name="f28" fmla="val 68"/>
                <a:gd name="f29" fmla="val 51"/>
                <a:gd name="f30" fmla="val 34"/>
                <a:gd name="f31" fmla="val 345"/>
                <a:gd name="f32" fmla="val 17"/>
                <a:gd name="f33" fmla="val 320"/>
                <a:gd name="f34" fmla="val 303"/>
                <a:gd name="f35" fmla="val 285"/>
                <a:gd name="f36" fmla="val 8"/>
                <a:gd name="f37" fmla="val 270"/>
                <a:gd name="f38" fmla="val 244"/>
                <a:gd name="f39" fmla="val 26"/>
                <a:gd name="f40" fmla="val 226"/>
                <a:gd name="f41" fmla="val 210"/>
                <a:gd name="f42" fmla="val 42"/>
                <a:gd name="f43" fmla="val 193"/>
                <a:gd name="f44" fmla="val 175"/>
                <a:gd name="f45" fmla="val 159"/>
                <a:gd name="f46" fmla="val 60"/>
                <a:gd name="f47" fmla="val 76"/>
                <a:gd name="f48" fmla="val 109"/>
                <a:gd name="f49" fmla="val 92"/>
                <a:gd name="f50" fmla="val 111"/>
                <a:gd name="f51" fmla="val 75"/>
                <a:gd name="f52" fmla="val 58"/>
                <a:gd name="f53" fmla="val 41"/>
                <a:gd name="f54" fmla="val 32"/>
                <a:gd name="f55" fmla="val 161"/>
                <a:gd name="f56" fmla="val 24"/>
                <a:gd name="f57" fmla="val 169"/>
                <a:gd name="f58" fmla="val 7"/>
                <a:gd name="f59" fmla="+- 0 0 -90"/>
                <a:gd name="f60" fmla="*/ f3 1 304"/>
                <a:gd name="f61" fmla="*/ f4 1 438"/>
                <a:gd name="f62" fmla="+- f7 0 f5"/>
                <a:gd name="f63" fmla="+- f6 0 f5"/>
                <a:gd name="f64" fmla="*/ f59 f0 1"/>
                <a:gd name="f65" fmla="*/ f63 1 304"/>
                <a:gd name="f66" fmla="*/ f62 1 438"/>
                <a:gd name="f67" fmla="*/ 171 f63 1"/>
                <a:gd name="f68" fmla="*/ 224 f62 1"/>
                <a:gd name="f69" fmla="*/ 162 f63 1"/>
                <a:gd name="f70" fmla="*/ 229 f62 1"/>
                <a:gd name="f71" fmla="*/ 153 f63 1"/>
                <a:gd name="f72" fmla="*/ 233 f62 1"/>
                <a:gd name="f73" fmla="*/ 133 f63 1"/>
                <a:gd name="f74" fmla="*/ 115 f63 1"/>
                <a:gd name="f75" fmla="*/ 104 f63 1"/>
                <a:gd name="f76" fmla="*/ 85 f63 1"/>
                <a:gd name="f77" fmla="*/ 80 f63 1"/>
                <a:gd name="f78" fmla="*/ 216 f62 1"/>
                <a:gd name="f79" fmla="*/ 77 f63 1"/>
                <a:gd name="f80" fmla="*/ 206 f62 1"/>
                <a:gd name="f81" fmla="*/ 197 f62 1"/>
                <a:gd name="f82" fmla="*/ 72 f63 1"/>
                <a:gd name="f83" fmla="*/ 188 f62 1"/>
                <a:gd name="f84" fmla="*/ 67 f63 1"/>
                <a:gd name="f85" fmla="*/ 179 f62 1"/>
                <a:gd name="f86" fmla="*/ 57 f63 1"/>
                <a:gd name="f87" fmla="*/ 175 f62 1"/>
                <a:gd name="f88" fmla="*/ 48 f63 1"/>
                <a:gd name="f89" fmla="*/ 38 f63 1"/>
                <a:gd name="f90" fmla="*/ 29 f63 1"/>
                <a:gd name="f91" fmla="*/ 19 f63 1"/>
                <a:gd name="f92" fmla="*/ 184 f62 1"/>
                <a:gd name="f93" fmla="*/ 10 f63 1"/>
                <a:gd name="f94" fmla="*/ 0 f63 1"/>
                <a:gd name="f95" fmla="*/ 170 f62 1"/>
                <a:gd name="f96" fmla="*/ 161 f62 1"/>
                <a:gd name="f97" fmla="*/ 152 f62 1"/>
                <a:gd name="f98" fmla="*/ 5 f63 1"/>
                <a:gd name="f99" fmla="*/ 144 f62 1"/>
                <a:gd name="f100" fmla="*/ 130 f62 1"/>
                <a:gd name="f101" fmla="*/ 14 f63 1"/>
                <a:gd name="f102" fmla="*/ 120 f62 1"/>
                <a:gd name="f103" fmla="*/ 112 f62 1"/>
                <a:gd name="f104" fmla="*/ 24 f63 1"/>
                <a:gd name="f105" fmla="*/ 102 f62 1"/>
                <a:gd name="f106" fmla="*/ 93 f62 1"/>
                <a:gd name="f107" fmla="*/ 85 f62 1"/>
                <a:gd name="f108" fmla="*/ 34 f63 1"/>
                <a:gd name="f109" fmla="*/ 76 f62 1"/>
                <a:gd name="f110" fmla="*/ 43 f63 1"/>
                <a:gd name="f111" fmla="*/ 67 f62 1"/>
                <a:gd name="f112" fmla="*/ 58 f62 1"/>
                <a:gd name="f113" fmla="*/ 49 f62 1"/>
                <a:gd name="f114" fmla="*/ 63 f63 1"/>
                <a:gd name="f115" fmla="*/ 40 f62 1"/>
                <a:gd name="f116" fmla="*/ 31 f62 1"/>
                <a:gd name="f117" fmla="*/ 22 f62 1"/>
                <a:gd name="f118" fmla="*/ 17 f62 1"/>
                <a:gd name="f119" fmla="*/ 91 f63 1"/>
                <a:gd name="f120" fmla="*/ 12 f62 1"/>
                <a:gd name="f121" fmla="*/ 96 f63 1"/>
                <a:gd name="f122" fmla="*/ 4 f62 1"/>
                <a:gd name="f123" fmla="*/ 0 f62 1"/>
                <a:gd name="f124" fmla="*/ 304 f63 1"/>
                <a:gd name="f125" fmla="*/ 438 f62 1"/>
                <a:gd name="f126" fmla="*/ f64 1 f2"/>
                <a:gd name="f127" fmla="*/ f67 1 304"/>
                <a:gd name="f128" fmla="*/ f68 1 438"/>
                <a:gd name="f129" fmla="*/ f69 1 304"/>
                <a:gd name="f130" fmla="*/ f70 1 438"/>
                <a:gd name="f131" fmla="*/ f71 1 304"/>
                <a:gd name="f132" fmla="*/ f72 1 438"/>
                <a:gd name="f133" fmla="*/ f73 1 304"/>
                <a:gd name="f134" fmla="*/ f74 1 304"/>
                <a:gd name="f135" fmla="*/ f75 1 304"/>
                <a:gd name="f136" fmla="*/ f76 1 304"/>
                <a:gd name="f137" fmla="*/ f77 1 304"/>
                <a:gd name="f138" fmla="*/ f78 1 438"/>
                <a:gd name="f139" fmla="*/ f79 1 304"/>
                <a:gd name="f140" fmla="*/ f80 1 438"/>
                <a:gd name="f141" fmla="*/ f81 1 438"/>
                <a:gd name="f142" fmla="*/ f82 1 304"/>
                <a:gd name="f143" fmla="*/ f83 1 438"/>
                <a:gd name="f144" fmla="*/ f84 1 304"/>
                <a:gd name="f145" fmla="*/ f85 1 438"/>
                <a:gd name="f146" fmla="*/ f86 1 304"/>
                <a:gd name="f147" fmla="*/ f87 1 438"/>
                <a:gd name="f148" fmla="*/ f88 1 304"/>
                <a:gd name="f149" fmla="*/ f89 1 304"/>
                <a:gd name="f150" fmla="*/ f90 1 304"/>
                <a:gd name="f151" fmla="*/ f91 1 304"/>
                <a:gd name="f152" fmla="*/ f92 1 438"/>
                <a:gd name="f153" fmla="*/ f93 1 304"/>
                <a:gd name="f154" fmla="*/ f94 1 304"/>
                <a:gd name="f155" fmla="*/ f95 1 438"/>
                <a:gd name="f156" fmla="*/ f96 1 438"/>
                <a:gd name="f157" fmla="*/ f97 1 438"/>
                <a:gd name="f158" fmla="*/ f98 1 304"/>
                <a:gd name="f159" fmla="*/ f99 1 438"/>
                <a:gd name="f160" fmla="*/ f100 1 438"/>
                <a:gd name="f161" fmla="*/ f101 1 304"/>
                <a:gd name="f162" fmla="*/ f102 1 438"/>
                <a:gd name="f163" fmla="*/ f103 1 438"/>
                <a:gd name="f164" fmla="*/ f104 1 304"/>
                <a:gd name="f165" fmla="*/ f105 1 438"/>
                <a:gd name="f166" fmla="*/ f106 1 438"/>
                <a:gd name="f167" fmla="*/ f107 1 438"/>
                <a:gd name="f168" fmla="*/ f108 1 304"/>
                <a:gd name="f169" fmla="*/ f109 1 438"/>
                <a:gd name="f170" fmla="*/ f110 1 304"/>
                <a:gd name="f171" fmla="*/ f111 1 438"/>
                <a:gd name="f172" fmla="*/ f112 1 438"/>
                <a:gd name="f173" fmla="*/ f113 1 438"/>
                <a:gd name="f174" fmla="*/ f114 1 304"/>
                <a:gd name="f175" fmla="*/ f115 1 438"/>
                <a:gd name="f176" fmla="*/ f116 1 438"/>
                <a:gd name="f177" fmla="*/ f117 1 438"/>
                <a:gd name="f178" fmla="*/ f118 1 438"/>
                <a:gd name="f179" fmla="*/ f119 1 304"/>
                <a:gd name="f180" fmla="*/ f120 1 438"/>
                <a:gd name="f181" fmla="*/ f121 1 304"/>
                <a:gd name="f182" fmla="*/ f122 1 438"/>
                <a:gd name="f183" fmla="*/ f123 1 438"/>
                <a:gd name="f184" fmla="*/ f124 1 304"/>
                <a:gd name="f185" fmla="*/ f125 1 438"/>
                <a:gd name="f186" fmla="+- f126 0 f1"/>
                <a:gd name="f187" fmla="*/ f127 1 f65"/>
                <a:gd name="f188" fmla="*/ f128 1 f66"/>
                <a:gd name="f189" fmla="*/ f129 1 f65"/>
                <a:gd name="f190" fmla="*/ f130 1 f66"/>
                <a:gd name="f191" fmla="*/ f131 1 f65"/>
                <a:gd name="f192" fmla="*/ f132 1 f66"/>
                <a:gd name="f193" fmla="*/ f133 1 f65"/>
                <a:gd name="f194" fmla="*/ f134 1 f65"/>
                <a:gd name="f195" fmla="*/ f135 1 f65"/>
                <a:gd name="f196" fmla="*/ f136 1 f65"/>
                <a:gd name="f197" fmla="*/ f137 1 f65"/>
                <a:gd name="f198" fmla="*/ f138 1 f66"/>
                <a:gd name="f199" fmla="*/ f139 1 f65"/>
                <a:gd name="f200" fmla="*/ f140 1 f66"/>
                <a:gd name="f201" fmla="*/ f141 1 f66"/>
                <a:gd name="f202" fmla="*/ f142 1 f65"/>
                <a:gd name="f203" fmla="*/ f143 1 f66"/>
                <a:gd name="f204" fmla="*/ f144 1 f65"/>
                <a:gd name="f205" fmla="*/ f145 1 f66"/>
                <a:gd name="f206" fmla="*/ f146 1 f65"/>
                <a:gd name="f207" fmla="*/ f147 1 f66"/>
                <a:gd name="f208" fmla="*/ f148 1 f65"/>
                <a:gd name="f209" fmla="*/ f149 1 f65"/>
                <a:gd name="f210" fmla="*/ f150 1 f65"/>
                <a:gd name="f211" fmla="*/ f151 1 f65"/>
                <a:gd name="f212" fmla="*/ f152 1 f66"/>
                <a:gd name="f213" fmla="*/ f153 1 f65"/>
                <a:gd name="f214" fmla="*/ f154 1 f65"/>
                <a:gd name="f215" fmla="*/ f155 1 f66"/>
                <a:gd name="f216" fmla="*/ f156 1 f66"/>
                <a:gd name="f217" fmla="*/ f157 1 f66"/>
                <a:gd name="f218" fmla="*/ f158 1 f65"/>
                <a:gd name="f219" fmla="*/ f159 1 f66"/>
                <a:gd name="f220" fmla="*/ f160 1 f66"/>
                <a:gd name="f221" fmla="*/ f161 1 f65"/>
                <a:gd name="f222" fmla="*/ f162 1 f66"/>
                <a:gd name="f223" fmla="*/ f163 1 f66"/>
                <a:gd name="f224" fmla="*/ f164 1 f65"/>
                <a:gd name="f225" fmla="*/ f165 1 f66"/>
                <a:gd name="f226" fmla="*/ f166 1 f66"/>
                <a:gd name="f227" fmla="*/ f167 1 f66"/>
                <a:gd name="f228" fmla="*/ f168 1 f65"/>
                <a:gd name="f229" fmla="*/ f169 1 f66"/>
                <a:gd name="f230" fmla="*/ f170 1 f65"/>
                <a:gd name="f231" fmla="*/ f171 1 f66"/>
                <a:gd name="f232" fmla="*/ f172 1 f66"/>
                <a:gd name="f233" fmla="*/ f173 1 f66"/>
                <a:gd name="f234" fmla="*/ f174 1 f65"/>
                <a:gd name="f235" fmla="*/ f175 1 f66"/>
                <a:gd name="f236" fmla="*/ f176 1 f66"/>
                <a:gd name="f237" fmla="*/ f177 1 f66"/>
                <a:gd name="f238" fmla="*/ f178 1 f66"/>
                <a:gd name="f239" fmla="*/ f179 1 f65"/>
                <a:gd name="f240" fmla="*/ f180 1 f66"/>
                <a:gd name="f241" fmla="*/ f181 1 f65"/>
                <a:gd name="f242" fmla="*/ f182 1 f66"/>
                <a:gd name="f243" fmla="*/ f183 1 f66"/>
                <a:gd name="f244" fmla="*/ f184 1 f65"/>
                <a:gd name="f245" fmla="*/ f185 1 f66"/>
                <a:gd name="f246" fmla="*/ f214 f60 1"/>
                <a:gd name="f247" fmla="*/ f244 f60 1"/>
                <a:gd name="f248" fmla="*/ f245 f61 1"/>
                <a:gd name="f249" fmla="*/ f243 f61 1"/>
                <a:gd name="f250" fmla="*/ f187 f60 1"/>
                <a:gd name="f251" fmla="*/ f188 f61 1"/>
                <a:gd name="f252" fmla="*/ f189 f60 1"/>
                <a:gd name="f253" fmla="*/ f190 f61 1"/>
                <a:gd name="f254" fmla="*/ f191 f60 1"/>
                <a:gd name="f255" fmla="*/ f192 f61 1"/>
                <a:gd name="f256" fmla="*/ f193 f60 1"/>
                <a:gd name="f257" fmla="*/ f194 f60 1"/>
                <a:gd name="f258" fmla="*/ f195 f60 1"/>
                <a:gd name="f259" fmla="*/ f196 f60 1"/>
                <a:gd name="f260" fmla="*/ f197 f60 1"/>
                <a:gd name="f261" fmla="*/ f198 f61 1"/>
                <a:gd name="f262" fmla="*/ f199 f60 1"/>
                <a:gd name="f263" fmla="*/ f200 f61 1"/>
                <a:gd name="f264" fmla="*/ f201 f61 1"/>
                <a:gd name="f265" fmla="*/ f202 f60 1"/>
                <a:gd name="f266" fmla="*/ f203 f61 1"/>
                <a:gd name="f267" fmla="*/ f204 f60 1"/>
                <a:gd name="f268" fmla="*/ f205 f61 1"/>
                <a:gd name="f269" fmla="*/ f206 f60 1"/>
                <a:gd name="f270" fmla="*/ f207 f61 1"/>
                <a:gd name="f271" fmla="*/ f208 f60 1"/>
                <a:gd name="f272" fmla="*/ f209 f60 1"/>
                <a:gd name="f273" fmla="*/ f210 f60 1"/>
                <a:gd name="f274" fmla="*/ f211 f60 1"/>
                <a:gd name="f275" fmla="*/ f212 f61 1"/>
                <a:gd name="f276" fmla="*/ f213 f60 1"/>
                <a:gd name="f277" fmla="*/ f215 f61 1"/>
                <a:gd name="f278" fmla="*/ f216 f61 1"/>
                <a:gd name="f279" fmla="*/ f217 f61 1"/>
                <a:gd name="f280" fmla="*/ f218 f60 1"/>
                <a:gd name="f281" fmla="*/ f219 f61 1"/>
                <a:gd name="f282" fmla="*/ f220 f61 1"/>
                <a:gd name="f283" fmla="*/ f221 f60 1"/>
                <a:gd name="f284" fmla="*/ f222 f61 1"/>
                <a:gd name="f285" fmla="*/ f223 f61 1"/>
                <a:gd name="f286" fmla="*/ f224 f60 1"/>
                <a:gd name="f287" fmla="*/ f225 f61 1"/>
                <a:gd name="f288" fmla="*/ f226 f61 1"/>
                <a:gd name="f289" fmla="*/ f227 f61 1"/>
                <a:gd name="f290" fmla="*/ f228 f60 1"/>
                <a:gd name="f291" fmla="*/ f229 f61 1"/>
                <a:gd name="f292" fmla="*/ f230 f60 1"/>
                <a:gd name="f293" fmla="*/ f231 f61 1"/>
                <a:gd name="f294" fmla="*/ f232 f61 1"/>
                <a:gd name="f295" fmla="*/ f233 f61 1"/>
                <a:gd name="f296" fmla="*/ f234 f60 1"/>
                <a:gd name="f297" fmla="*/ f235 f61 1"/>
                <a:gd name="f298" fmla="*/ f236 f61 1"/>
                <a:gd name="f299" fmla="*/ f237 f61 1"/>
                <a:gd name="f300" fmla="*/ f238 f61 1"/>
                <a:gd name="f301" fmla="*/ f239 f60 1"/>
                <a:gd name="f302" fmla="*/ f240 f61 1"/>
                <a:gd name="f303" fmla="*/ f241 f60 1"/>
                <a:gd name="f304" fmla="*/ f242 f6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86">
                  <a:pos x="f250" y="f251"/>
                </a:cxn>
                <a:cxn ang="f186">
                  <a:pos x="f252" y="f253"/>
                </a:cxn>
                <a:cxn ang="f186">
                  <a:pos x="f254" y="f255"/>
                </a:cxn>
                <a:cxn ang="f186">
                  <a:pos x="f256" y="f255"/>
                </a:cxn>
                <a:cxn ang="f186">
                  <a:pos x="f257" y="f255"/>
                </a:cxn>
                <a:cxn ang="f186">
                  <a:pos x="f258" y="f255"/>
                </a:cxn>
                <a:cxn ang="f186">
                  <a:pos x="f259" y="f255"/>
                </a:cxn>
                <a:cxn ang="f186">
                  <a:pos x="f259" y="f255"/>
                </a:cxn>
                <a:cxn ang="f186">
                  <a:pos x="f259" y="f251"/>
                </a:cxn>
                <a:cxn ang="f186">
                  <a:pos x="f260" y="f261"/>
                </a:cxn>
                <a:cxn ang="f186">
                  <a:pos x="f262" y="f263"/>
                </a:cxn>
                <a:cxn ang="f186">
                  <a:pos x="f262" y="f264"/>
                </a:cxn>
                <a:cxn ang="f186">
                  <a:pos x="f265" y="f266"/>
                </a:cxn>
                <a:cxn ang="f186">
                  <a:pos x="f267" y="f268"/>
                </a:cxn>
                <a:cxn ang="f186">
                  <a:pos x="f269" y="f270"/>
                </a:cxn>
                <a:cxn ang="f186">
                  <a:pos x="f271" y="f270"/>
                </a:cxn>
                <a:cxn ang="f186">
                  <a:pos x="f272" y="f270"/>
                </a:cxn>
                <a:cxn ang="f186">
                  <a:pos x="f273" y="f268"/>
                </a:cxn>
                <a:cxn ang="f186">
                  <a:pos x="f274" y="f275"/>
                </a:cxn>
                <a:cxn ang="f186">
                  <a:pos x="f276" y="f266"/>
                </a:cxn>
                <a:cxn ang="f186">
                  <a:pos x="f246" y="f266"/>
                </a:cxn>
                <a:cxn ang="f186">
                  <a:pos x="f246" y="f268"/>
                </a:cxn>
                <a:cxn ang="f186">
                  <a:pos x="f246" y="f277"/>
                </a:cxn>
                <a:cxn ang="f186">
                  <a:pos x="f246" y="f278"/>
                </a:cxn>
                <a:cxn ang="f186">
                  <a:pos x="f246" y="f279"/>
                </a:cxn>
                <a:cxn ang="f186">
                  <a:pos x="f280" y="f281"/>
                </a:cxn>
                <a:cxn ang="f186">
                  <a:pos x="f276" y="f282"/>
                </a:cxn>
                <a:cxn ang="f186">
                  <a:pos x="f283" y="f284"/>
                </a:cxn>
                <a:cxn ang="f186">
                  <a:pos x="f274" y="f285"/>
                </a:cxn>
                <a:cxn ang="f186">
                  <a:pos x="f286" y="f287"/>
                </a:cxn>
                <a:cxn ang="f186">
                  <a:pos x="f286" y="f288"/>
                </a:cxn>
                <a:cxn ang="f186">
                  <a:pos x="f273" y="f289"/>
                </a:cxn>
                <a:cxn ang="f186">
                  <a:pos x="f290" y="f291"/>
                </a:cxn>
                <a:cxn ang="f186">
                  <a:pos x="f292" y="f293"/>
                </a:cxn>
                <a:cxn ang="f186">
                  <a:pos x="f271" y="f294"/>
                </a:cxn>
                <a:cxn ang="f186">
                  <a:pos x="f269" y="f295"/>
                </a:cxn>
                <a:cxn ang="f186">
                  <a:pos x="f296" y="f297"/>
                </a:cxn>
                <a:cxn ang="f186">
                  <a:pos x="f267" y="f298"/>
                </a:cxn>
                <a:cxn ang="f186">
                  <a:pos x="f265" y="f299"/>
                </a:cxn>
                <a:cxn ang="f186">
                  <a:pos x="f260" y="f300"/>
                </a:cxn>
                <a:cxn ang="f186">
                  <a:pos x="f301" y="f302"/>
                </a:cxn>
                <a:cxn ang="f186">
                  <a:pos x="f303" y="f304"/>
                </a:cxn>
                <a:cxn ang="f186">
                  <a:pos x="f258" y="f304"/>
                </a:cxn>
                <a:cxn ang="f186">
                  <a:pos x="f257" y="f249"/>
                </a:cxn>
              </a:cxnLst>
              <a:rect l="f246" t="f249" r="f247" b="f248"/>
              <a:pathLst>
                <a:path w="304" h="438">
                  <a:moveTo>
                    <a:pt x="f6" y="f8"/>
                  </a:moveTo>
                  <a:lnTo>
                    <a:pt x="f9" y="f10"/>
                  </a:lnTo>
                  <a:lnTo>
                    <a:pt x="f11" y="f7"/>
                  </a:lnTo>
                  <a:lnTo>
                    <a:pt x="f12" y="f7"/>
                  </a:lnTo>
                  <a:lnTo>
                    <a:pt x="f13" y="f7"/>
                  </a:lnTo>
                  <a:lnTo>
                    <a:pt x="f14" y="f7"/>
                  </a:lnTo>
                  <a:lnTo>
                    <a:pt x="f15" y="f7"/>
                  </a:lnTo>
                  <a:lnTo>
                    <a:pt x="f15" y="f8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18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6"/>
                  </a:lnTo>
                  <a:lnTo>
                    <a:pt x="f28" y="f26"/>
                  </a:lnTo>
                  <a:lnTo>
                    <a:pt x="f29" y="f24"/>
                  </a:lnTo>
                  <a:lnTo>
                    <a:pt x="f30" y="f31"/>
                  </a:lnTo>
                  <a:lnTo>
                    <a:pt x="f32" y="f22"/>
                  </a:lnTo>
                  <a:lnTo>
                    <a:pt x="f5" y="f22"/>
                  </a:lnTo>
                  <a:lnTo>
                    <a:pt x="f5" y="f24"/>
                  </a:lnTo>
                  <a:lnTo>
                    <a:pt x="f5" y="f33"/>
                  </a:lnTo>
                  <a:lnTo>
                    <a:pt x="f5" y="f34"/>
                  </a:lnTo>
                  <a:lnTo>
                    <a:pt x="f5" y="f35"/>
                  </a:lnTo>
                  <a:lnTo>
                    <a:pt x="f36" y="f37"/>
                  </a:lnTo>
                  <a:lnTo>
                    <a:pt x="f32" y="f38"/>
                  </a:lnTo>
                  <a:lnTo>
                    <a:pt x="f39" y="f40"/>
                  </a:lnTo>
                  <a:lnTo>
                    <a:pt x="f30" y="f41"/>
                  </a:lnTo>
                  <a:lnTo>
                    <a:pt x="f42" y="f43"/>
                  </a:lnTo>
                  <a:lnTo>
                    <a:pt x="f42" y="f44"/>
                  </a:lnTo>
                  <a:lnTo>
                    <a:pt x="f29" y="f45"/>
                  </a:lnTo>
                  <a:lnTo>
                    <a:pt x="f46" y="f16"/>
                  </a:lnTo>
                  <a:lnTo>
                    <a:pt x="f47" y="f21"/>
                  </a:lnTo>
                  <a:lnTo>
                    <a:pt x="f27" y="f48"/>
                  </a:lnTo>
                  <a:lnTo>
                    <a:pt x="f25" y="f49"/>
                  </a:lnTo>
                  <a:lnTo>
                    <a:pt x="f50" y="f51"/>
                  </a:lnTo>
                  <a:lnTo>
                    <a:pt x="f23" y="f52"/>
                  </a:lnTo>
                  <a:lnTo>
                    <a:pt x="f21" y="f53"/>
                  </a:lnTo>
                  <a:lnTo>
                    <a:pt x="f16" y="f54"/>
                  </a:lnTo>
                  <a:lnTo>
                    <a:pt x="f55" y="f56"/>
                  </a:lnTo>
                  <a:lnTo>
                    <a:pt x="f57" y="f58"/>
                  </a:lnTo>
                  <a:lnTo>
                    <a:pt x="f14" y="f58"/>
                  </a:lnTo>
                  <a:lnTo>
                    <a:pt x="f13" y="f5"/>
                  </a:lnTo>
                </a:path>
              </a:pathLst>
            </a:custGeom>
            <a:noFill/>
            <a:ln w="30166">
              <a:solidFill>
                <a:srgbClr val="603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65" name="Freeform 173"/>
            <p:cNvSpPr/>
            <p:nvPr/>
          </p:nvSpPr>
          <p:spPr>
            <a:xfrm>
              <a:off x="1347670" y="5083405"/>
              <a:ext cx="363391" cy="26013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71"/>
                <a:gd name="f7" fmla="val 231"/>
                <a:gd name="f8" fmla="val 78"/>
                <a:gd name="f9" fmla="val 97"/>
                <a:gd name="f10" fmla="val 106"/>
                <a:gd name="f11" fmla="val 362"/>
                <a:gd name="f12" fmla="val 354"/>
                <a:gd name="f13" fmla="val 114"/>
                <a:gd name="f14" fmla="val 350"/>
                <a:gd name="f15" fmla="val 122"/>
                <a:gd name="f16" fmla="val 346"/>
                <a:gd name="f17" fmla="val 134"/>
                <a:gd name="f18" fmla="val 337"/>
                <a:gd name="f19" fmla="val 152"/>
                <a:gd name="f20" fmla="val 160"/>
                <a:gd name="f21" fmla="val 332"/>
                <a:gd name="f22" fmla="val 170"/>
                <a:gd name="f23" fmla="val 329"/>
                <a:gd name="f24" fmla="val 178"/>
                <a:gd name="f25" fmla="val 325"/>
                <a:gd name="f26" fmla="val 185"/>
                <a:gd name="f27" fmla="val 194"/>
                <a:gd name="f28" fmla="val 203"/>
                <a:gd name="f29" fmla="val 317"/>
                <a:gd name="f30" fmla="val 206"/>
                <a:gd name="f31" fmla="val 312"/>
                <a:gd name="f32" fmla="val 219"/>
                <a:gd name="f33" fmla="val 294"/>
                <a:gd name="f34" fmla="val 228"/>
                <a:gd name="f35" fmla="val 282"/>
                <a:gd name="f36" fmla="val 264"/>
                <a:gd name="f37" fmla="val 257"/>
                <a:gd name="f38" fmla="val 244"/>
                <a:gd name="f39" fmla="val 202"/>
                <a:gd name="f40" fmla="val 193"/>
                <a:gd name="f41" fmla="val 184"/>
                <a:gd name="f42" fmla="val 182"/>
                <a:gd name="f43" fmla="val 177"/>
                <a:gd name="f44" fmla="val 211"/>
                <a:gd name="f45" fmla="val 167"/>
                <a:gd name="f46" fmla="val 199"/>
                <a:gd name="f47" fmla="val 151"/>
                <a:gd name="f48" fmla="val 143"/>
                <a:gd name="f49" fmla="val 138"/>
                <a:gd name="f50" fmla="val 129"/>
                <a:gd name="f51" fmla="val 181"/>
                <a:gd name="f52" fmla="val 109"/>
                <a:gd name="f53" fmla="val 100"/>
                <a:gd name="f54" fmla="val 91"/>
                <a:gd name="f55" fmla="val 75"/>
                <a:gd name="f56" fmla="val 66"/>
                <a:gd name="f57" fmla="val 58"/>
                <a:gd name="f58" fmla="val 51"/>
                <a:gd name="f59" fmla="val 41"/>
                <a:gd name="f60" fmla="val 32"/>
                <a:gd name="f61" fmla="val 24"/>
                <a:gd name="f62" fmla="val 20"/>
                <a:gd name="f63" fmla="val 12"/>
                <a:gd name="f64" fmla="val 190"/>
                <a:gd name="f65" fmla="val 3"/>
                <a:gd name="f66" fmla="val 172"/>
                <a:gd name="f67" fmla="val 164"/>
                <a:gd name="f68" fmla="val 155"/>
                <a:gd name="f69" fmla="val 140"/>
                <a:gd name="f70" fmla="val 93"/>
                <a:gd name="f71" fmla="val 84"/>
                <a:gd name="f72" fmla="val 76"/>
                <a:gd name="f73" fmla="val 68"/>
                <a:gd name="f74" fmla="val 59"/>
                <a:gd name="f75" fmla="val 38"/>
                <a:gd name="f76" fmla="val 46"/>
                <a:gd name="f77" fmla="val 43"/>
                <a:gd name="f78" fmla="val 17"/>
                <a:gd name="f79" fmla="val 8"/>
                <a:gd name="f80" fmla="val 28"/>
                <a:gd name="f81" fmla="+- 0 0 -90"/>
                <a:gd name="f82" fmla="*/ f3 1 371"/>
                <a:gd name="f83" fmla="*/ f4 1 231"/>
                <a:gd name="f84" fmla="+- f7 0 f5"/>
                <a:gd name="f85" fmla="+- f6 0 f5"/>
                <a:gd name="f86" fmla="*/ f81 f0 1"/>
                <a:gd name="f87" fmla="*/ f85 1 371"/>
                <a:gd name="f88" fmla="*/ f84 1 231"/>
                <a:gd name="f89" fmla="*/ 210 f85 1"/>
                <a:gd name="f90" fmla="*/ 52 f84 1"/>
                <a:gd name="f91" fmla="*/ 205 f85 1"/>
                <a:gd name="f92" fmla="*/ 57 f84 1"/>
                <a:gd name="f93" fmla="*/ 199 f85 1"/>
                <a:gd name="f94" fmla="*/ 65 f84 1"/>
                <a:gd name="f95" fmla="*/ 191 f85 1"/>
                <a:gd name="f96" fmla="*/ 81 f84 1"/>
                <a:gd name="f97" fmla="*/ 189 f85 1"/>
                <a:gd name="f98" fmla="*/ 91 f84 1"/>
                <a:gd name="f99" fmla="*/ 185 f85 1"/>
                <a:gd name="f100" fmla="*/ 98 f84 1"/>
                <a:gd name="f101" fmla="*/ 108 f84 1"/>
                <a:gd name="f102" fmla="*/ 176 f85 1"/>
                <a:gd name="f103" fmla="*/ 116 f84 1"/>
                <a:gd name="f104" fmla="*/ 160 f85 1"/>
                <a:gd name="f105" fmla="*/ 121 f84 1"/>
                <a:gd name="f106" fmla="*/ 146 f85 1"/>
                <a:gd name="f107" fmla="*/ 122 f84 1"/>
                <a:gd name="f108" fmla="*/ 114 f85 1"/>
                <a:gd name="f109" fmla="*/ 104 f85 1"/>
                <a:gd name="f110" fmla="*/ 100 f85 1"/>
                <a:gd name="f111" fmla="*/ 112 f84 1"/>
                <a:gd name="f112" fmla="*/ 90 f85 1"/>
                <a:gd name="f113" fmla="*/ 109 f84 1"/>
                <a:gd name="f114" fmla="*/ 85 f85 1"/>
                <a:gd name="f115" fmla="*/ 103 f84 1"/>
                <a:gd name="f116" fmla="*/ 78 f85 1"/>
                <a:gd name="f117" fmla="*/ 70 f85 1"/>
                <a:gd name="f118" fmla="*/ 96 f84 1"/>
                <a:gd name="f119" fmla="*/ 57 f85 1"/>
                <a:gd name="f120" fmla="*/ 95 f84 1"/>
                <a:gd name="f121" fmla="*/ 51 f85 1"/>
                <a:gd name="f122" fmla="*/ 38 f85 1"/>
                <a:gd name="f123" fmla="*/ 105 f84 1"/>
                <a:gd name="f124" fmla="*/ 29 f85 1"/>
                <a:gd name="f125" fmla="*/ 18 f85 1"/>
                <a:gd name="f126" fmla="*/ 12 f85 1"/>
                <a:gd name="f127" fmla="*/ 2 f85 1"/>
                <a:gd name="f128" fmla="*/ 0 f85 1"/>
                <a:gd name="f129" fmla="*/ 82 f84 1"/>
                <a:gd name="f130" fmla="*/ 60 f84 1"/>
                <a:gd name="f131" fmla="*/ 7 f85 1"/>
                <a:gd name="f132" fmla="*/ 45 f84 1"/>
                <a:gd name="f133" fmla="*/ 36 f84 1"/>
                <a:gd name="f134" fmla="*/ 22 f85 1"/>
                <a:gd name="f135" fmla="*/ 24 f84 1"/>
                <a:gd name="f136" fmla="*/ 23 f84 1"/>
                <a:gd name="f137" fmla="*/ 4 f84 1"/>
                <a:gd name="f138" fmla="*/ 0 f84 1"/>
                <a:gd name="f139" fmla="*/ 371 f85 1"/>
                <a:gd name="f140" fmla="*/ 231 f84 1"/>
                <a:gd name="f141" fmla="*/ f86 1 f2"/>
                <a:gd name="f142" fmla="*/ f89 1 371"/>
                <a:gd name="f143" fmla="*/ f90 1 231"/>
                <a:gd name="f144" fmla="*/ f91 1 371"/>
                <a:gd name="f145" fmla="*/ f92 1 231"/>
                <a:gd name="f146" fmla="*/ f93 1 371"/>
                <a:gd name="f147" fmla="*/ f94 1 231"/>
                <a:gd name="f148" fmla="*/ f95 1 371"/>
                <a:gd name="f149" fmla="*/ f96 1 231"/>
                <a:gd name="f150" fmla="*/ f97 1 371"/>
                <a:gd name="f151" fmla="*/ f98 1 231"/>
                <a:gd name="f152" fmla="*/ f99 1 371"/>
                <a:gd name="f153" fmla="*/ f100 1 231"/>
                <a:gd name="f154" fmla="*/ f101 1 231"/>
                <a:gd name="f155" fmla="*/ f102 1 371"/>
                <a:gd name="f156" fmla="*/ f103 1 231"/>
                <a:gd name="f157" fmla="*/ f104 1 371"/>
                <a:gd name="f158" fmla="*/ f105 1 231"/>
                <a:gd name="f159" fmla="*/ f106 1 371"/>
                <a:gd name="f160" fmla="*/ f107 1 231"/>
                <a:gd name="f161" fmla="*/ f108 1 371"/>
                <a:gd name="f162" fmla="*/ f109 1 371"/>
                <a:gd name="f163" fmla="*/ f110 1 371"/>
                <a:gd name="f164" fmla="*/ f111 1 231"/>
                <a:gd name="f165" fmla="*/ f112 1 371"/>
                <a:gd name="f166" fmla="*/ f113 1 231"/>
                <a:gd name="f167" fmla="*/ f114 1 371"/>
                <a:gd name="f168" fmla="*/ f115 1 231"/>
                <a:gd name="f169" fmla="*/ f116 1 371"/>
                <a:gd name="f170" fmla="*/ f117 1 371"/>
                <a:gd name="f171" fmla="*/ f118 1 231"/>
                <a:gd name="f172" fmla="*/ f119 1 371"/>
                <a:gd name="f173" fmla="*/ f120 1 231"/>
                <a:gd name="f174" fmla="*/ f121 1 371"/>
                <a:gd name="f175" fmla="*/ f122 1 371"/>
                <a:gd name="f176" fmla="*/ f123 1 231"/>
                <a:gd name="f177" fmla="*/ f124 1 371"/>
                <a:gd name="f178" fmla="*/ f125 1 371"/>
                <a:gd name="f179" fmla="*/ f126 1 371"/>
                <a:gd name="f180" fmla="*/ f127 1 371"/>
                <a:gd name="f181" fmla="*/ f128 1 371"/>
                <a:gd name="f182" fmla="*/ f129 1 231"/>
                <a:gd name="f183" fmla="*/ f130 1 231"/>
                <a:gd name="f184" fmla="*/ f131 1 371"/>
                <a:gd name="f185" fmla="*/ f132 1 231"/>
                <a:gd name="f186" fmla="*/ f133 1 231"/>
                <a:gd name="f187" fmla="*/ f134 1 371"/>
                <a:gd name="f188" fmla="*/ f135 1 231"/>
                <a:gd name="f189" fmla="*/ f136 1 231"/>
                <a:gd name="f190" fmla="*/ f137 1 231"/>
                <a:gd name="f191" fmla="*/ f138 1 231"/>
                <a:gd name="f192" fmla="*/ f139 1 371"/>
                <a:gd name="f193" fmla="*/ f140 1 231"/>
                <a:gd name="f194" fmla="+- f141 0 f1"/>
                <a:gd name="f195" fmla="*/ f142 1 f87"/>
                <a:gd name="f196" fmla="*/ f143 1 f88"/>
                <a:gd name="f197" fmla="*/ f144 1 f87"/>
                <a:gd name="f198" fmla="*/ f145 1 f88"/>
                <a:gd name="f199" fmla="*/ f146 1 f87"/>
                <a:gd name="f200" fmla="*/ f147 1 f88"/>
                <a:gd name="f201" fmla="*/ f148 1 f87"/>
                <a:gd name="f202" fmla="*/ f149 1 f88"/>
                <a:gd name="f203" fmla="*/ f150 1 f87"/>
                <a:gd name="f204" fmla="*/ f151 1 f88"/>
                <a:gd name="f205" fmla="*/ f152 1 f87"/>
                <a:gd name="f206" fmla="*/ f153 1 f88"/>
                <a:gd name="f207" fmla="*/ f154 1 f88"/>
                <a:gd name="f208" fmla="*/ f155 1 f87"/>
                <a:gd name="f209" fmla="*/ f156 1 f88"/>
                <a:gd name="f210" fmla="*/ f157 1 f87"/>
                <a:gd name="f211" fmla="*/ f158 1 f88"/>
                <a:gd name="f212" fmla="*/ f159 1 f87"/>
                <a:gd name="f213" fmla="*/ f160 1 f88"/>
                <a:gd name="f214" fmla="*/ f161 1 f87"/>
                <a:gd name="f215" fmla="*/ f162 1 f87"/>
                <a:gd name="f216" fmla="*/ f163 1 f87"/>
                <a:gd name="f217" fmla="*/ f164 1 f88"/>
                <a:gd name="f218" fmla="*/ f165 1 f87"/>
                <a:gd name="f219" fmla="*/ f166 1 f88"/>
                <a:gd name="f220" fmla="*/ f167 1 f87"/>
                <a:gd name="f221" fmla="*/ f168 1 f88"/>
                <a:gd name="f222" fmla="*/ f169 1 f87"/>
                <a:gd name="f223" fmla="*/ f170 1 f87"/>
                <a:gd name="f224" fmla="*/ f171 1 f88"/>
                <a:gd name="f225" fmla="*/ f172 1 f87"/>
                <a:gd name="f226" fmla="*/ f173 1 f88"/>
                <a:gd name="f227" fmla="*/ f174 1 f87"/>
                <a:gd name="f228" fmla="*/ f175 1 f87"/>
                <a:gd name="f229" fmla="*/ f176 1 f88"/>
                <a:gd name="f230" fmla="*/ f177 1 f87"/>
                <a:gd name="f231" fmla="*/ f178 1 f87"/>
                <a:gd name="f232" fmla="*/ f179 1 f87"/>
                <a:gd name="f233" fmla="*/ f180 1 f87"/>
                <a:gd name="f234" fmla="*/ f181 1 f87"/>
                <a:gd name="f235" fmla="*/ f182 1 f88"/>
                <a:gd name="f236" fmla="*/ f183 1 f88"/>
                <a:gd name="f237" fmla="*/ f184 1 f87"/>
                <a:gd name="f238" fmla="*/ f185 1 f88"/>
                <a:gd name="f239" fmla="*/ f186 1 f88"/>
                <a:gd name="f240" fmla="*/ f187 1 f87"/>
                <a:gd name="f241" fmla="*/ f188 1 f88"/>
                <a:gd name="f242" fmla="*/ f189 1 f88"/>
                <a:gd name="f243" fmla="*/ f190 1 f88"/>
                <a:gd name="f244" fmla="*/ f192 1 f87"/>
                <a:gd name="f245" fmla="*/ f191 1 f88"/>
                <a:gd name="f246" fmla="*/ f193 1 f88"/>
                <a:gd name="f247" fmla="*/ f234 f82 1"/>
                <a:gd name="f248" fmla="*/ f244 f82 1"/>
                <a:gd name="f249" fmla="*/ f246 f83 1"/>
                <a:gd name="f250" fmla="*/ f245 f83 1"/>
                <a:gd name="f251" fmla="*/ f195 f82 1"/>
                <a:gd name="f252" fmla="*/ f196 f83 1"/>
                <a:gd name="f253" fmla="*/ f197 f82 1"/>
                <a:gd name="f254" fmla="*/ f198 f83 1"/>
                <a:gd name="f255" fmla="*/ f199 f82 1"/>
                <a:gd name="f256" fmla="*/ f200 f83 1"/>
                <a:gd name="f257" fmla="*/ f201 f82 1"/>
                <a:gd name="f258" fmla="*/ f202 f83 1"/>
                <a:gd name="f259" fmla="*/ f203 f82 1"/>
                <a:gd name="f260" fmla="*/ f204 f83 1"/>
                <a:gd name="f261" fmla="*/ f205 f82 1"/>
                <a:gd name="f262" fmla="*/ f206 f83 1"/>
                <a:gd name="f263" fmla="*/ f207 f83 1"/>
                <a:gd name="f264" fmla="*/ f208 f82 1"/>
                <a:gd name="f265" fmla="*/ f209 f83 1"/>
                <a:gd name="f266" fmla="*/ f210 f82 1"/>
                <a:gd name="f267" fmla="*/ f211 f83 1"/>
                <a:gd name="f268" fmla="*/ f212 f82 1"/>
                <a:gd name="f269" fmla="*/ f213 f83 1"/>
                <a:gd name="f270" fmla="*/ f214 f82 1"/>
                <a:gd name="f271" fmla="*/ f215 f82 1"/>
                <a:gd name="f272" fmla="*/ f216 f82 1"/>
                <a:gd name="f273" fmla="*/ f217 f83 1"/>
                <a:gd name="f274" fmla="*/ f218 f82 1"/>
                <a:gd name="f275" fmla="*/ f219 f83 1"/>
                <a:gd name="f276" fmla="*/ f220 f82 1"/>
                <a:gd name="f277" fmla="*/ f221 f83 1"/>
                <a:gd name="f278" fmla="*/ f222 f82 1"/>
                <a:gd name="f279" fmla="*/ f223 f82 1"/>
                <a:gd name="f280" fmla="*/ f224 f83 1"/>
                <a:gd name="f281" fmla="*/ f225 f82 1"/>
                <a:gd name="f282" fmla="*/ f226 f83 1"/>
                <a:gd name="f283" fmla="*/ f227 f82 1"/>
                <a:gd name="f284" fmla="*/ f228 f82 1"/>
                <a:gd name="f285" fmla="*/ f229 f83 1"/>
                <a:gd name="f286" fmla="*/ f230 f82 1"/>
                <a:gd name="f287" fmla="*/ f231 f82 1"/>
                <a:gd name="f288" fmla="*/ f232 f82 1"/>
                <a:gd name="f289" fmla="*/ f233 f82 1"/>
                <a:gd name="f290" fmla="*/ f235 f83 1"/>
                <a:gd name="f291" fmla="*/ f236 f83 1"/>
                <a:gd name="f292" fmla="*/ f237 f82 1"/>
                <a:gd name="f293" fmla="*/ f238 f83 1"/>
                <a:gd name="f294" fmla="*/ f239 f83 1"/>
                <a:gd name="f295" fmla="*/ f240 f82 1"/>
                <a:gd name="f296" fmla="*/ f241 f83 1"/>
                <a:gd name="f297" fmla="*/ f242 f83 1"/>
                <a:gd name="f298" fmla="*/ f243 f8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94">
                  <a:pos x="f251" y="f252"/>
                </a:cxn>
                <a:cxn ang="f194">
                  <a:pos x="f253" y="f254"/>
                </a:cxn>
                <a:cxn ang="f194">
                  <a:pos x="f255" y="f256"/>
                </a:cxn>
                <a:cxn ang="f194">
                  <a:pos x="f257" y="f258"/>
                </a:cxn>
                <a:cxn ang="f194">
                  <a:pos x="f259" y="f260"/>
                </a:cxn>
                <a:cxn ang="f194">
                  <a:pos x="f261" y="f262"/>
                </a:cxn>
                <a:cxn ang="f194">
                  <a:pos x="f261" y="f263"/>
                </a:cxn>
                <a:cxn ang="f194">
                  <a:pos x="f264" y="f265"/>
                </a:cxn>
                <a:cxn ang="f194">
                  <a:pos x="f266" y="f267"/>
                </a:cxn>
                <a:cxn ang="f194">
                  <a:pos x="f268" y="f269"/>
                </a:cxn>
                <a:cxn ang="f194">
                  <a:pos x="f270" y="f269"/>
                </a:cxn>
                <a:cxn ang="f194">
                  <a:pos x="f270" y="f269"/>
                </a:cxn>
                <a:cxn ang="f194">
                  <a:pos x="f271" y="f267"/>
                </a:cxn>
                <a:cxn ang="f194">
                  <a:pos x="f272" y="f273"/>
                </a:cxn>
                <a:cxn ang="f194">
                  <a:pos x="f274" y="f275"/>
                </a:cxn>
                <a:cxn ang="f194">
                  <a:pos x="f276" y="f277"/>
                </a:cxn>
                <a:cxn ang="f194">
                  <a:pos x="f278" y="f262"/>
                </a:cxn>
                <a:cxn ang="f194">
                  <a:pos x="f279" y="f280"/>
                </a:cxn>
                <a:cxn ang="f194">
                  <a:pos x="f281" y="f282"/>
                </a:cxn>
                <a:cxn ang="f194">
                  <a:pos x="f283" y="f262"/>
                </a:cxn>
                <a:cxn ang="f194">
                  <a:pos x="f284" y="f285"/>
                </a:cxn>
                <a:cxn ang="f194">
                  <a:pos x="f286" y="f275"/>
                </a:cxn>
                <a:cxn ang="f194">
                  <a:pos x="f287" y="f275"/>
                </a:cxn>
                <a:cxn ang="f194">
                  <a:pos x="f288" y="f277"/>
                </a:cxn>
                <a:cxn ang="f194">
                  <a:pos x="f289" y="f260"/>
                </a:cxn>
                <a:cxn ang="f194">
                  <a:pos x="f247" y="f290"/>
                </a:cxn>
                <a:cxn ang="f194">
                  <a:pos x="f247" y="f291"/>
                </a:cxn>
                <a:cxn ang="f194">
                  <a:pos x="f292" y="f252"/>
                </a:cxn>
                <a:cxn ang="f194">
                  <a:pos x="f288" y="f293"/>
                </a:cxn>
                <a:cxn ang="f194">
                  <a:pos x="f287" y="f294"/>
                </a:cxn>
                <a:cxn ang="f194">
                  <a:pos x="f295" y="f296"/>
                </a:cxn>
                <a:cxn ang="f194">
                  <a:pos x="f295" y="f297"/>
                </a:cxn>
                <a:cxn ang="f194">
                  <a:pos x="f295" y="f298"/>
                </a:cxn>
              </a:cxnLst>
              <a:rect l="f247" t="f250" r="f248" b="f249"/>
              <a:pathLst>
                <a:path w="371" h="231">
                  <a:moveTo>
                    <a:pt x="f6" y="f8"/>
                  </a:moveTo>
                  <a:lnTo>
                    <a:pt x="f6" y="f9"/>
                  </a:lnTo>
                  <a:lnTo>
                    <a:pt x="f6" y="f10"/>
                  </a:lnTo>
                  <a:lnTo>
                    <a:pt x="f11" y="f10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18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5" y="f27"/>
                  </a:lnTo>
                  <a:lnTo>
                    <a:pt x="f25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4"/>
                  </a:lnTo>
                  <a:lnTo>
                    <a:pt x="f36" y="f34"/>
                  </a:lnTo>
                  <a:lnTo>
                    <a:pt x="f37" y="f7"/>
                  </a:lnTo>
                  <a:lnTo>
                    <a:pt x="f38" y="f7"/>
                  </a:lnTo>
                  <a:lnTo>
                    <a:pt x="f39" y="f7"/>
                  </a:lnTo>
                  <a:lnTo>
                    <a:pt x="f38" y="f7"/>
                  </a:lnTo>
                  <a:lnTo>
                    <a:pt x="f39" y="f7"/>
                  </a:lnTo>
                  <a:lnTo>
                    <a:pt x="f40" y="f7"/>
                  </a:lnTo>
                  <a:lnTo>
                    <a:pt x="f41" y="f34"/>
                  </a:lnTo>
                  <a:lnTo>
                    <a:pt x="f42" y="f32"/>
                  </a:lnTo>
                  <a:lnTo>
                    <a:pt x="f43" y="f44"/>
                  </a:lnTo>
                  <a:lnTo>
                    <a:pt x="f45" y="f44"/>
                  </a:lnTo>
                  <a:lnTo>
                    <a:pt x="f20" y="f30"/>
                  </a:lnTo>
                  <a:lnTo>
                    <a:pt x="f20" y="f46"/>
                  </a:lnTo>
                  <a:lnTo>
                    <a:pt x="f47" y="f27"/>
                  </a:lnTo>
                  <a:lnTo>
                    <a:pt x="f48" y="f27"/>
                  </a:lnTo>
                  <a:lnTo>
                    <a:pt x="f49" y="f26"/>
                  </a:lnTo>
                  <a:lnTo>
                    <a:pt x="f50" y="f51"/>
                  </a:lnTo>
                  <a:lnTo>
                    <a:pt x="f15" y="f51"/>
                  </a:lnTo>
                  <a:lnTo>
                    <a:pt x="f52" y="f24"/>
                  </a:lnTo>
                  <a:lnTo>
                    <a:pt x="f53" y="f24"/>
                  </a:lnTo>
                  <a:lnTo>
                    <a:pt x="f54" y="f24"/>
                  </a:lnTo>
                  <a:lnTo>
                    <a:pt x="f54" y="f26"/>
                  </a:lnTo>
                  <a:lnTo>
                    <a:pt x="f55" y="f27"/>
                  </a:lnTo>
                  <a:lnTo>
                    <a:pt x="f56" y="f46"/>
                  </a:lnTo>
                  <a:lnTo>
                    <a:pt x="f57" y="f28"/>
                  </a:lnTo>
                  <a:lnTo>
                    <a:pt x="f58" y="f30"/>
                  </a:lnTo>
                  <a:lnTo>
                    <a:pt x="f59" y="f30"/>
                  </a:lnTo>
                  <a:lnTo>
                    <a:pt x="f60" y="f30"/>
                  </a:lnTo>
                  <a:lnTo>
                    <a:pt x="f61" y="f28"/>
                  </a:lnTo>
                  <a:lnTo>
                    <a:pt x="f62" y="f27"/>
                  </a:lnTo>
                  <a:lnTo>
                    <a:pt x="f63" y="f64"/>
                  </a:lnTo>
                  <a:lnTo>
                    <a:pt x="f65" y="f66"/>
                  </a:lnTo>
                  <a:lnTo>
                    <a:pt x="f5" y="f67"/>
                  </a:lnTo>
                  <a:lnTo>
                    <a:pt x="f5" y="f68"/>
                  </a:lnTo>
                  <a:lnTo>
                    <a:pt x="f5" y="f69"/>
                  </a:lnTo>
                  <a:lnTo>
                    <a:pt x="f5" y="f13"/>
                  </a:lnTo>
                  <a:lnTo>
                    <a:pt x="f65" y="f10"/>
                  </a:lnTo>
                  <a:lnTo>
                    <a:pt x="f63" y="f9"/>
                  </a:lnTo>
                  <a:lnTo>
                    <a:pt x="f62" y="f70"/>
                  </a:lnTo>
                  <a:lnTo>
                    <a:pt x="f62" y="f71"/>
                  </a:lnTo>
                  <a:lnTo>
                    <a:pt x="f61" y="f72"/>
                  </a:lnTo>
                  <a:lnTo>
                    <a:pt x="f60" y="f73"/>
                  </a:lnTo>
                  <a:lnTo>
                    <a:pt x="f60" y="f74"/>
                  </a:lnTo>
                  <a:lnTo>
                    <a:pt x="f75" y="f76"/>
                  </a:lnTo>
                  <a:lnTo>
                    <a:pt x="f75" y="f77"/>
                  </a:lnTo>
                  <a:lnTo>
                    <a:pt x="f75" y="f78"/>
                  </a:lnTo>
                  <a:lnTo>
                    <a:pt x="f75" y="f79"/>
                  </a:lnTo>
                  <a:lnTo>
                    <a:pt x="f80" y="f5"/>
                  </a:lnTo>
                </a:path>
              </a:pathLst>
            </a:custGeom>
            <a:noFill/>
            <a:ln w="30166">
              <a:solidFill>
                <a:srgbClr val="603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66" name="Freeform 174"/>
            <p:cNvSpPr/>
            <p:nvPr/>
          </p:nvSpPr>
          <p:spPr>
            <a:xfrm>
              <a:off x="1709882" y="5172440"/>
              <a:ext cx="73389" cy="277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5"/>
                <a:gd name="f7" fmla="val 3"/>
                <a:gd name="f8" fmla="val 54"/>
                <a:gd name="f9" fmla="val 32"/>
                <a:gd name="f10" fmla="val 8"/>
                <a:gd name="f11" fmla="+- 0 0 -90"/>
                <a:gd name="f12" fmla="*/ f3 1 75"/>
                <a:gd name="f13" fmla="*/ f4 1 3"/>
                <a:gd name="f14" fmla="+- f7 0 f5"/>
                <a:gd name="f15" fmla="+- f6 0 f5"/>
                <a:gd name="f16" fmla="*/ f11 f0 1"/>
                <a:gd name="f17" fmla="*/ f14 1 3"/>
                <a:gd name="f18" fmla="*/ f15 1 75"/>
                <a:gd name="f19" fmla="*/ 42 f15 1"/>
                <a:gd name="f20" fmla="*/ 1 f14 1"/>
                <a:gd name="f21" fmla="*/ 31 f15 1"/>
                <a:gd name="f22" fmla="*/ 17 f15 1"/>
                <a:gd name="f23" fmla="*/ 5 f15 1"/>
                <a:gd name="f24" fmla="*/ 0 f15 1"/>
                <a:gd name="f25" fmla="*/ 0 f14 1"/>
                <a:gd name="f26" fmla="*/ 75 f15 1"/>
                <a:gd name="f27" fmla="*/ 3 f14 1"/>
                <a:gd name="f28" fmla="*/ f16 1 f2"/>
                <a:gd name="f29" fmla="*/ f19 1 75"/>
                <a:gd name="f30" fmla="*/ f20 1 3"/>
                <a:gd name="f31" fmla="*/ f21 1 75"/>
                <a:gd name="f32" fmla="*/ f22 1 75"/>
                <a:gd name="f33" fmla="*/ f23 1 75"/>
                <a:gd name="f34" fmla="*/ f24 1 75"/>
                <a:gd name="f35" fmla="*/ f25 1 3"/>
                <a:gd name="f36" fmla="*/ f26 1 75"/>
                <a:gd name="f37" fmla="*/ f27 1 3"/>
                <a:gd name="f38" fmla="+- f28 0 f1"/>
                <a:gd name="f39" fmla="*/ f29 1 f18"/>
                <a:gd name="f40" fmla="*/ f30 1 f17"/>
                <a:gd name="f41" fmla="*/ f31 1 f18"/>
                <a:gd name="f42" fmla="*/ f32 1 f18"/>
                <a:gd name="f43" fmla="*/ f33 1 f18"/>
                <a:gd name="f44" fmla="*/ f34 1 f18"/>
                <a:gd name="f45" fmla="*/ f35 1 f17"/>
                <a:gd name="f46" fmla="*/ f36 1 f18"/>
                <a:gd name="f47" fmla="*/ f37 1 f17"/>
                <a:gd name="f48" fmla="*/ f44 f12 1"/>
                <a:gd name="f49" fmla="*/ f46 f12 1"/>
                <a:gd name="f50" fmla="*/ f47 f13 1"/>
                <a:gd name="f51" fmla="*/ f45 f13 1"/>
                <a:gd name="f52" fmla="*/ f39 f12 1"/>
                <a:gd name="f53" fmla="*/ f40 f13 1"/>
                <a:gd name="f54" fmla="*/ f41 f12 1"/>
                <a:gd name="f55" fmla="*/ f42 f12 1"/>
                <a:gd name="f56" fmla="*/ f43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8">
                  <a:pos x="f52" y="f53"/>
                </a:cxn>
                <a:cxn ang="f38">
                  <a:pos x="f54" y="f53"/>
                </a:cxn>
                <a:cxn ang="f38">
                  <a:pos x="f55" y="f53"/>
                </a:cxn>
                <a:cxn ang="f38">
                  <a:pos x="f56" y="f53"/>
                </a:cxn>
                <a:cxn ang="f38">
                  <a:pos x="f48" y="f51"/>
                </a:cxn>
              </a:cxnLst>
              <a:rect l="f48" t="f51" r="f49" b="f50"/>
              <a:pathLst>
                <a:path w="75" h="3">
                  <a:moveTo>
                    <a:pt x="f6" y="f7"/>
                  </a:moveTo>
                  <a:lnTo>
                    <a:pt x="f8" y="f7"/>
                  </a:lnTo>
                  <a:lnTo>
                    <a:pt x="f9" y="f7"/>
                  </a:lnTo>
                  <a:lnTo>
                    <a:pt x="f10" y="f7"/>
                  </a:lnTo>
                  <a:lnTo>
                    <a:pt x="f5" y="f5"/>
                  </a:lnTo>
                </a:path>
              </a:pathLst>
            </a:custGeom>
            <a:noFill/>
            <a:ln w="30166">
              <a:solidFill>
                <a:srgbClr val="603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67" name="Freeform 175"/>
            <p:cNvSpPr/>
            <p:nvPr/>
          </p:nvSpPr>
          <p:spPr>
            <a:xfrm>
              <a:off x="1783272" y="5175220"/>
              <a:ext cx="285274" cy="17528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92"/>
                <a:gd name="f7" fmla="val 155"/>
                <a:gd name="f8" fmla="val 246"/>
                <a:gd name="f9" fmla="val 143"/>
                <a:gd name="f10" fmla="val 215"/>
                <a:gd name="f11" fmla="val 130"/>
                <a:gd name="f12" fmla="val 109"/>
                <a:gd name="f13" fmla="val 193"/>
                <a:gd name="f14" fmla="val 97"/>
                <a:gd name="f15" fmla="val 182"/>
                <a:gd name="f16" fmla="val 125"/>
                <a:gd name="f17" fmla="val 159"/>
                <a:gd name="f18" fmla="val 120"/>
                <a:gd name="f19" fmla="val 136"/>
                <a:gd name="f20" fmla="val 126"/>
                <a:gd name="f21" fmla="val 111"/>
                <a:gd name="f22" fmla="val 83"/>
                <a:gd name="f23" fmla="val 89"/>
                <a:gd name="f24" fmla="val 54"/>
                <a:gd name="f25" fmla="val 75"/>
                <a:gd name="f26" fmla="val 44"/>
                <a:gd name="f27" fmla="val 57"/>
                <a:gd name="f28" fmla="val 30"/>
                <a:gd name="f29" fmla="+- 0 0 -90"/>
                <a:gd name="f30" fmla="*/ f3 1 292"/>
                <a:gd name="f31" fmla="*/ f4 1 155"/>
                <a:gd name="f32" fmla="+- f7 0 f5"/>
                <a:gd name="f33" fmla="+- f6 0 f5"/>
                <a:gd name="f34" fmla="*/ f29 f0 1"/>
                <a:gd name="f35" fmla="*/ f33 1 292"/>
                <a:gd name="f36" fmla="*/ f32 1 155"/>
                <a:gd name="f37" fmla="*/ 164 f33 1"/>
                <a:gd name="f38" fmla="*/ 81 f32 1"/>
                <a:gd name="f39" fmla="*/ 139 f33 1"/>
                <a:gd name="f40" fmla="*/ 75 f32 1"/>
                <a:gd name="f41" fmla="*/ 121 f33 1"/>
                <a:gd name="f42" fmla="*/ 69 f32 1"/>
                <a:gd name="f43" fmla="*/ 57 f32 1"/>
                <a:gd name="f44" fmla="*/ 108 f33 1"/>
                <a:gd name="f45" fmla="*/ 51 f32 1"/>
                <a:gd name="f46" fmla="*/ 102 f33 1"/>
                <a:gd name="f47" fmla="*/ 65 f32 1"/>
                <a:gd name="f48" fmla="*/ 89 f33 1"/>
                <a:gd name="f49" fmla="*/ 63 f32 1"/>
                <a:gd name="f50" fmla="*/ 76 f33 1"/>
                <a:gd name="f51" fmla="*/ 71 f33 1"/>
                <a:gd name="f52" fmla="*/ 63 f33 1"/>
                <a:gd name="f53" fmla="*/ 44 f32 1"/>
                <a:gd name="f54" fmla="*/ 50 f33 1"/>
                <a:gd name="f55" fmla="*/ 28 f32 1"/>
                <a:gd name="f56" fmla="*/ 42 f33 1"/>
                <a:gd name="f57" fmla="*/ 23 f32 1"/>
                <a:gd name="f58" fmla="*/ 32 f33 1"/>
                <a:gd name="f59" fmla="*/ 15 f32 1"/>
                <a:gd name="f60" fmla="*/ 0 f33 1"/>
                <a:gd name="f61" fmla="*/ 0 f32 1"/>
                <a:gd name="f62" fmla="*/ 292 f33 1"/>
                <a:gd name="f63" fmla="*/ 155 f32 1"/>
                <a:gd name="f64" fmla="*/ f34 1 f2"/>
                <a:gd name="f65" fmla="*/ f37 1 292"/>
                <a:gd name="f66" fmla="*/ f38 1 155"/>
                <a:gd name="f67" fmla="*/ f39 1 292"/>
                <a:gd name="f68" fmla="*/ f40 1 155"/>
                <a:gd name="f69" fmla="*/ f41 1 292"/>
                <a:gd name="f70" fmla="*/ f42 1 155"/>
                <a:gd name="f71" fmla="*/ f43 1 155"/>
                <a:gd name="f72" fmla="*/ f44 1 292"/>
                <a:gd name="f73" fmla="*/ f45 1 155"/>
                <a:gd name="f74" fmla="*/ f46 1 292"/>
                <a:gd name="f75" fmla="*/ f47 1 155"/>
                <a:gd name="f76" fmla="*/ f48 1 292"/>
                <a:gd name="f77" fmla="*/ f49 1 155"/>
                <a:gd name="f78" fmla="*/ f50 1 292"/>
                <a:gd name="f79" fmla="*/ f51 1 292"/>
                <a:gd name="f80" fmla="*/ f52 1 292"/>
                <a:gd name="f81" fmla="*/ f53 1 155"/>
                <a:gd name="f82" fmla="*/ f54 1 292"/>
                <a:gd name="f83" fmla="*/ f55 1 155"/>
                <a:gd name="f84" fmla="*/ f56 1 292"/>
                <a:gd name="f85" fmla="*/ f57 1 155"/>
                <a:gd name="f86" fmla="*/ f58 1 292"/>
                <a:gd name="f87" fmla="*/ f59 1 155"/>
                <a:gd name="f88" fmla="*/ f60 1 292"/>
                <a:gd name="f89" fmla="*/ f61 1 155"/>
                <a:gd name="f90" fmla="*/ f62 1 292"/>
                <a:gd name="f91" fmla="*/ f63 1 155"/>
                <a:gd name="f92" fmla="+- f64 0 f1"/>
                <a:gd name="f93" fmla="*/ f65 1 f35"/>
                <a:gd name="f94" fmla="*/ f66 1 f36"/>
                <a:gd name="f95" fmla="*/ f67 1 f35"/>
                <a:gd name="f96" fmla="*/ f68 1 f36"/>
                <a:gd name="f97" fmla="*/ f69 1 f35"/>
                <a:gd name="f98" fmla="*/ f70 1 f36"/>
                <a:gd name="f99" fmla="*/ f71 1 f36"/>
                <a:gd name="f100" fmla="*/ f72 1 f35"/>
                <a:gd name="f101" fmla="*/ f73 1 f36"/>
                <a:gd name="f102" fmla="*/ f74 1 f35"/>
                <a:gd name="f103" fmla="*/ f75 1 f36"/>
                <a:gd name="f104" fmla="*/ f76 1 f35"/>
                <a:gd name="f105" fmla="*/ f77 1 f36"/>
                <a:gd name="f106" fmla="*/ f78 1 f35"/>
                <a:gd name="f107" fmla="*/ f79 1 f35"/>
                <a:gd name="f108" fmla="*/ f80 1 f35"/>
                <a:gd name="f109" fmla="*/ f81 1 f36"/>
                <a:gd name="f110" fmla="*/ f82 1 f35"/>
                <a:gd name="f111" fmla="*/ f83 1 f36"/>
                <a:gd name="f112" fmla="*/ f84 1 f35"/>
                <a:gd name="f113" fmla="*/ f85 1 f36"/>
                <a:gd name="f114" fmla="*/ f86 1 f35"/>
                <a:gd name="f115" fmla="*/ f87 1 f36"/>
                <a:gd name="f116" fmla="*/ f88 1 f35"/>
                <a:gd name="f117" fmla="*/ f89 1 f36"/>
                <a:gd name="f118" fmla="*/ f90 1 f35"/>
                <a:gd name="f119" fmla="*/ f91 1 f36"/>
                <a:gd name="f120" fmla="*/ f116 f30 1"/>
                <a:gd name="f121" fmla="*/ f118 f30 1"/>
                <a:gd name="f122" fmla="*/ f119 f31 1"/>
                <a:gd name="f123" fmla="*/ f117 f31 1"/>
                <a:gd name="f124" fmla="*/ f93 f30 1"/>
                <a:gd name="f125" fmla="*/ f94 f31 1"/>
                <a:gd name="f126" fmla="*/ f95 f30 1"/>
                <a:gd name="f127" fmla="*/ f96 f31 1"/>
                <a:gd name="f128" fmla="*/ f97 f30 1"/>
                <a:gd name="f129" fmla="*/ f98 f31 1"/>
                <a:gd name="f130" fmla="*/ f99 f31 1"/>
                <a:gd name="f131" fmla="*/ f100 f30 1"/>
                <a:gd name="f132" fmla="*/ f101 f31 1"/>
                <a:gd name="f133" fmla="*/ f102 f30 1"/>
                <a:gd name="f134" fmla="*/ f103 f31 1"/>
                <a:gd name="f135" fmla="*/ f104 f30 1"/>
                <a:gd name="f136" fmla="*/ f105 f31 1"/>
                <a:gd name="f137" fmla="*/ f106 f30 1"/>
                <a:gd name="f138" fmla="*/ f107 f30 1"/>
                <a:gd name="f139" fmla="*/ f108 f30 1"/>
                <a:gd name="f140" fmla="*/ f109 f31 1"/>
                <a:gd name="f141" fmla="*/ f110 f30 1"/>
                <a:gd name="f142" fmla="*/ f111 f31 1"/>
                <a:gd name="f143" fmla="*/ f112 f30 1"/>
                <a:gd name="f144" fmla="*/ f113 f31 1"/>
                <a:gd name="f145" fmla="*/ f114 f30 1"/>
                <a:gd name="f146" fmla="*/ f115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92">
                  <a:pos x="f124" y="f125"/>
                </a:cxn>
                <a:cxn ang="f92">
                  <a:pos x="f126" y="f127"/>
                </a:cxn>
                <a:cxn ang="f92">
                  <a:pos x="f128" y="f129"/>
                </a:cxn>
                <a:cxn ang="f92">
                  <a:pos x="f128" y="f130"/>
                </a:cxn>
                <a:cxn ang="f92">
                  <a:pos x="f131" y="f132"/>
                </a:cxn>
                <a:cxn ang="f92">
                  <a:pos x="f133" y="f134"/>
                </a:cxn>
                <a:cxn ang="f92">
                  <a:pos x="f135" y="f136"/>
                </a:cxn>
                <a:cxn ang="f92">
                  <a:pos x="f137" y="f136"/>
                </a:cxn>
                <a:cxn ang="f92">
                  <a:pos x="f138" y="f132"/>
                </a:cxn>
                <a:cxn ang="f92">
                  <a:pos x="f139" y="f140"/>
                </a:cxn>
                <a:cxn ang="f92">
                  <a:pos x="f141" y="f142"/>
                </a:cxn>
                <a:cxn ang="f92">
                  <a:pos x="f143" y="f144"/>
                </a:cxn>
                <a:cxn ang="f92">
                  <a:pos x="f145" y="f146"/>
                </a:cxn>
                <a:cxn ang="f92">
                  <a:pos x="f120" y="f123"/>
                </a:cxn>
              </a:cxnLst>
              <a:rect l="f120" t="f123" r="f121" b="f122"/>
              <a:pathLst>
                <a:path w="292" h="155">
                  <a:moveTo>
                    <a:pt x="f6" y="f7"/>
                  </a:moveTo>
                  <a:lnTo>
                    <a:pt x="f8" y="f9"/>
                  </a:lnTo>
                  <a:lnTo>
                    <a:pt x="f10" y="f11"/>
                  </a:lnTo>
                  <a:lnTo>
                    <a:pt x="f10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18"/>
                  </a:lnTo>
                  <a:lnTo>
                    <a:pt x="f20" y="f14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5" y="f5"/>
                  </a:lnTo>
                </a:path>
              </a:pathLst>
            </a:custGeom>
            <a:noFill/>
            <a:ln w="30166">
              <a:solidFill>
                <a:srgbClr val="603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68" name="Freeform 176"/>
            <p:cNvSpPr/>
            <p:nvPr/>
          </p:nvSpPr>
          <p:spPr>
            <a:xfrm>
              <a:off x="2068546" y="5350511"/>
              <a:ext cx="7104" cy="8903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"/>
                <a:gd name="f7" fmla="val 76"/>
                <a:gd name="f8" fmla="val 33"/>
                <a:gd name="f9" fmla="+- 0 0 -90"/>
                <a:gd name="f10" fmla="*/ f3 1 8"/>
                <a:gd name="f11" fmla="*/ f4 1 76"/>
                <a:gd name="f12" fmla="+- f7 0 f5"/>
                <a:gd name="f13" fmla="+- f6 0 f5"/>
                <a:gd name="f14" fmla="*/ f9 f0 1"/>
                <a:gd name="f15" fmla="*/ f13 1 8"/>
                <a:gd name="f16" fmla="*/ f12 1 76"/>
                <a:gd name="f17" fmla="*/ 3 f13 1"/>
                <a:gd name="f18" fmla="*/ 42 f12 1"/>
                <a:gd name="f19" fmla="*/ 18 f12 1"/>
                <a:gd name="f20" fmla="*/ 0 f13 1"/>
                <a:gd name="f21" fmla="*/ 0 f12 1"/>
                <a:gd name="f22" fmla="*/ 8 f13 1"/>
                <a:gd name="f23" fmla="*/ 76 f12 1"/>
                <a:gd name="f24" fmla="*/ f14 1 f2"/>
                <a:gd name="f25" fmla="*/ f17 1 8"/>
                <a:gd name="f26" fmla="*/ f18 1 76"/>
                <a:gd name="f27" fmla="*/ f19 1 76"/>
                <a:gd name="f28" fmla="*/ f20 1 8"/>
                <a:gd name="f29" fmla="*/ f21 1 76"/>
                <a:gd name="f30" fmla="*/ f22 1 8"/>
                <a:gd name="f31" fmla="*/ f23 1 76"/>
                <a:gd name="f32" fmla="+- f24 0 f1"/>
                <a:gd name="f33" fmla="*/ f25 1 f15"/>
                <a:gd name="f34" fmla="*/ f26 1 f16"/>
                <a:gd name="f35" fmla="*/ f27 1 f16"/>
                <a:gd name="f36" fmla="*/ f28 1 f15"/>
                <a:gd name="f37" fmla="*/ f29 1 f16"/>
                <a:gd name="f38" fmla="*/ f30 1 f15"/>
                <a:gd name="f39" fmla="*/ f31 1 f16"/>
                <a:gd name="f40" fmla="*/ f36 f10 1"/>
                <a:gd name="f41" fmla="*/ f38 f10 1"/>
                <a:gd name="f42" fmla="*/ f39 f11 1"/>
                <a:gd name="f43" fmla="*/ f37 f11 1"/>
                <a:gd name="f44" fmla="*/ f33 f10 1"/>
                <a:gd name="f45" fmla="*/ f34 f11 1"/>
                <a:gd name="f46" fmla="*/ f35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4" y="f45"/>
                </a:cxn>
                <a:cxn ang="f32">
                  <a:pos x="f44" y="f46"/>
                </a:cxn>
                <a:cxn ang="f32">
                  <a:pos x="f40" y="f43"/>
                </a:cxn>
              </a:cxnLst>
              <a:rect l="f40" t="f43" r="f41" b="f42"/>
              <a:pathLst>
                <a:path w="8" h="76">
                  <a:moveTo>
                    <a:pt x="f6" y="f7"/>
                  </a:moveTo>
                  <a:lnTo>
                    <a:pt x="f6" y="f8"/>
                  </a:lnTo>
                  <a:lnTo>
                    <a:pt x="f5" y="f5"/>
                  </a:lnTo>
                </a:path>
              </a:pathLst>
            </a:custGeom>
            <a:noFill/>
            <a:ln w="30166">
              <a:solidFill>
                <a:srgbClr val="603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69" name="Freeform 177"/>
            <p:cNvSpPr/>
            <p:nvPr/>
          </p:nvSpPr>
          <p:spPr>
            <a:xfrm>
              <a:off x="3260521" y="2117512"/>
              <a:ext cx="295927" cy="56619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02"/>
                <a:gd name="f7" fmla="val 503"/>
                <a:gd name="f8" fmla="val 25"/>
                <a:gd name="f9" fmla="val 4"/>
                <a:gd name="f10" fmla="val 22"/>
                <a:gd name="f11" fmla="val 26"/>
                <a:gd name="f12" fmla="val 19"/>
                <a:gd name="f13" fmla="val 61"/>
                <a:gd name="f14" fmla="val 13"/>
                <a:gd name="f15" fmla="val 65"/>
                <a:gd name="f16" fmla="val 88"/>
                <a:gd name="f17" fmla="val 110"/>
                <a:gd name="f18" fmla="val 132"/>
                <a:gd name="f19" fmla="val 11"/>
                <a:gd name="f20" fmla="val 164"/>
                <a:gd name="f21" fmla="val 6"/>
                <a:gd name="f22" fmla="val 189"/>
                <a:gd name="f23" fmla="val 207"/>
                <a:gd name="f24" fmla="val 23"/>
                <a:gd name="f25" fmla="val 217"/>
                <a:gd name="f26" fmla="val 59"/>
                <a:gd name="f27" fmla="val 233"/>
                <a:gd name="f28" fmla="val 78"/>
                <a:gd name="f29" fmla="val 245"/>
                <a:gd name="f30" fmla="val 89"/>
                <a:gd name="f31" fmla="val 253"/>
                <a:gd name="f32" fmla="val 97"/>
                <a:gd name="f33" fmla="val 280"/>
                <a:gd name="f34" fmla="val 124"/>
                <a:gd name="f35" fmla="val 158"/>
                <a:gd name="f36" fmla="val 250"/>
                <a:gd name="f37" fmla="val 232"/>
                <a:gd name="f38" fmla="val 267"/>
                <a:gd name="f39" fmla="val 248"/>
                <a:gd name="f40" fmla="val 257"/>
                <a:gd name="f41" fmla="val 271"/>
                <a:gd name="f42" fmla="val 293"/>
                <a:gd name="f43" fmla="val 223"/>
                <a:gd name="f44" fmla="val 315"/>
                <a:gd name="f45" fmla="val 221"/>
                <a:gd name="f46" fmla="val 368"/>
                <a:gd name="f47" fmla="val 235"/>
                <a:gd name="f48" fmla="val 392"/>
                <a:gd name="f49" fmla="val 212"/>
                <a:gd name="f50" fmla="val 453"/>
                <a:gd name="f51" fmla="val 482"/>
                <a:gd name="f52" fmla="val 182"/>
                <a:gd name="f53" fmla="val 495"/>
                <a:gd name="f54" fmla="val 147"/>
                <a:gd name="f55" fmla="val 485"/>
                <a:gd name="f56" fmla="val 137"/>
                <a:gd name="f57" fmla="val 473"/>
                <a:gd name="f58" fmla="val 141"/>
                <a:gd name="f59" fmla="val 447"/>
                <a:gd name="f60" fmla="val 102"/>
                <a:gd name="f61" fmla="val 454"/>
                <a:gd name="f62" fmla="val 91"/>
                <a:gd name="f63" fmla="val 445"/>
                <a:gd name="f64" fmla="val 80"/>
                <a:gd name="f65" fmla="val 68"/>
                <a:gd name="f66" fmla="val 456"/>
                <a:gd name="f67" fmla="val 52"/>
                <a:gd name="f68" fmla="val 28"/>
                <a:gd name="f69" fmla="val 470"/>
                <a:gd name="f70" fmla="+- 0 0 -90"/>
                <a:gd name="f71" fmla="*/ f3 1 302"/>
                <a:gd name="f72" fmla="*/ f4 1 503"/>
                <a:gd name="f73" fmla="+- f7 0 f5"/>
                <a:gd name="f74" fmla="+- f6 0 f5"/>
                <a:gd name="f75" fmla="*/ f70 f0 1"/>
                <a:gd name="f76" fmla="*/ f74 1 302"/>
                <a:gd name="f77" fmla="*/ f73 1 503"/>
                <a:gd name="f78" fmla="*/ 0 f74 1"/>
                <a:gd name="f79" fmla="*/ 13 f73 1"/>
                <a:gd name="f80" fmla="*/ 2 f74 1"/>
                <a:gd name="f81" fmla="*/ 12 f73 1"/>
                <a:gd name="f82" fmla="*/ 14 f74 1"/>
                <a:gd name="f83" fmla="*/ 10 f73 1"/>
                <a:gd name="f84" fmla="*/ 34 f74 1"/>
                <a:gd name="f85" fmla="*/ 7 f73 1"/>
                <a:gd name="f86" fmla="*/ 37 f74 1"/>
                <a:gd name="f87" fmla="*/ 0 f73 1"/>
                <a:gd name="f88" fmla="*/ 49 f74 1"/>
                <a:gd name="f89" fmla="*/ 62 f74 1"/>
                <a:gd name="f90" fmla="*/ 74 f74 1"/>
                <a:gd name="f91" fmla="*/ 6 f73 1"/>
                <a:gd name="f92" fmla="*/ 92 f74 1"/>
                <a:gd name="f93" fmla="*/ 3 f73 1"/>
                <a:gd name="f94" fmla="*/ 106 f74 1"/>
                <a:gd name="f95" fmla="*/ 116 f74 1"/>
                <a:gd name="f96" fmla="*/ 122 f74 1"/>
                <a:gd name="f97" fmla="*/ 32 f73 1"/>
                <a:gd name="f98" fmla="*/ 130 f74 1"/>
                <a:gd name="f99" fmla="*/ 41 f73 1"/>
                <a:gd name="f100" fmla="*/ 138 f74 1"/>
                <a:gd name="f101" fmla="*/ 47 f73 1"/>
                <a:gd name="f102" fmla="*/ 142 f74 1"/>
                <a:gd name="f103" fmla="*/ 52 f73 1"/>
                <a:gd name="f104" fmla="*/ 157 f74 1"/>
                <a:gd name="f105" fmla="*/ 58 f73 1"/>
                <a:gd name="f106" fmla="*/ 169 f74 1"/>
                <a:gd name="f107" fmla="*/ 67 f73 1"/>
                <a:gd name="f108" fmla="*/ 84 f73 1"/>
                <a:gd name="f109" fmla="*/ 140 f74 1"/>
                <a:gd name="f110" fmla="*/ 123 f73 1"/>
                <a:gd name="f111" fmla="*/ 149 f74 1"/>
                <a:gd name="f112" fmla="*/ 132 f73 1"/>
                <a:gd name="f113" fmla="*/ 144 f74 1"/>
                <a:gd name="f114" fmla="*/ 144 f73 1"/>
                <a:gd name="f115" fmla="*/ 157 f73 1"/>
                <a:gd name="f116" fmla="*/ 125 f74 1"/>
                <a:gd name="f117" fmla="*/ 169 f73 1"/>
                <a:gd name="f118" fmla="*/ 124 f74 1"/>
                <a:gd name="f119" fmla="*/ 196 f73 1"/>
                <a:gd name="f120" fmla="*/ 132 f74 1"/>
                <a:gd name="f121" fmla="*/ 209 f73 1"/>
                <a:gd name="f122" fmla="*/ 119 f74 1"/>
                <a:gd name="f123" fmla="*/ 242 f73 1"/>
                <a:gd name="f124" fmla="*/ 257 f73 1"/>
                <a:gd name="f125" fmla="*/ 102 f74 1"/>
                <a:gd name="f126" fmla="*/ 264 f73 1"/>
                <a:gd name="f127" fmla="*/ 88 f74 1"/>
                <a:gd name="f128" fmla="*/ 268 f73 1"/>
                <a:gd name="f129" fmla="*/ 82 f74 1"/>
                <a:gd name="f130" fmla="*/ 259 f73 1"/>
                <a:gd name="f131" fmla="*/ 77 f74 1"/>
                <a:gd name="f132" fmla="*/ 252 f73 1"/>
                <a:gd name="f133" fmla="*/ 79 f74 1"/>
                <a:gd name="f134" fmla="*/ 238 f73 1"/>
                <a:gd name="f135" fmla="*/ 57 f74 1"/>
                <a:gd name="f136" fmla="*/ 51 f74 1"/>
                <a:gd name="f137" fmla="*/ 45 f74 1"/>
                <a:gd name="f138" fmla="*/ 38 f74 1"/>
                <a:gd name="f139" fmla="*/ 243 f73 1"/>
                <a:gd name="f140" fmla="*/ 29 f74 1"/>
                <a:gd name="f141" fmla="*/ 16 f74 1"/>
                <a:gd name="f142" fmla="*/ 251 f73 1"/>
                <a:gd name="f143" fmla="*/ 302 f74 1"/>
                <a:gd name="f144" fmla="*/ 503 f73 1"/>
                <a:gd name="f145" fmla="*/ f75 1 f2"/>
                <a:gd name="f146" fmla="*/ f78 1 302"/>
                <a:gd name="f147" fmla="*/ f79 1 503"/>
                <a:gd name="f148" fmla="*/ f80 1 302"/>
                <a:gd name="f149" fmla="*/ f81 1 503"/>
                <a:gd name="f150" fmla="*/ f82 1 302"/>
                <a:gd name="f151" fmla="*/ f83 1 503"/>
                <a:gd name="f152" fmla="*/ f84 1 302"/>
                <a:gd name="f153" fmla="*/ f85 1 503"/>
                <a:gd name="f154" fmla="*/ f86 1 302"/>
                <a:gd name="f155" fmla="*/ f87 1 503"/>
                <a:gd name="f156" fmla="*/ f88 1 302"/>
                <a:gd name="f157" fmla="*/ f89 1 302"/>
                <a:gd name="f158" fmla="*/ f90 1 302"/>
                <a:gd name="f159" fmla="*/ f91 1 503"/>
                <a:gd name="f160" fmla="*/ f92 1 302"/>
                <a:gd name="f161" fmla="*/ f93 1 503"/>
                <a:gd name="f162" fmla="*/ f94 1 302"/>
                <a:gd name="f163" fmla="*/ f95 1 302"/>
                <a:gd name="f164" fmla="*/ f96 1 302"/>
                <a:gd name="f165" fmla="*/ f97 1 503"/>
                <a:gd name="f166" fmla="*/ f98 1 302"/>
                <a:gd name="f167" fmla="*/ f99 1 503"/>
                <a:gd name="f168" fmla="*/ f100 1 302"/>
                <a:gd name="f169" fmla="*/ f101 1 503"/>
                <a:gd name="f170" fmla="*/ f102 1 302"/>
                <a:gd name="f171" fmla="*/ f103 1 503"/>
                <a:gd name="f172" fmla="*/ f104 1 302"/>
                <a:gd name="f173" fmla="*/ f105 1 503"/>
                <a:gd name="f174" fmla="*/ f106 1 302"/>
                <a:gd name="f175" fmla="*/ f107 1 503"/>
                <a:gd name="f176" fmla="*/ f108 1 503"/>
                <a:gd name="f177" fmla="*/ f109 1 302"/>
                <a:gd name="f178" fmla="*/ f110 1 503"/>
                <a:gd name="f179" fmla="*/ f111 1 302"/>
                <a:gd name="f180" fmla="*/ f112 1 503"/>
                <a:gd name="f181" fmla="*/ f113 1 302"/>
                <a:gd name="f182" fmla="*/ f114 1 503"/>
                <a:gd name="f183" fmla="*/ f115 1 503"/>
                <a:gd name="f184" fmla="*/ f116 1 302"/>
                <a:gd name="f185" fmla="*/ f117 1 503"/>
                <a:gd name="f186" fmla="*/ f118 1 302"/>
                <a:gd name="f187" fmla="*/ f119 1 503"/>
                <a:gd name="f188" fmla="*/ f120 1 302"/>
                <a:gd name="f189" fmla="*/ f121 1 503"/>
                <a:gd name="f190" fmla="*/ f122 1 302"/>
                <a:gd name="f191" fmla="*/ f123 1 503"/>
                <a:gd name="f192" fmla="*/ f124 1 503"/>
                <a:gd name="f193" fmla="*/ f125 1 302"/>
                <a:gd name="f194" fmla="*/ f126 1 503"/>
                <a:gd name="f195" fmla="*/ f127 1 302"/>
                <a:gd name="f196" fmla="*/ f128 1 503"/>
                <a:gd name="f197" fmla="*/ f129 1 302"/>
                <a:gd name="f198" fmla="*/ f130 1 503"/>
                <a:gd name="f199" fmla="*/ f131 1 302"/>
                <a:gd name="f200" fmla="*/ f132 1 503"/>
                <a:gd name="f201" fmla="*/ f133 1 302"/>
                <a:gd name="f202" fmla="*/ f134 1 503"/>
                <a:gd name="f203" fmla="*/ f135 1 302"/>
                <a:gd name="f204" fmla="*/ f136 1 302"/>
                <a:gd name="f205" fmla="*/ f137 1 302"/>
                <a:gd name="f206" fmla="*/ f138 1 302"/>
                <a:gd name="f207" fmla="*/ f139 1 503"/>
                <a:gd name="f208" fmla="*/ f140 1 302"/>
                <a:gd name="f209" fmla="*/ f141 1 302"/>
                <a:gd name="f210" fmla="*/ f142 1 503"/>
                <a:gd name="f211" fmla="*/ f143 1 302"/>
                <a:gd name="f212" fmla="*/ f144 1 503"/>
                <a:gd name="f213" fmla="+- f145 0 f1"/>
                <a:gd name="f214" fmla="*/ f146 1 f76"/>
                <a:gd name="f215" fmla="*/ f147 1 f77"/>
                <a:gd name="f216" fmla="*/ f148 1 f76"/>
                <a:gd name="f217" fmla="*/ f149 1 f77"/>
                <a:gd name="f218" fmla="*/ f150 1 f76"/>
                <a:gd name="f219" fmla="*/ f151 1 f77"/>
                <a:gd name="f220" fmla="*/ f152 1 f76"/>
                <a:gd name="f221" fmla="*/ f153 1 f77"/>
                <a:gd name="f222" fmla="*/ f154 1 f76"/>
                <a:gd name="f223" fmla="*/ f155 1 f77"/>
                <a:gd name="f224" fmla="*/ f156 1 f76"/>
                <a:gd name="f225" fmla="*/ f157 1 f76"/>
                <a:gd name="f226" fmla="*/ f158 1 f76"/>
                <a:gd name="f227" fmla="*/ f159 1 f77"/>
                <a:gd name="f228" fmla="*/ f160 1 f76"/>
                <a:gd name="f229" fmla="*/ f161 1 f77"/>
                <a:gd name="f230" fmla="*/ f162 1 f76"/>
                <a:gd name="f231" fmla="*/ f163 1 f76"/>
                <a:gd name="f232" fmla="*/ f164 1 f76"/>
                <a:gd name="f233" fmla="*/ f165 1 f77"/>
                <a:gd name="f234" fmla="*/ f166 1 f76"/>
                <a:gd name="f235" fmla="*/ f167 1 f77"/>
                <a:gd name="f236" fmla="*/ f168 1 f76"/>
                <a:gd name="f237" fmla="*/ f169 1 f77"/>
                <a:gd name="f238" fmla="*/ f170 1 f76"/>
                <a:gd name="f239" fmla="*/ f171 1 f77"/>
                <a:gd name="f240" fmla="*/ f172 1 f76"/>
                <a:gd name="f241" fmla="*/ f173 1 f77"/>
                <a:gd name="f242" fmla="*/ f174 1 f76"/>
                <a:gd name="f243" fmla="*/ f175 1 f77"/>
                <a:gd name="f244" fmla="*/ f176 1 f77"/>
                <a:gd name="f245" fmla="*/ f177 1 f76"/>
                <a:gd name="f246" fmla="*/ f178 1 f77"/>
                <a:gd name="f247" fmla="*/ f179 1 f76"/>
                <a:gd name="f248" fmla="*/ f180 1 f77"/>
                <a:gd name="f249" fmla="*/ f181 1 f76"/>
                <a:gd name="f250" fmla="*/ f182 1 f77"/>
                <a:gd name="f251" fmla="*/ f183 1 f77"/>
                <a:gd name="f252" fmla="*/ f184 1 f76"/>
                <a:gd name="f253" fmla="*/ f185 1 f77"/>
                <a:gd name="f254" fmla="*/ f186 1 f76"/>
                <a:gd name="f255" fmla="*/ f187 1 f77"/>
                <a:gd name="f256" fmla="*/ f188 1 f76"/>
                <a:gd name="f257" fmla="*/ f189 1 f77"/>
                <a:gd name="f258" fmla="*/ f190 1 f76"/>
                <a:gd name="f259" fmla="*/ f191 1 f77"/>
                <a:gd name="f260" fmla="*/ f192 1 f77"/>
                <a:gd name="f261" fmla="*/ f193 1 f76"/>
                <a:gd name="f262" fmla="*/ f194 1 f77"/>
                <a:gd name="f263" fmla="*/ f195 1 f76"/>
                <a:gd name="f264" fmla="*/ f196 1 f77"/>
                <a:gd name="f265" fmla="*/ f197 1 f76"/>
                <a:gd name="f266" fmla="*/ f198 1 f77"/>
                <a:gd name="f267" fmla="*/ f199 1 f76"/>
                <a:gd name="f268" fmla="*/ f200 1 f77"/>
                <a:gd name="f269" fmla="*/ f201 1 f76"/>
                <a:gd name="f270" fmla="*/ f202 1 f77"/>
                <a:gd name="f271" fmla="*/ f203 1 f76"/>
                <a:gd name="f272" fmla="*/ f204 1 f76"/>
                <a:gd name="f273" fmla="*/ f205 1 f76"/>
                <a:gd name="f274" fmla="*/ f206 1 f76"/>
                <a:gd name="f275" fmla="*/ f207 1 f77"/>
                <a:gd name="f276" fmla="*/ f208 1 f76"/>
                <a:gd name="f277" fmla="*/ f209 1 f76"/>
                <a:gd name="f278" fmla="*/ f210 1 f77"/>
                <a:gd name="f279" fmla="*/ f211 1 f76"/>
                <a:gd name="f280" fmla="*/ f212 1 f77"/>
                <a:gd name="f281" fmla="*/ f214 f71 1"/>
                <a:gd name="f282" fmla="*/ f279 f71 1"/>
                <a:gd name="f283" fmla="*/ f280 f72 1"/>
                <a:gd name="f284" fmla="*/ f223 f72 1"/>
                <a:gd name="f285" fmla="*/ f215 f72 1"/>
                <a:gd name="f286" fmla="*/ f216 f71 1"/>
                <a:gd name="f287" fmla="*/ f217 f72 1"/>
                <a:gd name="f288" fmla="*/ f218 f71 1"/>
                <a:gd name="f289" fmla="*/ f219 f72 1"/>
                <a:gd name="f290" fmla="*/ f220 f71 1"/>
                <a:gd name="f291" fmla="*/ f221 f72 1"/>
                <a:gd name="f292" fmla="*/ f222 f71 1"/>
                <a:gd name="f293" fmla="*/ f224 f71 1"/>
                <a:gd name="f294" fmla="*/ f225 f71 1"/>
                <a:gd name="f295" fmla="*/ f226 f71 1"/>
                <a:gd name="f296" fmla="*/ f227 f72 1"/>
                <a:gd name="f297" fmla="*/ f228 f71 1"/>
                <a:gd name="f298" fmla="*/ f229 f72 1"/>
                <a:gd name="f299" fmla="*/ f230 f71 1"/>
                <a:gd name="f300" fmla="*/ f231 f71 1"/>
                <a:gd name="f301" fmla="*/ f232 f71 1"/>
                <a:gd name="f302" fmla="*/ f233 f72 1"/>
                <a:gd name="f303" fmla="*/ f234 f71 1"/>
                <a:gd name="f304" fmla="*/ f235 f72 1"/>
                <a:gd name="f305" fmla="*/ f236 f71 1"/>
                <a:gd name="f306" fmla="*/ f237 f72 1"/>
                <a:gd name="f307" fmla="*/ f238 f71 1"/>
                <a:gd name="f308" fmla="*/ f239 f72 1"/>
                <a:gd name="f309" fmla="*/ f240 f71 1"/>
                <a:gd name="f310" fmla="*/ f241 f72 1"/>
                <a:gd name="f311" fmla="*/ f242 f71 1"/>
                <a:gd name="f312" fmla="*/ f243 f72 1"/>
                <a:gd name="f313" fmla="*/ f244 f72 1"/>
                <a:gd name="f314" fmla="*/ f245 f71 1"/>
                <a:gd name="f315" fmla="*/ f246 f72 1"/>
                <a:gd name="f316" fmla="*/ f247 f71 1"/>
                <a:gd name="f317" fmla="*/ f248 f72 1"/>
                <a:gd name="f318" fmla="*/ f249 f71 1"/>
                <a:gd name="f319" fmla="*/ f250 f72 1"/>
                <a:gd name="f320" fmla="*/ f251 f72 1"/>
                <a:gd name="f321" fmla="*/ f252 f71 1"/>
                <a:gd name="f322" fmla="*/ f253 f72 1"/>
                <a:gd name="f323" fmla="*/ f254 f71 1"/>
                <a:gd name="f324" fmla="*/ f255 f72 1"/>
                <a:gd name="f325" fmla="*/ f256 f71 1"/>
                <a:gd name="f326" fmla="*/ f257 f72 1"/>
                <a:gd name="f327" fmla="*/ f258 f71 1"/>
                <a:gd name="f328" fmla="*/ f259 f72 1"/>
                <a:gd name="f329" fmla="*/ f260 f72 1"/>
                <a:gd name="f330" fmla="*/ f261 f71 1"/>
                <a:gd name="f331" fmla="*/ f262 f72 1"/>
                <a:gd name="f332" fmla="*/ f263 f71 1"/>
                <a:gd name="f333" fmla="*/ f264 f72 1"/>
                <a:gd name="f334" fmla="*/ f265 f71 1"/>
                <a:gd name="f335" fmla="*/ f266 f72 1"/>
                <a:gd name="f336" fmla="*/ f267 f71 1"/>
                <a:gd name="f337" fmla="*/ f268 f72 1"/>
                <a:gd name="f338" fmla="*/ f269 f71 1"/>
                <a:gd name="f339" fmla="*/ f270 f72 1"/>
                <a:gd name="f340" fmla="*/ f271 f71 1"/>
                <a:gd name="f341" fmla="*/ f272 f71 1"/>
                <a:gd name="f342" fmla="*/ f273 f71 1"/>
                <a:gd name="f343" fmla="*/ f274 f71 1"/>
                <a:gd name="f344" fmla="*/ f275 f72 1"/>
                <a:gd name="f345" fmla="*/ f276 f71 1"/>
                <a:gd name="f346" fmla="*/ f277 f71 1"/>
                <a:gd name="f347" fmla="*/ f278 f7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13">
                  <a:pos x="f281" y="f285"/>
                </a:cxn>
                <a:cxn ang="f213">
                  <a:pos x="f286" y="f287"/>
                </a:cxn>
                <a:cxn ang="f213">
                  <a:pos x="f288" y="f289"/>
                </a:cxn>
                <a:cxn ang="f213">
                  <a:pos x="f290" y="f291"/>
                </a:cxn>
                <a:cxn ang="f213">
                  <a:pos x="f292" y="f284"/>
                </a:cxn>
                <a:cxn ang="f213">
                  <a:pos x="f293" y="f284"/>
                </a:cxn>
                <a:cxn ang="f213">
                  <a:pos x="f294" y="f284"/>
                </a:cxn>
                <a:cxn ang="f213">
                  <a:pos x="f295" y="f296"/>
                </a:cxn>
                <a:cxn ang="f213">
                  <a:pos x="f297" y="f298"/>
                </a:cxn>
                <a:cxn ang="f213">
                  <a:pos x="f299" y="f296"/>
                </a:cxn>
                <a:cxn ang="f213">
                  <a:pos x="f300" y="f287"/>
                </a:cxn>
                <a:cxn ang="f213">
                  <a:pos x="f301" y="f302"/>
                </a:cxn>
                <a:cxn ang="f213">
                  <a:pos x="f303" y="f304"/>
                </a:cxn>
                <a:cxn ang="f213">
                  <a:pos x="f305" y="f306"/>
                </a:cxn>
                <a:cxn ang="f213">
                  <a:pos x="f307" y="f308"/>
                </a:cxn>
                <a:cxn ang="f213">
                  <a:pos x="f309" y="f310"/>
                </a:cxn>
                <a:cxn ang="f213">
                  <a:pos x="f311" y="f312"/>
                </a:cxn>
                <a:cxn ang="f213">
                  <a:pos x="f311" y="f313"/>
                </a:cxn>
                <a:cxn ang="f213">
                  <a:pos x="f314" y="f315"/>
                </a:cxn>
                <a:cxn ang="f213">
                  <a:pos x="f316" y="f317"/>
                </a:cxn>
                <a:cxn ang="f213">
                  <a:pos x="f318" y="f319"/>
                </a:cxn>
                <a:cxn ang="f213">
                  <a:pos x="f305" y="f320"/>
                </a:cxn>
                <a:cxn ang="f213">
                  <a:pos x="f321" y="f322"/>
                </a:cxn>
                <a:cxn ang="f213">
                  <a:pos x="f323" y="f324"/>
                </a:cxn>
                <a:cxn ang="f213">
                  <a:pos x="f325" y="f326"/>
                </a:cxn>
                <a:cxn ang="f213">
                  <a:pos x="f327" y="f328"/>
                </a:cxn>
                <a:cxn ang="f213">
                  <a:pos x="f299" y="f329"/>
                </a:cxn>
                <a:cxn ang="f213">
                  <a:pos x="f330" y="f331"/>
                </a:cxn>
                <a:cxn ang="f213">
                  <a:pos x="f332" y="f333"/>
                </a:cxn>
                <a:cxn ang="f213">
                  <a:pos x="f334" y="f335"/>
                </a:cxn>
                <a:cxn ang="f213">
                  <a:pos x="f336" y="f337"/>
                </a:cxn>
                <a:cxn ang="f213">
                  <a:pos x="f338" y="f339"/>
                </a:cxn>
                <a:cxn ang="f213">
                  <a:pos x="f340" y="f328"/>
                </a:cxn>
                <a:cxn ang="f213">
                  <a:pos x="f341" y="f339"/>
                </a:cxn>
                <a:cxn ang="f213">
                  <a:pos x="f342" y="f339"/>
                </a:cxn>
                <a:cxn ang="f213">
                  <a:pos x="f343" y="f344"/>
                </a:cxn>
                <a:cxn ang="f213">
                  <a:pos x="f345" y="f337"/>
                </a:cxn>
                <a:cxn ang="f213">
                  <a:pos x="f346" y="f347"/>
                </a:cxn>
              </a:cxnLst>
              <a:rect l="f281" t="f284" r="f282" b="f283"/>
              <a:pathLst>
                <a:path w="302" h="503">
                  <a:moveTo>
                    <a:pt x="f5" y="f8"/>
                  </a:move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5"/>
                  </a:lnTo>
                  <a:lnTo>
                    <a:pt x="f16" y="f5"/>
                  </a:lnTo>
                  <a:lnTo>
                    <a:pt x="f17" y="f5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19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17"/>
                  </a:lnTo>
                  <a:lnTo>
                    <a:pt x="f6" y="f34"/>
                  </a:lnTo>
                  <a:lnTo>
                    <a:pt x="f6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29" y="f42"/>
                  </a:lnTo>
                  <a:lnTo>
                    <a:pt x="f43" y="f44"/>
                  </a:lnTo>
                  <a:lnTo>
                    <a:pt x="f45" y="f46"/>
                  </a:lnTo>
                  <a:lnTo>
                    <a:pt x="f47" y="f48"/>
                  </a:lnTo>
                  <a:lnTo>
                    <a:pt x="f49" y="f50"/>
                  </a:lnTo>
                  <a:lnTo>
                    <a:pt x="f22" y="f51"/>
                  </a:lnTo>
                  <a:lnTo>
                    <a:pt x="f52" y="f53"/>
                  </a:lnTo>
                  <a:lnTo>
                    <a:pt x="f35" y="f7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64" y="f59"/>
                  </a:lnTo>
                  <a:lnTo>
                    <a:pt x="f65" y="f66"/>
                  </a:lnTo>
                  <a:lnTo>
                    <a:pt x="f67" y="f57"/>
                  </a:lnTo>
                  <a:lnTo>
                    <a:pt x="f68" y="f69"/>
                  </a:lnTo>
                </a:path>
              </a:pathLst>
            </a:custGeom>
            <a:noFill/>
            <a:ln w="30166">
              <a:solidFill>
                <a:srgbClr val="603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70" name="Freeform 178"/>
            <p:cNvSpPr/>
            <p:nvPr/>
          </p:nvSpPr>
          <p:spPr>
            <a:xfrm>
              <a:off x="3145700" y="2647535"/>
              <a:ext cx="149147" cy="19892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52"/>
                <a:gd name="f7" fmla="val 177"/>
                <a:gd name="f8" fmla="val 139"/>
                <a:gd name="f9" fmla="val 7"/>
                <a:gd name="f10" fmla="val 129"/>
                <a:gd name="f11" fmla="val 32"/>
                <a:gd name="f12" fmla="val 126"/>
                <a:gd name="f13" fmla="val 50"/>
                <a:gd name="f14" fmla="val 109"/>
                <a:gd name="f15" fmla="val 65"/>
                <a:gd name="f16" fmla="val 87"/>
                <a:gd name="f17" fmla="val 36"/>
                <a:gd name="f18" fmla="val 63"/>
                <a:gd name="f19" fmla="val 19"/>
                <a:gd name="f20" fmla="val 37"/>
                <a:gd name="f21" fmla="val 12"/>
                <a:gd name="f22" fmla="val 43"/>
                <a:gd name="f23" fmla="val 45"/>
                <a:gd name="f24" fmla="val 73"/>
                <a:gd name="f25" fmla="val 116"/>
                <a:gd name="f26" fmla="val 2"/>
                <a:gd name="f27" fmla="val 110"/>
                <a:gd name="f28" fmla="val 141"/>
                <a:gd name="f29" fmla="val 163"/>
                <a:gd name="f30" fmla="+- 0 0 -90"/>
                <a:gd name="f31" fmla="*/ f3 1 152"/>
                <a:gd name="f32" fmla="*/ f4 1 177"/>
                <a:gd name="f33" fmla="+- f7 0 f5"/>
                <a:gd name="f34" fmla="+- f6 0 f5"/>
                <a:gd name="f35" fmla="*/ f30 f0 1"/>
                <a:gd name="f36" fmla="*/ f34 1 152"/>
                <a:gd name="f37" fmla="*/ f33 1 177"/>
                <a:gd name="f38" fmla="*/ 79 f34 1"/>
                <a:gd name="f39" fmla="*/ 0 f33 1"/>
                <a:gd name="f40" fmla="*/ 86 f34 1"/>
                <a:gd name="f41" fmla="*/ 4 f33 1"/>
                <a:gd name="f42" fmla="*/ 74 f34 1"/>
                <a:gd name="f43" fmla="*/ 17 f33 1"/>
                <a:gd name="f44" fmla="*/ 71 f34 1"/>
                <a:gd name="f45" fmla="*/ 26 f33 1"/>
                <a:gd name="f46" fmla="*/ 62 f34 1"/>
                <a:gd name="f47" fmla="*/ 35 f33 1"/>
                <a:gd name="f48" fmla="*/ 50 f34 1"/>
                <a:gd name="f49" fmla="*/ 19 f33 1"/>
                <a:gd name="f50" fmla="*/ 36 f34 1"/>
                <a:gd name="f51" fmla="*/ 10 f33 1"/>
                <a:gd name="f52" fmla="*/ 22 f34 1"/>
                <a:gd name="f53" fmla="*/ 6 f33 1"/>
                <a:gd name="f54" fmla="*/ 25 f34 1"/>
                <a:gd name="f55" fmla="*/ 23 f33 1"/>
                <a:gd name="f56" fmla="*/ 26 f34 1"/>
                <a:gd name="f57" fmla="*/ 39 f33 1"/>
                <a:gd name="f58" fmla="*/ 61 f33 1"/>
                <a:gd name="f59" fmla="*/ 2 f34 1"/>
                <a:gd name="f60" fmla="*/ 58 f33 1"/>
                <a:gd name="f61" fmla="*/ 74 f33 1"/>
                <a:gd name="f62" fmla="*/ 86 f33 1"/>
                <a:gd name="f63" fmla="*/ 0 f34 1"/>
                <a:gd name="f64" fmla="*/ 94 f33 1"/>
                <a:gd name="f65" fmla="*/ 152 f34 1"/>
                <a:gd name="f66" fmla="*/ 177 f33 1"/>
                <a:gd name="f67" fmla="*/ f35 1 f2"/>
                <a:gd name="f68" fmla="*/ f38 1 152"/>
                <a:gd name="f69" fmla="*/ f39 1 177"/>
                <a:gd name="f70" fmla="*/ f40 1 152"/>
                <a:gd name="f71" fmla="*/ f41 1 177"/>
                <a:gd name="f72" fmla="*/ f42 1 152"/>
                <a:gd name="f73" fmla="*/ f43 1 177"/>
                <a:gd name="f74" fmla="*/ f44 1 152"/>
                <a:gd name="f75" fmla="*/ f45 1 177"/>
                <a:gd name="f76" fmla="*/ f46 1 152"/>
                <a:gd name="f77" fmla="*/ f47 1 177"/>
                <a:gd name="f78" fmla="*/ f48 1 152"/>
                <a:gd name="f79" fmla="*/ f49 1 177"/>
                <a:gd name="f80" fmla="*/ f50 1 152"/>
                <a:gd name="f81" fmla="*/ f51 1 177"/>
                <a:gd name="f82" fmla="*/ f52 1 152"/>
                <a:gd name="f83" fmla="*/ f53 1 177"/>
                <a:gd name="f84" fmla="*/ f54 1 152"/>
                <a:gd name="f85" fmla="*/ f55 1 177"/>
                <a:gd name="f86" fmla="*/ f56 1 152"/>
                <a:gd name="f87" fmla="*/ f57 1 177"/>
                <a:gd name="f88" fmla="*/ f58 1 177"/>
                <a:gd name="f89" fmla="*/ f59 1 152"/>
                <a:gd name="f90" fmla="*/ f60 1 177"/>
                <a:gd name="f91" fmla="*/ f61 1 177"/>
                <a:gd name="f92" fmla="*/ f62 1 177"/>
                <a:gd name="f93" fmla="*/ f63 1 152"/>
                <a:gd name="f94" fmla="*/ f64 1 177"/>
                <a:gd name="f95" fmla="*/ f65 1 152"/>
                <a:gd name="f96" fmla="*/ f66 1 177"/>
                <a:gd name="f97" fmla="+- f67 0 f1"/>
                <a:gd name="f98" fmla="*/ f68 1 f36"/>
                <a:gd name="f99" fmla="*/ f69 1 f37"/>
                <a:gd name="f100" fmla="*/ f70 1 f36"/>
                <a:gd name="f101" fmla="*/ f71 1 f37"/>
                <a:gd name="f102" fmla="*/ f72 1 f36"/>
                <a:gd name="f103" fmla="*/ f73 1 f37"/>
                <a:gd name="f104" fmla="*/ f74 1 f36"/>
                <a:gd name="f105" fmla="*/ f75 1 f37"/>
                <a:gd name="f106" fmla="*/ f76 1 f36"/>
                <a:gd name="f107" fmla="*/ f77 1 f37"/>
                <a:gd name="f108" fmla="*/ f78 1 f36"/>
                <a:gd name="f109" fmla="*/ f79 1 f37"/>
                <a:gd name="f110" fmla="*/ f80 1 f36"/>
                <a:gd name="f111" fmla="*/ f81 1 f37"/>
                <a:gd name="f112" fmla="*/ f82 1 f36"/>
                <a:gd name="f113" fmla="*/ f83 1 f37"/>
                <a:gd name="f114" fmla="*/ f84 1 f36"/>
                <a:gd name="f115" fmla="*/ f85 1 f37"/>
                <a:gd name="f116" fmla="*/ f86 1 f36"/>
                <a:gd name="f117" fmla="*/ f87 1 f37"/>
                <a:gd name="f118" fmla="*/ f88 1 f37"/>
                <a:gd name="f119" fmla="*/ f89 1 f36"/>
                <a:gd name="f120" fmla="*/ f90 1 f37"/>
                <a:gd name="f121" fmla="*/ f91 1 f37"/>
                <a:gd name="f122" fmla="*/ f92 1 f37"/>
                <a:gd name="f123" fmla="*/ f93 1 f36"/>
                <a:gd name="f124" fmla="*/ f94 1 f37"/>
                <a:gd name="f125" fmla="*/ f95 1 f36"/>
                <a:gd name="f126" fmla="*/ f96 1 f37"/>
                <a:gd name="f127" fmla="*/ f123 f31 1"/>
                <a:gd name="f128" fmla="*/ f125 f31 1"/>
                <a:gd name="f129" fmla="*/ f126 f32 1"/>
                <a:gd name="f130" fmla="*/ f99 f32 1"/>
                <a:gd name="f131" fmla="*/ f98 f31 1"/>
                <a:gd name="f132" fmla="*/ f100 f31 1"/>
                <a:gd name="f133" fmla="*/ f101 f32 1"/>
                <a:gd name="f134" fmla="*/ f102 f31 1"/>
                <a:gd name="f135" fmla="*/ f103 f32 1"/>
                <a:gd name="f136" fmla="*/ f104 f31 1"/>
                <a:gd name="f137" fmla="*/ f105 f32 1"/>
                <a:gd name="f138" fmla="*/ f106 f31 1"/>
                <a:gd name="f139" fmla="*/ f107 f32 1"/>
                <a:gd name="f140" fmla="*/ f108 f31 1"/>
                <a:gd name="f141" fmla="*/ f109 f32 1"/>
                <a:gd name="f142" fmla="*/ f110 f31 1"/>
                <a:gd name="f143" fmla="*/ f111 f32 1"/>
                <a:gd name="f144" fmla="*/ f112 f31 1"/>
                <a:gd name="f145" fmla="*/ f113 f32 1"/>
                <a:gd name="f146" fmla="*/ f114 f31 1"/>
                <a:gd name="f147" fmla="*/ f115 f32 1"/>
                <a:gd name="f148" fmla="*/ f116 f31 1"/>
                <a:gd name="f149" fmla="*/ f117 f32 1"/>
                <a:gd name="f150" fmla="*/ f118 f32 1"/>
                <a:gd name="f151" fmla="*/ f119 f31 1"/>
                <a:gd name="f152" fmla="*/ f120 f32 1"/>
                <a:gd name="f153" fmla="*/ f121 f32 1"/>
                <a:gd name="f154" fmla="*/ f122 f32 1"/>
                <a:gd name="f155" fmla="*/ f124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97">
                  <a:pos x="f131" y="f130"/>
                </a:cxn>
                <a:cxn ang="f97">
                  <a:pos x="f132" y="f133"/>
                </a:cxn>
                <a:cxn ang="f97">
                  <a:pos x="f134" y="f135"/>
                </a:cxn>
                <a:cxn ang="f97">
                  <a:pos x="f136" y="f137"/>
                </a:cxn>
                <a:cxn ang="f97">
                  <a:pos x="f138" y="f139"/>
                </a:cxn>
                <a:cxn ang="f97">
                  <a:pos x="f140" y="f141"/>
                </a:cxn>
                <a:cxn ang="f97">
                  <a:pos x="f142" y="f143"/>
                </a:cxn>
                <a:cxn ang="f97">
                  <a:pos x="f144" y="f145"/>
                </a:cxn>
                <a:cxn ang="f97">
                  <a:pos x="f146" y="f147"/>
                </a:cxn>
                <a:cxn ang="f97">
                  <a:pos x="f148" y="f149"/>
                </a:cxn>
                <a:cxn ang="f97">
                  <a:pos x="f144" y="f150"/>
                </a:cxn>
                <a:cxn ang="f97">
                  <a:pos x="f151" y="f152"/>
                </a:cxn>
                <a:cxn ang="f97">
                  <a:pos x="f151" y="f153"/>
                </a:cxn>
                <a:cxn ang="f97">
                  <a:pos x="f151" y="f154"/>
                </a:cxn>
                <a:cxn ang="f97">
                  <a:pos x="f127" y="f155"/>
                </a:cxn>
              </a:cxnLst>
              <a:rect l="f127" t="f130" r="f128" b="f129"/>
              <a:pathLst>
                <a:path w="152" h="177">
                  <a:moveTo>
                    <a:pt x="f8" y="f5"/>
                  </a:moveTo>
                  <a:lnTo>
                    <a:pt x="f6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2"/>
                  </a:lnTo>
                  <a:lnTo>
                    <a:pt x="f23" y="f24"/>
                  </a:lnTo>
                  <a:lnTo>
                    <a:pt x="f20" y="f25"/>
                  </a:lnTo>
                  <a:lnTo>
                    <a:pt x="f26" y="f27"/>
                  </a:lnTo>
                  <a:lnTo>
                    <a:pt x="f26" y="f28"/>
                  </a:lnTo>
                  <a:lnTo>
                    <a:pt x="f26" y="f29"/>
                  </a:lnTo>
                  <a:lnTo>
                    <a:pt x="f5" y="f7"/>
                  </a:lnTo>
                </a:path>
              </a:pathLst>
            </a:custGeom>
            <a:noFill/>
            <a:ln w="30166">
              <a:solidFill>
                <a:srgbClr val="603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71" name="Freeform 179"/>
            <p:cNvSpPr/>
            <p:nvPr/>
          </p:nvSpPr>
          <p:spPr>
            <a:xfrm>
              <a:off x="2918435" y="2847853"/>
              <a:ext cx="314864" cy="42012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22"/>
                <a:gd name="f7" fmla="val 374"/>
                <a:gd name="f8" fmla="val 236"/>
                <a:gd name="f9" fmla="val 271"/>
                <a:gd name="f10" fmla="val 7"/>
                <a:gd name="f11" fmla="val 282"/>
                <a:gd name="f12" fmla="val 30"/>
                <a:gd name="f13" fmla="val 52"/>
                <a:gd name="f14" fmla="val 75"/>
                <a:gd name="f15" fmla="val 308"/>
                <a:gd name="f16" fmla="val 92"/>
                <a:gd name="f17" fmla="val 114"/>
                <a:gd name="f18" fmla="val 320"/>
                <a:gd name="f19" fmla="val 155"/>
                <a:gd name="f20" fmla="val 305"/>
                <a:gd name="f21" fmla="val 165"/>
                <a:gd name="f22" fmla="val 188"/>
                <a:gd name="f23" fmla="val 292"/>
                <a:gd name="f24" fmla="val 221"/>
                <a:gd name="f25" fmla="val 244"/>
                <a:gd name="f26" fmla="val 266"/>
                <a:gd name="f27" fmla="val 289"/>
                <a:gd name="f28" fmla="val 311"/>
                <a:gd name="f29" fmla="val 254"/>
                <a:gd name="f30" fmla="val 354"/>
                <a:gd name="f31" fmla="val 344"/>
                <a:gd name="f32" fmla="val 214"/>
                <a:gd name="f33" fmla="val 356"/>
                <a:gd name="f34" fmla="val 192"/>
                <a:gd name="f35" fmla="val 367"/>
                <a:gd name="f36" fmla="val 169"/>
                <a:gd name="f37" fmla="val 151"/>
                <a:gd name="f38" fmla="val 124"/>
                <a:gd name="f39" fmla="val 362"/>
                <a:gd name="f40" fmla="val 97"/>
                <a:gd name="f41" fmla="val 293"/>
                <a:gd name="f42" fmla="val 72"/>
                <a:gd name="f43" fmla="val 285"/>
                <a:gd name="f44" fmla="val 45"/>
                <a:gd name="f45" fmla="val 22"/>
                <a:gd name="f46" fmla="val 373"/>
                <a:gd name="f47" fmla="+- 0 0 -90"/>
                <a:gd name="f48" fmla="*/ f3 1 322"/>
                <a:gd name="f49" fmla="*/ f4 1 374"/>
                <a:gd name="f50" fmla="+- f7 0 f5"/>
                <a:gd name="f51" fmla="+- f6 0 f5"/>
                <a:gd name="f52" fmla="*/ f47 f0 1"/>
                <a:gd name="f53" fmla="*/ f51 1 322"/>
                <a:gd name="f54" fmla="*/ f50 1 374"/>
                <a:gd name="f55" fmla="*/ 133 f51 1"/>
                <a:gd name="f56" fmla="*/ 0 f50 1"/>
                <a:gd name="f57" fmla="*/ 153 f51 1"/>
                <a:gd name="f58" fmla="*/ 4 f50 1"/>
                <a:gd name="f59" fmla="*/ 159 f51 1"/>
                <a:gd name="f60" fmla="*/ 15 f50 1"/>
                <a:gd name="f61" fmla="*/ 28 f50 1"/>
                <a:gd name="f62" fmla="*/ 40 f50 1"/>
                <a:gd name="f63" fmla="*/ 173 f51 1"/>
                <a:gd name="f64" fmla="*/ 49 f50 1"/>
                <a:gd name="f65" fmla="*/ 182 f51 1"/>
                <a:gd name="f66" fmla="*/ 61 f50 1"/>
                <a:gd name="f67" fmla="*/ 180 f51 1"/>
                <a:gd name="f68" fmla="*/ 83 f50 1"/>
                <a:gd name="f69" fmla="*/ 172 f51 1"/>
                <a:gd name="f70" fmla="*/ 88 f50 1"/>
                <a:gd name="f71" fmla="*/ 100 f50 1"/>
                <a:gd name="f72" fmla="*/ 164 f51 1"/>
                <a:gd name="f73" fmla="*/ 117 f50 1"/>
                <a:gd name="f74" fmla="*/ 130 f50 1"/>
                <a:gd name="f75" fmla="*/ 142 f50 1"/>
                <a:gd name="f76" fmla="*/ 154 f50 1"/>
                <a:gd name="f77" fmla="*/ 165 f50 1"/>
                <a:gd name="f78" fmla="*/ 143 f51 1"/>
                <a:gd name="f79" fmla="*/ 189 f50 1"/>
                <a:gd name="f80" fmla="*/ 183 f50 1"/>
                <a:gd name="f81" fmla="*/ 121 f51 1"/>
                <a:gd name="f82" fmla="*/ 108 f51 1"/>
                <a:gd name="f83" fmla="*/ 195 f50 1"/>
                <a:gd name="f84" fmla="*/ 96 f51 1"/>
                <a:gd name="f85" fmla="*/ 85 f51 1"/>
                <a:gd name="f86" fmla="*/ 198 f50 1"/>
                <a:gd name="f87" fmla="*/ 69 f51 1"/>
                <a:gd name="f88" fmla="*/ 64 f51 1"/>
                <a:gd name="f89" fmla="*/ 192 f50 1"/>
                <a:gd name="f90" fmla="*/ 55 f51 1"/>
                <a:gd name="f91" fmla="*/ 156 f50 1"/>
                <a:gd name="f92" fmla="*/ 40 f51 1"/>
                <a:gd name="f93" fmla="*/ 152 f50 1"/>
                <a:gd name="f94" fmla="*/ 26 f51 1"/>
                <a:gd name="f95" fmla="*/ 12 f51 1"/>
                <a:gd name="f96" fmla="*/ 0 f51 1"/>
                <a:gd name="f97" fmla="*/ 322 f51 1"/>
                <a:gd name="f98" fmla="*/ 374 f50 1"/>
                <a:gd name="f99" fmla="*/ f52 1 f2"/>
                <a:gd name="f100" fmla="*/ f55 1 322"/>
                <a:gd name="f101" fmla="*/ f56 1 374"/>
                <a:gd name="f102" fmla="*/ f57 1 322"/>
                <a:gd name="f103" fmla="*/ f58 1 374"/>
                <a:gd name="f104" fmla="*/ f59 1 322"/>
                <a:gd name="f105" fmla="*/ f60 1 374"/>
                <a:gd name="f106" fmla="*/ f61 1 374"/>
                <a:gd name="f107" fmla="*/ f62 1 374"/>
                <a:gd name="f108" fmla="*/ f63 1 322"/>
                <a:gd name="f109" fmla="*/ f64 1 374"/>
                <a:gd name="f110" fmla="*/ f65 1 322"/>
                <a:gd name="f111" fmla="*/ f66 1 374"/>
                <a:gd name="f112" fmla="*/ f67 1 322"/>
                <a:gd name="f113" fmla="*/ f68 1 374"/>
                <a:gd name="f114" fmla="*/ f69 1 322"/>
                <a:gd name="f115" fmla="*/ f70 1 374"/>
                <a:gd name="f116" fmla="*/ f71 1 374"/>
                <a:gd name="f117" fmla="*/ f72 1 322"/>
                <a:gd name="f118" fmla="*/ f73 1 374"/>
                <a:gd name="f119" fmla="*/ f74 1 374"/>
                <a:gd name="f120" fmla="*/ f75 1 374"/>
                <a:gd name="f121" fmla="*/ f76 1 374"/>
                <a:gd name="f122" fmla="*/ f77 1 374"/>
                <a:gd name="f123" fmla="*/ f78 1 322"/>
                <a:gd name="f124" fmla="*/ f79 1 374"/>
                <a:gd name="f125" fmla="*/ f80 1 374"/>
                <a:gd name="f126" fmla="*/ f81 1 322"/>
                <a:gd name="f127" fmla="*/ f82 1 322"/>
                <a:gd name="f128" fmla="*/ f83 1 374"/>
                <a:gd name="f129" fmla="*/ f84 1 322"/>
                <a:gd name="f130" fmla="*/ f85 1 322"/>
                <a:gd name="f131" fmla="*/ f86 1 374"/>
                <a:gd name="f132" fmla="*/ f87 1 322"/>
                <a:gd name="f133" fmla="*/ f88 1 322"/>
                <a:gd name="f134" fmla="*/ f89 1 374"/>
                <a:gd name="f135" fmla="*/ f90 1 322"/>
                <a:gd name="f136" fmla="*/ f91 1 374"/>
                <a:gd name="f137" fmla="*/ f92 1 322"/>
                <a:gd name="f138" fmla="*/ f93 1 374"/>
                <a:gd name="f139" fmla="*/ f94 1 322"/>
                <a:gd name="f140" fmla="*/ f95 1 322"/>
                <a:gd name="f141" fmla="*/ f96 1 322"/>
                <a:gd name="f142" fmla="*/ f97 1 322"/>
                <a:gd name="f143" fmla="*/ f98 1 374"/>
                <a:gd name="f144" fmla="+- f99 0 f1"/>
                <a:gd name="f145" fmla="*/ f100 1 f53"/>
                <a:gd name="f146" fmla="*/ f101 1 f54"/>
                <a:gd name="f147" fmla="*/ f102 1 f53"/>
                <a:gd name="f148" fmla="*/ f103 1 f54"/>
                <a:gd name="f149" fmla="*/ f104 1 f53"/>
                <a:gd name="f150" fmla="*/ f105 1 f54"/>
                <a:gd name="f151" fmla="*/ f106 1 f54"/>
                <a:gd name="f152" fmla="*/ f107 1 f54"/>
                <a:gd name="f153" fmla="*/ f108 1 f53"/>
                <a:gd name="f154" fmla="*/ f109 1 f54"/>
                <a:gd name="f155" fmla="*/ f110 1 f53"/>
                <a:gd name="f156" fmla="*/ f111 1 f54"/>
                <a:gd name="f157" fmla="*/ f112 1 f53"/>
                <a:gd name="f158" fmla="*/ f113 1 f54"/>
                <a:gd name="f159" fmla="*/ f114 1 f53"/>
                <a:gd name="f160" fmla="*/ f115 1 f54"/>
                <a:gd name="f161" fmla="*/ f116 1 f54"/>
                <a:gd name="f162" fmla="*/ f117 1 f53"/>
                <a:gd name="f163" fmla="*/ f118 1 f54"/>
                <a:gd name="f164" fmla="*/ f119 1 f54"/>
                <a:gd name="f165" fmla="*/ f120 1 f54"/>
                <a:gd name="f166" fmla="*/ f121 1 f54"/>
                <a:gd name="f167" fmla="*/ f122 1 f54"/>
                <a:gd name="f168" fmla="*/ f123 1 f53"/>
                <a:gd name="f169" fmla="*/ f124 1 f54"/>
                <a:gd name="f170" fmla="*/ f125 1 f54"/>
                <a:gd name="f171" fmla="*/ f126 1 f53"/>
                <a:gd name="f172" fmla="*/ f127 1 f53"/>
                <a:gd name="f173" fmla="*/ f128 1 f54"/>
                <a:gd name="f174" fmla="*/ f129 1 f53"/>
                <a:gd name="f175" fmla="*/ f130 1 f53"/>
                <a:gd name="f176" fmla="*/ f131 1 f54"/>
                <a:gd name="f177" fmla="*/ f132 1 f53"/>
                <a:gd name="f178" fmla="*/ f133 1 f53"/>
                <a:gd name="f179" fmla="*/ f134 1 f54"/>
                <a:gd name="f180" fmla="*/ f135 1 f53"/>
                <a:gd name="f181" fmla="*/ f136 1 f54"/>
                <a:gd name="f182" fmla="*/ f137 1 f53"/>
                <a:gd name="f183" fmla="*/ f138 1 f54"/>
                <a:gd name="f184" fmla="*/ f139 1 f53"/>
                <a:gd name="f185" fmla="*/ f140 1 f53"/>
                <a:gd name="f186" fmla="*/ f141 1 f53"/>
                <a:gd name="f187" fmla="*/ f142 1 f53"/>
                <a:gd name="f188" fmla="*/ f143 1 f54"/>
                <a:gd name="f189" fmla="*/ f186 f48 1"/>
                <a:gd name="f190" fmla="*/ f187 f48 1"/>
                <a:gd name="f191" fmla="*/ f188 f49 1"/>
                <a:gd name="f192" fmla="*/ f146 f49 1"/>
                <a:gd name="f193" fmla="*/ f145 f48 1"/>
                <a:gd name="f194" fmla="*/ f147 f48 1"/>
                <a:gd name="f195" fmla="*/ f148 f49 1"/>
                <a:gd name="f196" fmla="*/ f149 f48 1"/>
                <a:gd name="f197" fmla="*/ f150 f49 1"/>
                <a:gd name="f198" fmla="*/ f151 f49 1"/>
                <a:gd name="f199" fmla="*/ f152 f49 1"/>
                <a:gd name="f200" fmla="*/ f153 f48 1"/>
                <a:gd name="f201" fmla="*/ f154 f49 1"/>
                <a:gd name="f202" fmla="*/ f155 f48 1"/>
                <a:gd name="f203" fmla="*/ f156 f49 1"/>
                <a:gd name="f204" fmla="*/ f157 f48 1"/>
                <a:gd name="f205" fmla="*/ f158 f49 1"/>
                <a:gd name="f206" fmla="*/ f159 f48 1"/>
                <a:gd name="f207" fmla="*/ f160 f49 1"/>
                <a:gd name="f208" fmla="*/ f161 f49 1"/>
                <a:gd name="f209" fmla="*/ f162 f48 1"/>
                <a:gd name="f210" fmla="*/ f163 f49 1"/>
                <a:gd name="f211" fmla="*/ f164 f49 1"/>
                <a:gd name="f212" fmla="*/ f165 f49 1"/>
                <a:gd name="f213" fmla="*/ f166 f49 1"/>
                <a:gd name="f214" fmla="*/ f167 f49 1"/>
                <a:gd name="f215" fmla="*/ f168 f48 1"/>
                <a:gd name="f216" fmla="*/ f169 f49 1"/>
                <a:gd name="f217" fmla="*/ f170 f49 1"/>
                <a:gd name="f218" fmla="*/ f171 f48 1"/>
                <a:gd name="f219" fmla="*/ f172 f48 1"/>
                <a:gd name="f220" fmla="*/ f173 f49 1"/>
                <a:gd name="f221" fmla="*/ f174 f48 1"/>
                <a:gd name="f222" fmla="*/ f175 f48 1"/>
                <a:gd name="f223" fmla="*/ f176 f49 1"/>
                <a:gd name="f224" fmla="*/ f177 f48 1"/>
                <a:gd name="f225" fmla="*/ f178 f48 1"/>
                <a:gd name="f226" fmla="*/ f179 f49 1"/>
                <a:gd name="f227" fmla="*/ f180 f48 1"/>
                <a:gd name="f228" fmla="*/ f181 f49 1"/>
                <a:gd name="f229" fmla="*/ f182 f48 1"/>
                <a:gd name="f230" fmla="*/ f183 f49 1"/>
                <a:gd name="f231" fmla="*/ f184 f48 1"/>
                <a:gd name="f232" fmla="*/ f185 f4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44">
                  <a:pos x="f193" y="f192"/>
                </a:cxn>
                <a:cxn ang="f144">
                  <a:pos x="f194" y="f195"/>
                </a:cxn>
                <a:cxn ang="f144">
                  <a:pos x="f196" y="f197"/>
                </a:cxn>
                <a:cxn ang="f144">
                  <a:pos x="f196" y="f198"/>
                </a:cxn>
                <a:cxn ang="f144">
                  <a:pos x="f196" y="f199"/>
                </a:cxn>
                <a:cxn ang="f144">
                  <a:pos x="f200" y="f201"/>
                </a:cxn>
                <a:cxn ang="f144">
                  <a:pos x="f202" y="f203"/>
                </a:cxn>
                <a:cxn ang="f144">
                  <a:pos x="f204" y="f205"/>
                </a:cxn>
                <a:cxn ang="f144">
                  <a:pos x="f206" y="f207"/>
                </a:cxn>
                <a:cxn ang="f144">
                  <a:pos x="f206" y="f208"/>
                </a:cxn>
                <a:cxn ang="f144">
                  <a:pos x="f209" y="f210"/>
                </a:cxn>
                <a:cxn ang="f144">
                  <a:pos x="f196" y="f211"/>
                </a:cxn>
                <a:cxn ang="f144">
                  <a:pos x="f196" y="f212"/>
                </a:cxn>
                <a:cxn ang="f144">
                  <a:pos x="f194" y="f213"/>
                </a:cxn>
                <a:cxn ang="f144">
                  <a:pos x="f194" y="f214"/>
                </a:cxn>
                <a:cxn ang="f144">
                  <a:pos x="f215" y="f216"/>
                </a:cxn>
                <a:cxn ang="f144">
                  <a:pos x="f193" y="f217"/>
                </a:cxn>
                <a:cxn ang="f144">
                  <a:pos x="f218" y="f216"/>
                </a:cxn>
                <a:cxn ang="f144">
                  <a:pos x="f219" y="f220"/>
                </a:cxn>
                <a:cxn ang="f144">
                  <a:pos x="f221" y="f220"/>
                </a:cxn>
                <a:cxn ang="f144">
                  <a:pos x="f222" y="f223"/>
                </a:cxn>
                <a:cxn ang="f144">
                  <a:pos x="f224" y="f220"/>
                </a:cxn>
                <a:cxn ang="f144">
                  <a:pos x="f225" y="f226"/>
                </a:cxn>
                <a:cxn ang="f144">
                  <a:pos x="f227" y="f228"/>
                </a:cxn>
                <a:cxn ang="f144">
                  <a:pos x="f229" y="f230"/>
                </a:cxn>
                <a:cxn ang="f144">
                  <a:pos x="f231" y="f217"/>
                </a:cxn>
                <a:cxn ang="f144">
                  <a:pos x="f232" y="f216"/>
                </a:cxn>
                <a:cxn ang="f144">
                  <a:pos x="f189" y="f223"/>
                </a:cxn>
                <a:cxn ang="f144">
                  <a:pos x="f189" y="f216"/>
                </a:cxn>
              </a:cxnLst>
              <a:rect l="f189" t="f192" r="f190" b="f191"/>
              <a:pathLst>
                <a:path w="322" h="374">
                  <a:moveTo>
                    <a:pt x="f8" y="f5"/>
                  </a:moveTo>
                  <a:lnTo>
                    <a:pt x="f9" y="f10"/>
                  </a:lnTo>
                  <a:lnTo>
                    <a:pt x="f11" y="f12"/>
                  </a:lnTo>
                  <a:lnTo>
                    <a:pt x="f11" y="f13"/>
                  </a:lnTo>
                  <a:lnTo>
                    <a:pt x="f11" y="f14"/>
                  </a:lnTo>
                  <a:lnTo>
                    <a:pt x="f15" y="f16"/>
                  </a:lnTo>
                  <a:lnTo>
                    <a:pt x="f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0" y="f22"/>
                  </a:lnTo>
                  <a:lnTo>
                    <a:pt x="f23" y="f24"/>
                  </a:lnTo>
                  <a:lnTo>
                    <a:pt x="f11" y="f25"/>
                  </a:lnTo>
                  <a:lnTo>
                    <a:pt x="f11" y="f26"/>
                  </a:lnTo>
                  <a:lnTo>
                    <a:pt x="f9" y="f27"/>
                  </a:lnTo>
                  <a:lnTo>
                    <a:pt x="f9" y="f28"/>
                  </a:lnTo>
                  <a:lnTo>
                    <a:pt x="f29" y="f30"/>
                  </a:lnTo>
                  <a:lnTo>
                    <a:pt x="f8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5"/>
                  </a:lnTo>
                  <a:lnTo>
                    <a:pt x="f37" y="f7"/>
                  </a:lnTo>
                  <a:lnTo>
                    <a:pt x="f38" y="f35"/>
                  </a:lnTo>
                  <a:lnTo>
                    <a:pt x="f17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31"/>
                  </a:lnTo>
                  <a:lnTo>
                    <a:pt x="f45" y="f33"/>
                  </a:lnTo>
                  <a:lnTo>
                    <a:pt x="f5" y="f46"/>
                  </a:lnTo>
                  <a:lnTo>
                    <a:pt x="f5" y="f33"/>
                  </a:lnTo>
                </a:path>
              </a:pathLst>
            </a:custGeom>
            <a:noFill/>
            <a:ln w="15873">
              <a:solidFill>
                <a:srgbClr val="5028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72" name="Freeform 180"/>
            <p:cNvSpPr/>
            <p:nvPr/>
          </p:nvSpPr>
          <p:spPr>
            <a:xfrm>
              <a:off x="2708919" y="3262414"/>
              <a:ext cx="222537" cy="404823"/>
            </a:xfrm>
            <a:custGeom>
              <a:avLst/>
              <a:gdLst>
                <a:gd name="f0" fmla="val 10800000"/>
                <a:gd name="f1" fmla="val 5400000"/>
                <a:gd name="f2" fmla="val 360"/>
                <a:gd name="f3" fmla="val 180"/>
                <a:gd name="f4" fmla="val w"/>
                <a:gd name="f5" fmla="val h"/>
                <a:gd name="f6" fmla="val 0"/>
                <a:gd name="f7" fmla="val 227"/>
                <a:gd name="f8" fmla="val 213"/>
                <a:gd name="f9" fmla="val 5"/>
                <a:gd name="f10" fmla="val 219"/>
                <a:gd name="f11" fmla="val 38"/>
                <a:gd name="f12" fmla="val 190"/>
                <a:gd name="f13" fmla="val 34"/>
                <a:gd name="f14" fmla="val 159"/>
                <a:gd name="f15" fmla="val 158"/>
                <a:gd name="f16" fmla="val 56"/>
                <a:gd name="f17" fmla="val 134"/>
                <a:gd name="f18" fmla="val 68"/>
                <a:gd name="f19" fmla="val 101"/>
                <a:gd name="f20" fmla="val 135"/>
                <a:gd name="f21" fmla="val 156"/>
                <a:gd name="f22" fmla="val 172"/>
                <a:gd name="f23" fmla="val 215"/>
                <a:gd name="f24" fmla="val 170"/>
                <a:gd name="f25" fmla="val 236"/>
                <a:gd name="f26" fmla="val 260"/>
                <a:gd name="f27" fmla="val 112"/>
                <a:gd name="f28" fmla="val 270"/>
                <a:gd name="f29" fmla="val 90"/>
                <a:gd name="f30" fmla="val 75"/>
                <a:gd name="f31" fmla="val 265"/>
                <a:gd name="f32" fmla="val 53"/>
                <a:gd name="f33" fmla="val 32"/>
                <a:gd name="f34" fmla="val 261"/>
                <a:gd name="f35" fmla="val 10"/>
                <a:gd name="f36" fmla="val 301"/>
                <a:gd name="f37" fmla="val 20"/>
                <a:gd name="f38" fmla="val 321"/>
                <a:gd name="f39" fmla="val 15"/>
                <a:gd name="f40" fmla="val 342"/>
                <a:gd name="f41" fmla="+- 0 0 -90"/>
                <a:gd name="f42" fmla="*/ f4 1 227"/>
                <a:gd name="f43" fmla="*/ f5 1 360"/>
                <a:gd name="f44" fmla="+- f2 0 f6"/>
                <a:gd name="f45" fmla="+- f7 0 f6"/>
                <a:gd name="f46" fmla="*/ f41 f0 1"/>
                <a:gd name="f47" fmla="*/ f45 1 227"/>
                <a:gd name="f48" fmla="*/ f44 1 360"/>
                <a:gd name="f49" fmla="*/ 121 f45 1"/>
                <a:gd name="f50" fmla="*/ 0 f44 1"/>
                <a:gd name="f51" fmla="*/ 129 f45 1"/>
                <a:gd name="f52" fmla="*/ 2 f44 1"/>
                <a:gd name="f53" fmla="*/ 124 f45 1"/>
                <a:gd name="f54" fmla="*/ 20 f44 1"/>
                <a:gd name="f55" fmla="*/ 108 f45 1"/>
                <a:gd name="f56" fmla="*/ 18 f44 1"/>
                <a:gd name="f57" fmla="*/ 90 f45 1"/>
                <a:gd name="f58" fmla="*/ 89 f45 1"/>
                <a:gd name="f59" fmla="*/ 29 f44 1"/>
                <a:gd name="f60" fmla="*/ 76 f45 1"/>
                <a:gd name="f61" fmla="*/ 36 f44 1"/>
                <a:gd name="f62" fmla="*/ 53 f44 1"/>
                <a:gd name="f63" fmla="*/ 71 f44 1"/>
                <a:gd name="f64" fmla="*/ 82 f44 1"/>
                <a:gd name="f65" fmla="*/ 95 f44 1"/>
                <a:gd name="f66" fmla="*/ 98 f45 1"/>
                <a:gd name="f67" fmla="*/ 114 f44 1"/>
                <a:gd name="f68" fmla="*/ 97 f45 1"/>
                <a:gd name="f69" fmla="*/ 124 f44 1"/>
                <a:gd name="f70" fmla="*/ 137 f44 1"/>
                <a:gd name="f71" fmla="*/ 64 f45 1"/>
                <a:gd name="f72" fmla="*/ 142 f44 1"/>
                <a:gd name="f73" fmla="*/ 51 f45 1"/>
                <a:gd name="f74" fmla="*/ 42 f45 1"/>
                <a:gd name="f75" fmla="*/ 140 f44 1"/>
                <a:gd name="f76" fmla="*/ 30 f45 1"/>
                <a:gd name="f77" fmla="*/ 18 f45 1"/>
                <a:gd name="f78" fmla="*/ 138 f44 1"/>
                <a:gd name="f79" fmla="*/ 6 f45 1"/>
                <a:gd name="f80" fmla="*/ 158 f44 1"/>
                <a:gd name="f81" fmla="*/ 12 f45 1"/>
                <a:gd name="f82" fmla="*/ 169 f44 1"/>
                <a:gd name="f83" fmla="*/ 8 f45 1"/>
                <a:gd name="f84" fmla="*/ 180 f44 1"/>
                <a:gd name="f85" fmla="*/ 0 f45 1"/>
                <a:gd name="f86" fmla="*/ 190 f44 1"/>
                <a:gd name="f87" fmla="*/ 227 f45 1"/>
                <a:gd name="f88" fmla="*/ 360 f44 1"/>
                <a:gd name="f89" fmla="*/ f46 1 f3"/>
                <a:gd name="f90" fmla="*/ f49 1 227"/>
                <a:gd name="f91" fmla="*/ f50 1 360"/>
                <a:gd name="f92" fmla="*/ f51 1 227"/>
                <a:gd name="f93" fmla="*/ f52 1 360"/>
                <a:gd name="f94" fmla="*/ f53 1 227"/>
                <a:gd name="f95" fmla="*/ f54 1 360"/>
                <a:gd name="f96" fmla="*/ f55 1 227"/>
                <a:gd name="f97" fmla="*/ f56 1 360"/>
                <a:gd name="f98" fmla="*/ f57 1 227"/>
                <a:gd name="f99" fmla="*/ f58 1 227"/>
                <a:gd name="f100" fmla="*/ f59 1 360"/>
                <a:gd name="f101" fmla="*/ f60 1 227"/>
                <a:gd name="f102" fmla="*/ f61 1 360"/>
                <a:gd name="f103" fmla="*/ f62 1 360"/>
                <a:gd name="f104" fmla="*/ f63 1 360"/>
                <a:gd name="f105" fmla="*/ f64 1 360"/>
                <a:gd name="f106" fmla="*/ f65 1 360"/>
                <a:gd name="f107" fmla="*/ f66 1 227"/>
                <a:gd name="f108" fmla="*/ f67 1 360"/>
                <a:gd name="f109" fmla="*/ f68 1 227"/>
                <a:gd name="f110" fmla="*/ f69 1 360"/>
                <a:gd name="f111" fmla="*/ f70 1 360"/>
                <a:gd name="f112" fmla="*/ f71 1 227"/>
                <a:gd name="f113" fmla="*/ f72 1 360"/>
                <a:gd name="f114" fmla="*/ f73 1 227"/>
                <a:gd name="f115" fmla="*/ f74 1 227"/>
                <a:gd name="f116" fmla="*/ f75 1 360"/>
                <a:gd name="f117" fmla="*/ f76 1 227"/>
                <a:gd name="f118" fmla="*/ f77 1 227"/>
                <a:gd name="f119" fmla="*/ f78 1 360"/>
                <a:gd name="f120" fmla="*/ f79 1 227"/>
                <a:gd name="f121" fmla="*/ f80 1 360"/>
                <a:gd name="f122" fmla="*/ f81 1 227"/>
                <a:gd name="f123" fmla="*/ f82 1 360"/>
                <a:gd name="f124" fmla="*/ f83 1 227"/>
                <a:gd name="f125" fmla="*/ f84 1 360"/>
                <a:gd name="f126" fmla="*/ f85 1 227"/>
                <a:gd name="f127" fmla="*/ f86 1 360"/>
                <a:gd name="f128" fmla="*/ f87 1 227"/>
                <a:gd name="f129" fmla="*/ f88 1 360"/>
                <a:gd name="f130" fmla="+- f89 0 f1"/>
                <a:gd name="f131" fmla="*/ f90 1 f47"/>
                <a:gd name="f132" fmla="*/ f91 1 f48"/>
                <a:gd name="f133" fmla="*/ f92 1 f47"/>
                <a:gd name="f134" fmla="*/ f93 1 f48"/>
                <a:gd name="f135" fmla="*/ f94 1 f47"/>
                <a:gd name="f136" fmla="*/ f95 1 f48"/>
                <a:gd name="f137" fmla="*/ f96 1 f47"/>
                <a:gd name="f138" fmla="*/ f97 1 f48"/>
                <a:gd name="f139" fmla="*/ f98 1 f47"/>
                <a:gd name="f140" fmla="*/ f99 1 f47"/>
                <a:gd name="f141" fmla="*/ f100 1 f48"/>
                <a:gd name="f142" fmla="*/ f101 1 f47"/>
                <a:gd name="f143" fmla="*/ f102 1 f48"/>
                <a:gd name="f144" fmla="*/ f103 1 f48"/>
                <a:gd name="f145" fmla="*/ f104 1 f48"/>
                <a:gd name="f146" fmla="*/ f105 1 f48"/>
                <a:gd name="f147" fmla="*/ f106 1 f48"/>
                <a:gd name="f148" fmla="*/ f107 1 f47"/>
                <a:gd name="f149" fmla="*/ f108 1 f48"/>
                <a:gd name="f150" fmla="*/ f109 1 f47"/>
                <a:gd name="f151" fmla="*/ f110 1 f48"/>
                <a:gd name="f152" fmla="*/ f111 1 f48"/>
                <a:gd name="f153" fmla="*/ f112 1 f47"/>
                <a:gd name="f154" fmla="*/ f113 1 f48"/>
                <a:gd name="f155" fmla="*/ f114 1 f47"/>
                <a:gd name="f156" fmla="*/ f115 1 f47"/>
                <a:gd name="f157" fmla="*/ f116 1 f48"/>
                <a:gd name="f158" fmla="*/ f117 1 f47"/>
                <a:gd name="f159" fmla="*/ f118 1 f47"/>
                <a:gd name="f160" fmla="*/ f119 1 f48"/>
                <a:gd name="f161" fmla="*/ f120 1 f47"/>
                <a:gd name="f162" fmla="*/ f121 1 f48"/>
                <a:gd name="f163" fmla="*/ f122 1 f47"/>
                <a:gd name="f164" fmla="*/ f123 1 f48"/>
                <a:gd name="f165" fmla="*/ f124 1 f47"/>
                <a:gd name="f166" fmla="*/ f125 1 f48"/>
                <a:gd name="f167" fmla="*/ f126 1 f47"/>
                <a:gd name="f168" fmla="*/ f127 1 f48"/>
                <a:gd name="f169" fmla="*/ f128 1 f47"/>
                <a:gd name="f170" fmla="*/ f129 1 f48"/>
                <a:gd name="f171" fmla="*/ f167 f42 1"/>
                <a:gd name="f172" fmla="*/ f169 f42 1"/>
                <a:gd name="f173" fmla="*/ f170 f43 1"/>
                <a:gd name="f174" fmla="*/ f132 f43 1"/>
                <a:gd name="f175" fmla="*/ f131 f42 1"/>
                <a:gd name="f176" fmla="*/ f133 f42 1"/>
                <a:gd name="f177" fmla="*/ f134 f43 1"/>
                <a:gd name="f178" fmla="*/ f135 f42 1"/>
                <a:gd name="f179" fmla="*/ f136 f43 1"/>
                <a:gd name="f180" fmla="*/ f137 f42 1"/>
                <a:gd name="f181" fmla="*/ f138 f43 1"/>
                <a:gd name="f182" fmla="*/ f139 f42 1"/>
                <a:gd name="f183" fmla="*/ f140 f42 1"/>
                <a:gd name="f184" fmla="*/ f141 f43 1"/>
                <a:gd name="f185" fmla="*/ f142 f42 1"/>
                <a:gd name="f186" fmla="*/ f143 f43 1"/>
                <a:gd name="f187" fmla="*/ f144 f43 1"/>
                <a:gd name="f188" fmla="*/ f145 f43 1"/>
                <a:gd name="f189" fmla="*/ f146 f43 1"/>
                <a:gd name="f190" fmla="*/ f147 f43 1"/>
                <a:gd name="f191" fmla="*/ f148 f42 1"/>
                <a:gd name="f192" fmla="*/ f149 f43 1"/>
                <a:gd name="f193" fmla="*/ f150 f42 1"/>
                <a:gd name="f194" fmla="*/ f151 f43 1"/>
                <a:gd name="f195" fmla="*/ f152 f43 1"/>
                <a:gd name="f196" fmla="*/ f153 f42 1"/>
                <a:gd name="f197" fmla="*/ f154 f43 1"/>
                <a:gd name="f198" fmla="*/ f155 f42 1"/>
                <a:gd name="f199" fmla="*/ f156 f42 1"/>
                <a:gd name="f200" fmla="*/ f157 f43 1"/>
                <a:gd name="f201" fmla="*/ f158 f42 1"/>
                <a:gd name="f202" fmla="*/ f159 f42 1"/>
                <a:gd name="f203" fmla="*/ f160 f43 1"/>
                <a:gd name="f204" fmla="*/ f161 f42 1"/>
                <a:gd name="f205" fmla="*/ f162 f43 1"/>
                <a:gd name="f206" fmla="*/ f163 f42 1"/>
                <a:gd name="f207" fmla="*/ f164 f43 1"/>
                <a:gd name="f208" fmla="*/ f165 f42 1"/>
                <a:gd name="f209" fmla="*/ f166 f43 1"/>
                <a:gd name="f210" fmla="*/ f168 f4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30">
                  <a:pos x="f175" y="f174"/>
                </a:cxn>
                <a:cxn ang="f130">
                  <a:pos x="f176" y="f177"/>
                </a:cxn>
                <a:cxn ang="f130">
                  <a:pos x="f178" y="f179"/>
                </a:cxn>
                <a:cxn ang="f130">
                  <a:pos x="f180" y="f181"/>
                </a:cxn>
                <a:cxn ang="f130">
                  <a:pos x="f182" y="f181"/>
                </a:cxn>
                <a:cxn ang="f130">
                  <a:pos x="f183" y="f184"/>
                </a:cxn>
                <a:cxn ang="f130">
                  <a:pos x="f185" y="f186"/>
                </a:cxn>
                <a:cxn ang="f130">
                  <a:pos x="f185" y="f187"/>
                </a:cxn>
                <a:cxn ang="f130">
                  <a:pos x="f185" y="f188"/>
                </a:cxn>
                <a:cxn ang="f130">
                  <a:pos x="f185" y="f189"/>
                </a:cxn>
                <a:cxn ang="f130">
                  <a:pos x="f185" y="f190"/>
                </a:cxn>
                <a:cxn ang="f130">
                  <a:pos x="f191" y="f192"/>
                </a:cxn>
                <a:cxn ang="f130">
                  <a:pos x="f193" y="f194"/>
                </a:cxn>
                <a:cxn ang="f130">
                  <a:pos x="f185" y="f195"/>
                </a:cxn>
                <a:cxn ang="f130">
                  <a:pos x="f196" y="f197"/>
                </a:cxn>
                <a:cxn ang="f130">
                  <a:pos x="f198" y="f197"/>
                </a:cxn>
                <a:cxn ang="f130">
                  <a:pos x="f199" y="f200"/>
                </a:cxn>
                <a:cxn ang="f130">
                  <a:pos x="f201" y="f197"/>
                </a:cxn>
                <a:cxn ang="f130">
                  <a:pos x="f202" y="f203"/>
                </a:cxn>
                <a:cxn ang="f130">
                  <a:pos x="f204" y="f205"/>
                </a:cxn>
                <a:cxn ang="f130">
                  <a:pos x="f206" y="f207"/>
                </a:cxn>
                <a:cxn ang="f130">
                  <a:pos x="f208" y="f209"/>
                </a:cxn>
                <a:cxn ang="f130">
                  <a:pos x="f171" y="f210"/>
                </a:cxn>
              </a:cxnLst>
              <a:rect l="f171" t="f174" r="f172" b="f173"/>
              <a:pathLst>
                <a:path w="227" h="360">
                  <a:moveTo>
                    <a:pt x="f8" y="f6"/>
                  </a:moveTo>
                  <a:lnTo>
                    <a:pt x="f7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3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7" y="f19"/>
                  </a:lnTo>
                  <a:lnTo>
                    <a:pt x="f17" y="f20"/>
                  </a:lnTo>
                  <a:lnTo>
                    <a:pt x="f17" y="f21"/>
                  </a:lnTo>
                  <a:lnTo>
                    <a:pt x="f17" y="f3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17" y="f26"/>
                  </a:lnTo>
                  <a:lnTo>
                    <a:pt x="f27" y="f28"/>
                  </a:lnTo>
                  <a:lnTo>
                    <a:pt x="f29" y="f28"/>
                  </a:lnTo>
                  <a:lnTo>
                    <a:pt x="f30" y="f31"/>
                  </a:lnTo>
                  <a:lnTo>
                    <a:pt x="f32" y="f28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39" y="f40"/>
                  </a:lnTo>
                  <a:lnTo>
                    <a:pt x="f6" y="f2"/>
                  </a:lnTo>
                </a:path>
              </a:pathLst>
            </a:custGeom>
            <a:noFill/>
            <a:ln w="30166">
              <a:solidFill>
                <a:srgbClr val="603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73" name="Freeform 181"/>
            <p:cNvSpPr/>
            <p:nvPr/>
          </p:nvSpPr>
          <p:spPr>
            <a:xfrm>
              <a:off x="2712467" y="3665838"/>
              <a:ext cx="282906" cy="46603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91"/>
                <a:gd name="f7" fmla="val 414"/>
                <a:gd name="f8" fmla="val 3"/>
                <a:gd name="f9" fmla="val 17"/>
                <a:gd name="f10" fmla="val 32"/>
                <a:gd name="f11" fmla="val 54"/>
                <a:gd name="f12" fmla="val 77"/>
                <a:gd name="f13" fmla="val 99"/>
                <a:gd name="f14" fmla="val 121"/>
                <a:gd name="f15" fmla="val 145"/>
                <a:gd name="f16" fmla="val 10"/>
                <a:gd name="f17" fmla="val 167"/>
                <a:gd name="f18" fmla="val 23"/>
                <a:gd name="f19" fmla="val 189"/>
                <a:gd name="f20" fmla="val 33"/>
                <a:gd name="f21" fmla="val 55"/>
                <a:gd name="f22" fmla="val 178"/>
                <a:gd name="f23" fmla="val 100"/>
                <a:gd name="f24" fmla="val 123"/>
                <a:gd name="f25" fmla="val 168"/>
                <a:gd name="f26" fmla="val 190"/>
                <a:gd name="f27" fmla="val 157"/>
                <a:gd name="f28" fmla="val 212"/>
                <a:gd name="f29" fmla="val 247"/>
                <a:gd name="f30" fmla="val 257"/>
                <a:gd name="f31" fmla="val 224"/>
                <a:gd name="f32" fmla="val 280"/>
                <a:gd name="f33" fmla="val 303"/>
                <a:gd name="f34" fmla="val 234"/>
                <a:gd name="f35" fmla="val 325"/>
                <a:gd name="f36" fmla="val 246"/>
                <a:gd name="f37" fmla="val 348"/>
                <a:gd name="f38" fmla="val 269"/>
                <a:gd name="f39" fmla="val 371"/>
                <a:gd name="f40" fmla="val 392"/>
                <a:gd name="f41" fmla="+- 0 0 -90"/>
                <a:gd name="f42" fmla="*/ f3 1 291"/>
                <a:gd name="f43" fmla="*/ f4 1 414"/>
                <a:gd name="f44" fmla="+- f7 0 f5"/>
                <a:gd name="f45" fmla="+- f6 0 f5"/>
                <a:gd name="f46" fmla="*/ f41 f0 1"/>
                <a:gd name="f47" fmla="*/ f45 1 291"/>
                <a:gd name="f48" fmla="*/ f44 1 414"/>
                <a:gd name="f49" fmla="*/ 0 f45 1"/>
                <a:gd name="f50" fmla="*/ 2 f44 1"/>
                <a:gd name="f51" fmla="*/ 10 f45 1"/>
                <a:gd name="f52" fmla="*/ 0 f44 1"/>
                <a:gd name="f53" fmla="*/ 17 f45 1"/>
                <a:gd name="f54" fmla="*/ 31 f45 1"/>
                <a:gd name="f55" fmla="*/ 44 f45 1"/>
                <a:gd name="f56" fmla="*/ 56 f45 1"/>
                <a:gd name="f57" fmla="*/ 68 f45 1"/>
                <a:gd name="f58" fmla="*/ 82 f45 1"/>
                <a:gd name="f59" fmla="*/ 5 f44 1"/>
                <a:gd name="f60" fmla="*/ 94 f45 1"/>
                <a:gd name="f61" fmla="*/ 12 f44 1"/>
                <a:gd name="f62" fmla="*/ 106 f45 1"/>
                <a:gd name="f63" fmla="*/ 18 f44 1"/>
                <a:gd name="f64" fmla="*/ 29 f44 1"/>
                <a:gd name="f65" fmla="*/ 40 f44 1"/>
                <a:gd name="f66" fmla="*/ 100 f45 1"/>
                <a:gd name="f67" fmla="*/ 53 f44 1"/>
                <a:gd name="f68" fmla="*/ 66 f44 1"/>
                <a:gd name="f69" fmla="*/ 77 f44 1"/>
                <a:gd name="f70" fmla="*/ 89 f44 1"/>
                <a:gd name="f71" fmla="*/ 101 f44 1"/>
                <a:gd name="f72" fmla="*/ 87 f45 1"/>
                <a:gd name="f73" fmla="*/ 112 f44 1"/>
                <a:gd name="f74" fmla="*/ 131 f44 1"/>
                <a:gd name="f75" fmla="*/ 119 f45 1"/>
                <a:gd name="f76" fmla="*/ 136 f44 1"/>
                <a:gd name="f77" fmla="*/ 126 f45 1"/>
                <a:gd name="f78" fmla="*/ 149 f44 1"/>
                <a:gd name="f79" fmla="*/ 160 f44 1"/>
                <a:gd name="f80" fmla="*/ 131 f45 1"/>
                <a:gd name="f81" fmla="*/ 172 f44 1"/>
                <a:gd name="f82" fmla="*/ 138 f45 1"/>
                <a:gd name="f83" fmla="*/ 184 f44 1"/>
                <a:gd name="f84" fmla="*/ 151 f45 1"/>
                <a:gd name="f85" fmla="*/ 163 f45 1"/>
                <a:gd name="f86" fmla="*/ 197 f44 1"/>
                <a:gd name="f87" fmla="*/ 208 f44 1"/>
                <a:gd name="f88" fmla="*/ 219 f44 1"/>
                <a:gd name="f89" fmla="*/ 291 f45 1"/>
                <a:gd name="f90" fmla="*/ 414 f44 1"/>
                <a:gd name="f91" fmla="*/ f46 1 f2"/>
                <a:gd name="f92" fmla="*/ f49 1 291"/>
                <a:gd name="f93" fmla="*/ f50 1 414"/>
                <a:gd name="f94" fmla="*/ f51 1 291"/>
                <a:gd name="f95" fmla="*/ f52 1 414"/>
                <a:gd name="f96" fmla="*/ f53 1 291"/>
                <a:gd name="f97" fmla="*/ f54 1 291"/>
                <a:gd name="f98" fmla="*/ f55 1 291"/>
                <a:gd name="f99" fmla="*/ f56 1 291"/>
                <a:gd name="f100" fmla="*/ f57 1 291"/>
                <a:gd name="f101" fmla="*/ f58 1 291"/>
                <a:gd name="f102" fmla="*/ f59 1 414"/>
                <a:gd name="f103" fmla="*/ f60 1 291"/>
                <a:gd name="f104" fmla="*/ f61 1 414"/>
                <a:gd name="f105" fmla="*/ f62 1 291"/>
                <a:gd name="f106" fmla="*/ f63 1 414"/>
                <a:gd name="f107" fmla="*/ f64 1 414"/>
                <a:gd name="f108" fmla="*/ f65 1 414"/>
                <a:gd name="f109" fmla="*/ f66 1 291"/>
                <a:gd name="f110" fmla="*/ f67 1 414"/>
                <a:gd name="f111" fmla="*/ f68 1 414"/>
                <a:gd name="f112" fmla="*/ f69 1 414"/>
                <a:gd name="f113" fmla="*/ f70 1 414"/>
                <a:gd name="f114" fmla="*/ f71 1 414"/>
                <a:gd name="f115" fmla="*/ f72 1 291"/>
                <a:gd name="f116" fmla="*/ f73 1 414"/>
                <a:gd name="f117" fmla="*/ f74 1 414"/>
                <a:gd name="f118" fmla="*/ f75 1 291"/>
                <a:gd name="f119" fmla="*/ f76 1 414"/>
                <a:gd name="f120" fmla="*/ f77 1 291"/>
                <a:gd name="f121" fmla="*/ f78 1 414"/>
                <a:gd name="f122" fmla="*/ f79 1 414"/>
                <a:gd name="f123" fmla="*/ f80 1 291"/>
                <a:gd name="f124" fmla="*/ f81 1 414"/>
                <a:gd name="f125" fmla="*/ f82 1 291"/>
                <a:gd name="f126" fmla="*/ f83 1 414"/>
                <a:gd name="f127" fmla="*/ f84 1 291"/>
                <a:gd name="f128" fmla="*/ f85 1 291"/>
                <a:gd name="f129" fmla="*/ f86 1 414"/>
                <a:gd name="f130" fmla="*/ f87 1 414"/>
                <a:gd name="f131" fmla="*/ f88 1 414"/>
                <a:gd name="f132" fmla="*/ f89 1 291"/>
                <a:gd name="f133" fmla="*/ f90 1 414"/>
                <a:gd name="f134" fmla="+- f91 0 f1"/>
                <a:gd name="f135" fmla="*/ f92 1 f47"/>
                <a:gd name="f136" fmla="*/ f93 1 f48"/>
                <a:gd name="f137" fmla="*/ f94 1 f47"/>
                <a:gd name="f138" fmla="*/ f95 1 f48"/>
                <a:gd name="f139" fmla="*/ f96 1 f47"/>
                <a:gd name="f140" fmla="*/ f97 1 f47"/>
                <a:gd name="f141" fmla="*/ f98 1 f47"/>
                <a:gd name="f142" fmla="*/ f99 1 f47"/>
                <a:gd name="f143" fmla="*/ f100 1 f47"/>
                <a:gd name="f144" fmla="*/ f101 1 f47"/>
                <a:gd name="f145" fmla="*/ f102 1 f48"/>
                <a:gd name="f146" fmla="*/ f103 1 f47"/>
                <a:gd name="f147" fmla="*/ f104 1 f48"/>
                <a:gd name="f148" fmla="*/ f105 1 f47"/>
                <a:gd name="f149" fmla="*/ f106 1 f48"/>
                <a:gd name="f150" fmla="*/ f107 1 f48"/>
                <a:gd name="f151" fmla="*/ f108 1 f48"/>
                <a:gd name="f152" fmla="*/ f109 1 f47"/>
                <a:gd name="f153" fmla="*/ f110 1 f48"/>
                <a:gd name="f154" fmla="*/ f111 1 f48"/>
                <a:gd name="f155" fmla="*/ f112 1 f48"/>
                <a:gd name="f156" fmla="*/ f113 1 f48"/>
                <a:gd name="f157" fmla="*/ f114 1 f48"/>
                <a:gd name="f158" fmla="*/ f115 1 f47"/>
                <a:gd name="f159" fmla="*/ f116 1 f48"/>
                <a:gd name="f160" fmla="*/ f117 1 f48"/>
                <a:gd name="f161" fmla="*/ f118 1 f47"/>
                <a:gd name="f162" fmla="*/ f119 1 f48"/>
                <a:gd name="f163" fmla="*/ f120 1 f47"/>
                <a:gd name="f164" fmla="*/ f121 1 f48"/>
                <a:gd name="f165" fmla="*/ f122 1 f48"/>
                <a:gd name="f166" fmla="*/ f123 1 f47"/>
                <a:gd name="f167" fmla="*/ f124 1 f48"/>
                <a:gd name="f168" fmla="*/ f125 1 f47"/>
                <a:gd name="f169" fmla="*/ f126 1 f48"/>
                <a:gd name="f170" fmla="*/ f127 1 f47"/>
                <a:gd name="f171" fmla="*/ f128 1 f47"/>
                <a:gd name="f172" fmla="*/ f129 1 f48"/>
                <a:gd name="f173" fmla="*/ f130 1 f48"/>
                <a:gd name="f174" fmla="*/ f131 1 f48"/>
                <a:gd name="f175" fmla="*/ f132 1 f47"/>
                <a:gd name="f176" fmla="*/ f133 1 f48"/>
                <a:gd name="f177" fmla="*/ f135 f42 1"/>
                <a:gd name="f178" fmla="*/ f175 f42 1"/>
                <a:gd name="f179" fmla="*/ f176 f43 1"/>
                <a:gd name="f180" fmla="*/ f138 f43 1"/>
                <a:gd name="f181" fmla="*/ f136 f43 1"/>
                <a:gd name="f182" fmla="*/ f137 f42 1"/>
                <a:gd name="f183" fmla="*/ f139 f42 1"/>
                <a:gd name="f184" fmla="*/ f140 f42 1"/>
                <a:gd name="f185" fmla="*/ f141 f42 1"/>
                <a:gd name="f186" fmla="*/ f142 f42 1"/>
                <a:gd name="f187" fmla="*/ f143 f42 1"/>
                <a:gd name="f188" fmla="*/ f144 f42 1"/>
                <a:gd name="f189" fmla="*/ f145 f43 1"/>
                <a:gd name="f190" fmla="*/ f146 f42 1"/>
                <a:gd name="f191" fmla="*/ f147 f43 1"/>
                <a:gd name="f192" fmla="*/ f148 f42 1"/>
                <a:gd name="f193" fmla="*/ f149 f43 1"/>
                <a:gd name="f194" fmla="*/ f150 f43 1"/>
                <a:gd name="f195" fmla="*/ f151 f43 1"/>
                <a:gd name="f196" fmla="*/ f152 f42 1"/>
                <a:gd name="f197" fmla="*/ f153 f43 1"/>
                <a:gd name="f198" fmla="*/ f154 f43 1"/>
                <a:gd name="f199" fmla="*/ f155 f43 1"/>
                <a:gd name="f200" fmla="*/ f156 f43 1"/>
                <a:gd name="f201" fmla="*/ f157 f43 1"/>
                <a:gd name="f202" fmla="*/ f158 f42 1"/>
                <a:gd name="f203" fmla="*/ f159 f43 1"/>
                <a:gd name="f204" fmla="*/ f160 f43 1"/>
                <a:gd name="f205" fmla="*/ f161 f42 1"/>
                <a:gd name="f206" fmla="*/ f162 f43 1"/>
                <a:gd name="f207" fmla="*/ f163 f42 1"/>
                <a:gd name="f208" fmla="*/ f164 f43 1"/>
                <a:gd name="f209" fmla="*/ f165 f43 1"/>
                <a:gd name="f210" fmla="*/ f166 f42 1"/>
                <a:gd name="f211" fmla="*/ f167 f43 1"/>
                <a:gd name="f212" fmla="*/ f168 f42 1"/>
                <a:gd name="f213" fmla="*/ f169 f43 1"/>
                <a:gd name="f214" fmla="*/ f170 f42 1"/>
                <a:gd name="f215" fmla="*/ f171 f42 1"/>
                <a:gd name="f216" fmla="*/ f172 f43 1"/>
                <a:gd name="f217" fmla="*/ f173 f43 1"/>
                <a:gd name="f218" fmla="*/ f174 f4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34">
                  <a:pos x="f177" y="f181"/>
                </a:cxn>
                <a:cxn ang="f134">
                  <a:pos x="f182" y="f180"/>
                </a:cxn>
                <a:cxn ang="f134">
                  <a:pos x="f183" y="f180"/>
                </a:cxn>
                <a:cxn ang="f134">
                  <a:pos x="f184" y="f180"/>
                </a:cxn>
                <a:cxn ang="f134">
                  <a:pos x="f185" y="f180"/>
                </a:cxn>
                <a:cxn ang="f134">
                  <a:pos x="f186" y="f180"/>
                </a:cxn>
                <a:cxn ang="f134">
                  <a:pos x="f187" y="f180"/>
                </a:cxn>
                <a:cxn ang="f134">
                  <a:pos x="f188" y="f189"/>
                </a:cxn>
                <a:cxn ang="f134">
                  <a:pos x="f190" y="f191"/>
                </a:cxn>
                <a:cxn ang="f134">
                  <a:pos x="f192" y="f193"/>
                </a:cxn>
                <a:cxn ang="f134">
                  <a:pos x="f192" y="f194"/>
                </a:cxn>
                <a:cxn ang="f134">
                  <a:pos x="f192" y="f195"/>
                </a:cxn>
                <a:cxn ang="f134">
                  <a:pos x="f196" y="f197"/>
                </a:cxn>
                <a:cxn ang="f134">
                  <a:pos x="f190" y="f198"/>
                </a:cxn>
                <a:cxn ang="f134">
                  <a:pos x="f188" y="f199"/>
                </a:cxn>
                <a:cxn ang="f134">
                  <a:pos x="f188" y="f200"/>
                </a:cxn>
                <a:cxn ang="f134">
                  <a:pos x="f188" y="f201"/>
                </a:cxn>
                <a:cxn ang="f134">
                  <a:pos x="f202" y="f203"/>
                </a:cxn>
                <a:cxn ang="f134">
                  <a:pos x="f196" y="f203"/>
                </a:cxn>
                <a:cxn ang="f134">
                  <a:pos x="f192" y="f204"/>
                </a:cxn>
                <a:cxn ang="f134">
                  <a:pos x="f205" y="f206"/>
                </a:cxn>
                <a:cxn ang="f134">
                  <a:pos x="f207" y="f208"/>
                </a:cxn>
                <a:cxn ang="f134">
                  <a:pos x="f207" y="f209"/>
                </a:cxn>
                <a:cxn ang="f134">
                  <a:pos x="f210" y="f211"/>
                </a:cxn>
                <a:cxn ang="f134">
                  <a:pos x="f212" y="f213"/>
                </a:cxn>
                <a:cxn ang="f134">
                  <a:pos x="f214" y="f213"/>
                </a:cxn>
                <a:cxn ang="f134">
                  <a:pos x="f215" y="f213"/>
                </a:cxn>
                <a:cxn ang="f134">
                  <a:pos x="f215" y="f216"/>
                </a:cxn>
                <a:cxn ang="f134">
                  <a:pos x="f215" y="f217"/>
                </a:cxn>
                <a:cxn ang="f134">
                  <a:pos x="f214" y="f217"/>
                </a:cxn>
                <a:cxn ang="f134">
                  <a:pos x="f212" y="f217"/>
                </a:cxn>
                <a:cxn ang="f134">
                  <a:pos x="f212" y="f218"/>
                </a:cxn>
              </a:cxnLst>
              <a:rect l="f177" t="f180" r="f178" b="f179"/>
              <a:pathLst>
                <a:path w="291" h="414">
                  <a:moveTo>
                    <a:pt x="f5" y="f8"/>
                  </a:moveTo>
                  <a:lnTo>
                    <a:pt x="f9" y="f5"/>
                  </a:lnTo>
                  <a:lnTo>
                    <a:pt x="f10" y="f5"/>
                  </a:lnTo>
                  <a:lnTo>
                    <a:pt x="f11" y="f5"/>
                  </a:lnTo>
                  <a:lnTo>
                    <a:pt x="f12" y="f5"/>
                  </a:lnTo>
                  <a:lnTo>
                    <a:pt x="f13" y="f5"/>
                  </a:lnTo>
                  <a:lnTo>
                    <a:pt x="f14" y="f5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19" y="f21"/>
                  </a:lnTo>
                  <a:lnTo>
                    <a:pt x="f19" y="f12"/>
                  </a:lnTo>
                  <a:lnTo>
                    <a:pt x="f22" y="f23"/>
                  </a:lnTo>
                  <a:lnTo>
                    <a:pt x="f17" y="f24"/>
                  </a:lnTo>
                  <a:lnTo>
                    <a:pt x="f15" y="f15"/>
                  </a:lnTo>
                  <a:lnTo>
                    <a:pt x="f15" y="f25"/>
                  </a:lnTo>
                  <a:lnTo>
                    <a:pt x="f15" y="f26"/>
                  </a:lnTo>
                  <a:lnTo>
                    <a:pt x="f27" y="f28"/>
                  </a:lnTo>
                  <a:lnTo>
                    <a:pt x="f22" y="f28"/>
                  </a:lnTo>
                  <a:lnTo>
                    <a:pt x="f19" y="f29"/>
                  </a:lnTo>
                  <a:lnTo>
                    <a:pt x="f28" y="f30"/>
                  </a:lnTo>
                  <a:lnTo>
                    <a:pt x="f31" y="f32"/>
                  </a:lnTo>
                  <a:lnTo>
                    <a:pt x="f31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7"/>
                  </a:lnTo>
                  <a:lnTo>
                    <a:pt x="f6" y="f37"/>
                  </a:lnTo>
                  <a:lnTo>
                    <a:pt x="f6" y="f39"/>
                  </a:lnTo>
                  <a:lnTo>
                    <a:pt x="f6" y="f40"/>
                  </a:lnTo>
                  <a:lnTo>
                    <a:pt x="f38" y="f40"/>
                  </a:lnTo>
                  <a:lnTo>
                    <a:pt x="f36" y="f40"/>
                  </a:lnTo>
                  <a:lnTo>
                    <a:pt x="f36" y="f7"/>
                  </a:lnTo>
                </a:path>
              </a:pathLst>
            </a:custGeom>
            <a:noFill/>
            <a:ln w="30166">
              <a:solidFill>
                <a:srgbClr val="603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74" name="Freeform 182"/>
            <p:cNvSpPr/>
            <p:nvPr/>
          </p:nvSpPr>
          <p:spPr>
            <a:xfrm>
              <a:off x="2897130" y="4136041"/>
              <a:ext cx="209516" cy="65244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14"/>
                <a:gd name="f7" fmla="val 582"/>
                <a:gd name="f8" fmla="val 57"/>
                <a:gd name="f9" fmla="val 65"/>
                <a:gd name="f10" fmla="val 6"/>
                <a:gd name="f11" fmla="val 90"/>
                <a:gd name="f12" fmla="val 107"/>
                <a:gd name="f13" fmla="val 116"/>
                <a:gd name="f14" fmla="val 23"/>
                <a:gd name="f15" fmla="val 126"/>
                <a:gd name="f16" fmla="val 31"/>
                <a:gd name="f17" fmla="val 54"/>
                <a:gd name="f18" fmla="val 102"/>
                <a:gd name="f19" fmla="val 80"/>
                <a:gd name="f20" fmla="val 98"/>
                <a:gd name="f21" fmla="val 59"/>
                <a:gd name="f22" fmla="val 52"/>
                <a:gd name="f23" fmla="val 139"/>
                <a:gd name="f24" fmla="val 46"/>
                <a:gd name="f25" fmla="val 155"/>
                <a:gd name="f26" fmla="val 36"/>
                <a:gd name="f27" fmla="val 177"/>
                <a:gd name="f28" fmla="val 200"/>
                <a:gd name="f29" fmla="val 13"/>
                <a:gd name="f30" fmla="val 240"/>
                <a:gd name="f31" fmla="val 10"/>
                <a:gd name="f32" fmla="val 276"/>
                <a:gd name="f33" fmla="val 39"/>
                <a:gd name="f34" fmla="val 299"/>
                <a:gd name="f35" fmla="val 48"/>
                <a:gd name="f36" fmla="val 312"/>
                <a:gd name="f37" fmla="val 74"/>
                <a:gd name="f38" fmla="val 336"/>
                <a:gd name="f39" fmla="val 352"/>
                <a:gd name="f40" fmla="val 114"/>
                <a:gd name="f41" fmla="val 358"/>
                <a:gd name="f42" fmla="val 138"/>
                <a:gd name="f43" fmla="val 361"/>
                <a:gd name="f44" fmla="val 370"/>
                <a:gd name="f45" fmla="val 161"/>
                <a:gd name="f46" fmla="val 374"/>
                <a:gd name="f47" fmla="val 184"/>
                <a:gd name="f48" fmla="val 378"/>
                <a:gd name="f49" fmla="val 197"/>
                <a:gd name="f50" fmla="val 390"/>
                <a:gd name="f51" fmla="val 413"/>
                <a:gd name="f52" fmla="val 435"/>
                <a:gd name="f53" fmla="val 192"/>
                <a:gd name="f54" fmla="val 434"/>
                <a:gd name="f55" fmla="val 469"/>
                <a:gd name="f56" fmla="val 171"/>
                <a:gd name="f57" fmla="val 482"/>
                <a:gd name="f58" fmla="val 505"/>
                <a:gd name="f59" fmla="val 147"/>
                <a:gd name="f60" fmla="val 515"/>
                <a:gd name="f61" fmla="val 131"/>
                <a:gd name="f62" fmla="val 530"/>
                <a:gd name="f63" fmla="val 537"/>
                <a:gd name="f64" fmla="val 559"/>
                <a:gd name="f65" fmla="+- 0 0 -90"/>
                <a:gd name="f66" fmla="*/ f3 1 214"/>
                <a:gd name="f67" fmla="*/ f4 1 582"/>
                <a:gd name="f68" fmla="+- f7 0 f5"/>
                <a:gd name="f69" fmla="+- f6 0 f5"/>
                <a:gd name="f70" fmla="*/ f65 f0 1"/>
                <a:gd name="f71" fmla="*/ f69 1 214"/>
                <a:gd name="f72" fmla="*/ f68 1 582"/>
                <a:gd name="f73" fmla="*/ 32 f69 1"/>
                <a:gd name="f74" fmla="*/ 0 f68 1"/>
                <a:gd name="f75" fmla="*/ 36 f69 1"/>
                <a:gd name="f76" fmla="*/ 3 f68 1"/>
                <a:gd name="f77" fmla="*/ 50 f69 1"/>
                <a:gd name="f78" fmla="*/ 59 f69 1"/>
                <a:gd name="f79" fmla="*/ 64 f69 1"/>
                <a:gd name="f80" fmla="*/ 12 f68 1"/>
                <a:gd name="f81" fmla="*/ 71 f69 1"/>
                <a:gd name="f82" fmla="*/ 16 f68 1"/>
                <a:gd name="f83" fmla="*/ 29 f68 1"/>
                <a:gd name="f84" fmla="*/ 57 f69 1"/>
                <a:gd name="f85" fmla="*/ 34 f68 1"/>
                <a:gd name="f86" fmla="*/ 44 f69 1"/>
                <a:gd name="f87" fmla="*/ 52 f68 1"/>
                <a:gd name="f88" fmla="*/ 33 f69 1"/>
                <a:gd name="f89" fmla="*/ 61 f68 1"/>
                <a:gd name="f90" fmla="*/ 29 f69 1"/>
                <a:gd name="f91" fmla="*/ 73 f68 1"/>
                <a:gd name="f92" fmla="*/ 25 f69 1"/>
                <a:gd name="f93" fmla="*/ 82 f68 1"/>
                <a:gd name="f94" fmla="*/ 21 f69 1"/>
                <a:gd name="f95" fmla="*/ 93 f68 1"/>
                <a:gd name="f96" fmla="*/ 106 f68 1"/>
                <a:gd name="f97" fmla="*/ 7 f69 1"/>
                <a:gd name="f98" fmla="*/ 0 f69 1"/>
                <a:gd name="f99" fmla="*/ 127 f68 1"/>
                <a:gd name="f100" fmla="*/ 6 f69 1"/>
                <a:gd name="f101" fmla="*/ 145 f68 1"/>
                <a:gd name="f102" fmla="*/ 157 f68 1"/>
                <a:gd name="f103" fmla="*/ 26 f69 1"/>
                <a:gd name="f104" fmla="*/ 165 f68 1"/>
                <a:gd name="f105" fmla="*/ 41 f69 1"/>
                <a:gd name="f106" fmla="*/ 177 f68 1"/>
                <a:gd name="f107" fmla="*/ 185 f68 1"/>
                <a:gd name="f108" fmla="*/ 63 f69 1"/>
                <a:gd name="f109" fmla="*/ 188 f68 1"/>
                <a:gd name="f110" fmla="*/ 76 f69 1"/>
                <a:gd name="f111" fmla="*/ 191 f68 1"/>
                <a:gd name="f112" fmla="*/ 86 f69 1"/>
                <a:gd name="f113" fmla="*/ 195 f68 1"/>
                <a:gd name="f114" fmla="*/ 90 f69 1"/>
                <a:gd name="f115" fmla="*/ 197 f68 1"/>
                <a:gd name="f116" fmla="*/ 102 f69 1"/>
                <a:gd name="f117" fmla="*/ 199 f68 1"/>
                <a:gd name="f118" fmla="*/ 109 f69 1"/>
                <a:gd name="f119" fmla="*/ 205 f68 1"/>
                <a:gd name="f120" fmla="*/ 119 f69 1"/>
                <a:gd name="f121" fmla="*/ 218 f68 1"/>
                <a:gd name="f122" fmla="*/ 229 f68 1"/>
                <a:gd name="f123" fmla="*/ 107 f69 1"/>
                <a:gd name="f124" fmla="*/ 247 f68 1"/>
                <a:gd name="f125" fmla="*/ 95 f69 1"/>
                <a:gd name="f126" fmla="*/ 254 f68 1"/>
                <a:gd name="f127" fmla="*/ 266 f68 1"/>
                <a:gd name="f128" fmla="*/ 82 f69 1"/>
                <a:gd name="f129" fmla="*/ 271 f68 1"/>
                <a:gd name="f130" fmla="*/ 73 f69 1"/>
                <a:gd name="f131" fmla="*/ 279 f68 1"/>
                <a:gd name="f132" fmla="*/ 283 f68 1"/>
                <a:gd name="f133" fmla="*/ 294 f68 1"/>
                <a:gd name="f134" fmla="*/ 307 f68 1"/>
                <a:gd name="f135" fmla="*/ 214 f69 1"/>
                <a:gd name="f136" fmla="*/ 582 f68 1"/>
                <a:gd name="f137" fmla="*/ f70 1 f2"/>
                <a:gd name="f138" fmla="*/ f73 1 214"/>
                <a:gd name="f139" fmla="*/ f74 1 582"/>
                <a:gd name="f140" fmla="*/ f75 1 214"/>
                <a:gd name="f141" fmla="*/ f76 1 582"/>
                <a:gd name="f142" fmla="*/ f77 1 214"/>
                <a:gd name="f143" fmla="*/ f78 1 214"/>
                <a:gd name="f144" fmla="*/ f79 1 214"/>
                <a:gd name="f145" fmla="*/ f80 1 582"/>
                <a:gd name="f146" fmla="*/ f81 1 214"/>
                <a:gd name="f147" fmla="*/ f82 1 582"/>
                <a:gd name="f148" fmla="*/ f83 1 582"/>
                <a:gd name="f149" fmla="*/ f84 1 214"/>
                <a:gd name="f150" fmla="*/ f85 1 582"/>
                <a:gd name="f151" fmla="*/ f86 1 214"/>
                <a:gd name="f152" fmla="*/ f87 1 582"/>
                <a:gd name="f153" fmla="*/ f88 1 214"/>
                <a:gd name="f154" fmla="*/ f89 1 582"/>
                <a:gd name="f155" fmla="*/ f90 1 214"/>
                <a:gd name="f156" fmla="*/ f91 1 582"/>
                <a:gd name="f157" fmla="*/ f92 1 214"/>
                <a:gd name="f158" fmla="*/ f93 1 582"/>
                <a:gd name="f159" fmla="*/ f94 1 214"/>
                <a:gd name="f160" fmla="*/ f95 1 582"/>
                <a:gd name="f161" fmla="*/ f96 1 582"/>
                <a:gd name="f162" fmla="*/ f97 1 214"/>
                <a:gd name="f163" fmla="*/ f98 1 214"/>
                <a:gd name="f164" fmla="*/ f99 1 582"/>
                <a:gd name="f165" fmla="*/ f100 1 214"/>
                <a:gd name="f166" fmla="*/ f101 1 582"/>
                <a:gd name="f167" fmla="*/ f102 1 582"/>
                <a:gd name="f168" fmla="*/ f103 1 214"/>
                <a:gd name="f169" fmla="*/ f104 1 582"/>
                <a:gd name="f170" fmla="*/ f105 1 214"/>
                <a:gd name="f171" fmla="*/ f106 1 582"/>
                <a:gd name="f172" fmla="*/ f107 1 582"/>
                <a:gd name="f173" fmla="*/ f108 1 214"/>
                <a:gd name="f174" fmla="*/ f109 1 582"/>
                <a:gd name="f175" fmla="*/ f110 1 214"/>
                <a:gd name="f176" fmla="*/ f111 1 582"/>
                <a:gd name="f177" fmla="*/ f112 1 214"/>
                <a:gd name="f178" fmla="*/ f113 1 582"/>
                <a:gd name="f179" fmla="*/ f114 1 214"/>
                <a:gd name="f180" fmla="*/ f115 1 582"/>
                <a:gd name="f181" fmla="*/ f116 1 214"/>
                <a:gd name="f182" fmla="*/ f117 1 582"/>
                <a:gd name="f183" fmla="*/ f118 1 214"/>
                <a:gd name="f184" fmla="*/ f119 1 582"/>
                <a:gd name="f185" fmla="*/ f120 1 214"/>
                <a:gd name="f186" fmla="*/ f121 1 582"/>
                <a:gd name="f187" fmla="*/ f122 1 582"/>
                <a:gd name="f188" fmla="*/ f123 1 214"/>
                <a:gd name="f189" fmla="*/ f124 1 582"/>
                <a:gd name="f190" fmla="*/ f125 1 214"/>
                <a:gd name="f191" fmla="*/ f126 1 582"/>
                <a:gd name="f192" fmla="*/ f127 1 582"/>
                <a:gd name="f193" fmla="*/ f128 1 214"/>
                <a:gd name="f194" fmla="*/ f129 1 582"/>
                <a:gd name="f195" fmla="*/ f130 1 214"/>
                <a:gd name="f196" fmla="*/ f131 1 582"/>
                <a:gd name="f197" fmla="*/ f132 1 582"/>
                <a:gd name="f198" fmla="*/ f133 1 582"/>
                <a:gd name="f199" fmla="*/ f134 1 582"/>
                <a:gd name="f200" fmla="*/ f135 1 214"/>
                <a:gd name="f201" fmla="*/ f136 1 582"/>
                <a:gd name="f202" fmla="+- f137 0 f1"/>
                <a:gd name="f203" fmla="*/ f138 1 f71"/>
                <a:gd name="f204" fmla="*/ f139 1 f72"/>
                <a:gd name="f205" fmla="*/ f140 1 f71"/>
                <a:gd name="f206" fmla="*/ f141 1 f72"/>
                <a:gd name="f207" fmla="*/ f142 1 f71"/>
                <a:gd name="f208" fmla="*/ f143 1 f71"/>
                <a:gd name="f209" fmla="*/ f144 1 f71"/>
                <a:gd name="f210" fmla="*/ f145 1 f72"/>
                <a:gd name="f211" fmla="*/ f146 1 f71"/>
                <a:gd name="f212" fmla="*/ f147 1 f72"/>
                <a:gd name="f213" fmla="*/ f148 1 f72"/>
                <a:gd name="f214" fmla="*/ f149 1 f71"/>
                <a:gd name="f215" fmla="*/ f150 1 f72"/>
                <a:gd name="f216" fmla="*/ f151 1 f71"/>
                <a:gd name="f217" fmla="*/ f152 1 f72"/>
                <a:gd name="f218" fmla="*/ f153 1 f71"/>
                <a:gd name="f219" fmla="*/ f154 1 f72"/>
                <a:gd name="f220" fmla="*/ f155 1 f71"/>
                <a:gd name="f221" fmla="*/ f156 1 f72"/>
                <a:gd name="f222" fmla="*/ f157 1 f71"/>
                <a:gd name="f223" fmla="*/ f158 1 f72"/>
                <a:gd name="f224" fmla="*/ f159 1 f71"/>
                <a:gd name="f225" fmla="*/ f160 1 f72"/>
                <a:gd name="f226" fmla="*/ f161 1 f72"/>
                <a:gd name="f227" fmla="*/ f162 1 f71"/>
                <a:gd name="f228" fmla="*/ f163 1 f71"/>
                <a:gd name="f229" fmla="*/ f164 1 f72"/>
                <a:gd name="f230" fmla="*/ f165 1 f71"/>
                <a:gd name="f231" fmla="*/ f166 1 f72"/>
                <a:gd name="f232" fmla="*/ f167 1 f72"/>
                <a:gd name="f233" fmla="*/ f168 1 f71"/>
                <a:gd name="f234" fmla="*/ f169 1 f72"/>
                <a:gd name="f235" fmla="*/ f170 1 f71"/>
                <a:gd name="f236" fmla="*/ f171 1 f72"/>
                <a:gd name="f237" fmla="*/ f172 1 f72"/>
                <a:gd name="f238" fmla="*/ f173 1 f71"/>
                <a:gd name="f239" fmla="*/ f174 1 f72"/>
                <a:gd name="f240" fmla="*/ f175 1 f71"/>
                <a:gd name="f241" fmla="*/ f176 1 f72"/>
                <a:gd name="f242" fmla="*/ f177 1 f71"/>
                <a:gd name="f243" fmla="*/ f178 1 f72"/>
                <a:gd name="f244" fmla="*/ f179 1 f71"/>
                <a:gd name="f245" fmla="*/ f180 1 f72"/>
                <a:gd name="f246" fmla="*/ f181 1 f71"/>
                <a:gd name="f247" fmla="*/ f182 1 f72"/>
                <a:gd name="f248" fmla="*/ f183 1 f71"/>
                <a:gd name="f249" fmla="*/ f184 1 f72"/>
                <a:gd name="f250" fmla="*/ f185 1 f71"/>
                <a:gd name="f251" fmla="*/ f186 1 f72"/>
                <a:gd name="f252" fmla="*/ f187 1 f72"/>
                <a:gd name="f253" fmla="*/ f188 1 f71"/>
                <a:gd name="f254" fmla="*/ f189 1 f72"/>
                <a:gd name="f255" fmla="*/ f190 1 f71"/>
                <a:gd name="f256" fmla="*/ f191 1 f72"/>
                <a:gd name="f257" fmla="*/ f192 1 f72"/>
                <a:gd name="f258" fmla="*/ f193 1 f71"/>
                <a:gd name="f259" fmla="*/ f194 1 f72"/>
                <a:gd name="f260" fmla="*/ f195 1 f71"/>
                <a:gd name="f261" fmla="*/ f196 1 f72"/>
                <a:gd name="f262" fmla="*/ f197 1 f72"/>
                <a:gd name="f263" fmla="*/ f198 1 f72"/>
                <a:gd name="f264" fmla="*/ f199 1 f72"/>
                <a:gd name="f265" fmla="*/ f200 1 f71"/>
                <a:gd name="f266" fmla="*/ f201 1 f72"/>
                <a:gd name="f267" fmla="*/ f228 f66 1"/>
                <a:gd name="f268" fmla="*/ f265 f66 1"/>
                <a:gd name="f269" fmla="*/ f266 f67 1"/>
                <a:gd name="f270" fmla="*/ f204 f67 1"/>
                <a:gd name="f271" fmla="*/ f203 f66 1"/>
                <a:gd name="f272" fmla="*/ f205 f66 1"/>
                <a:gd name="f273" fmla="*/ f206 f67 1"/>
                <a:gd name="f274" fmla="*/ f207 f66 1"/>
                <a:gd name="f275" fmla="*/ f208 f66 1"/>
                <a:gd name="f276" fmla="*/ f209 f66 1"/>
                <a:gd name="f277" fmla="*/ f210 f67 1"/>
                <a:gd name="f278" fmla="*/ f211 f66 1"/>
                <a:gd name="f279" fmla="*/ f212 f67 1"/>
                <a:gd name="f280" fmla="*/ f213 f67 1"/>
                <a:gd name="f281" fmla="*/ f214 f66 1"/>
                <a:gd name="f282" fmla="*/ f215 f67 1"/>
                <a:gd name="f283" fmla="*/ f216 f66 1"/>
                <a:gd name="f284" fmla="*/ f217 f67 1"/>
                <a:gd name="f285" fmla="*/ f218 f66 1"/>
                <a:gd name="f286" fmla="*/ f219 f67 1"/>
                <a:gd name="f287" fmla="*/ f220 f66 1"/>
                <a:gd name="f288" fmla="*/ f221 f67 1"/>
                <a:gd name="f289" fmla="*/ f222 f66 1"/>
                <a:gd name="f290" fmla="*/ f223 f67 1"/>
                <a:gd name="f291" fmla="*/ f224 f66 1"/>
                <a:gd name="f292" fmla="*/ f225 f67 1"/>
                <a:gd name="f293" fmla="*/ f226 f67 1"/>
                <a:gd name="f294" fmla="*/ f227 f66 1"/>
                <a:gd name="f295" fmla="*/ f229 f67 1"/>
                <a:gd name="f296" fmla="*/ f230 f66 1"/>
                <a:gd name="f297" fmla="*/ f231 f67 1"/>
                <a:gd name="f298" fmla="*/ f232 f67 1"/>
                <a:gd name="f299" fmla="*/ f233 f66 1"/>
                <a:gd name="f300" fmla="*/ f234 f67 1"/>
                <a:gd name="f301" fmla="*/ f235 f66 1"/>
                <a:gd name="f302" fmla="*/ f236 f67 1"/>
                <a:gd name="f303" fmla="*/ f237 f67 1"/>
                <a:gd name="f304" fmla="*/ f238 f66 1"/>
                <a:gd name="f305" fmla="*/ f239 f67 1"/>
                <a:gd name="f306" fmla="*/ f240 f66 1"/>
                <a:gd name="f307" fmla="*/ f241 f67 1"/>
                <a:gd name="f308" fmla="*/ f242 f66 1"/>
                <a:gd name="f309" fmla="*/ f243 f67 1"/>
                <a:gd name="f310" fmla="*/ f244 f66 1"/>
                <a:gd name="f311" fmla="*/ f245 f67 1"/>
                <a:gd name="f312" fmla="*/ f246 f66 1"/>
                <a:gd name="f313" fmla="*/ f247 f67 1"/>
                <a:gd name="f314" fmla="*/ f248 f66 1"/>
                <a:gd name="f315" fmla="*/ f249 f67 1"/>
                <a:gd name="f316" fmla="*/ f250 f66 1"/>
                <a:gd name="f317" fmla="*/ f251 f67 1"/>
                <a:gd name="f318" fmla="*/ f252 f67 1"/>
                <a:gd name="f319" fmla="*/ f253 f66 1"/>
                <a:gd name="f320" fmla="*/ f254 f67 1"/>
                <a:gd name="f321" fmla="*/ f255 f66 1"/>
                <a:gd name="f322" fmla="*/ f256 f67 1"/>
                <a:gd name="f323" fmla="*/ f257 f67 1"/>
                <a:gd name="f324" fmla="*/ f258 f66 1"/>
                <a:gd name="f325" fmla="*/ f259 f67 1"/>
                <a:gd name="f326" fmla="*/ f260 f66 1"/>
                <a:gd name="f327" fmla="*/ f261 f67 1"/>
                <a:gd name="f328" fmla="*/ f262 f67 1"/>
                <a:gd name="f329" fmla="*/ f263 f67 1"/>
                <a:gd name="f330" fmla="*/ f264 f6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02">
                  <a:pos x="f271" y="f270"/>
                </a:cxn>
                <a:cxn ang="f202">
                  <a:pos x="f272" y="f273"/>
                </a:cxn>
                <a:cxn ang="f202">
                  <a:pos x="f274" y="f273"/>
                </a:cxn>
                <a:cxn ang="f202">
                  <a:pos x="f275" y="f273"/>
                </a:cxn>
                <a:cxn ang="f202">
                  <a:pos x="f276" y="f277"/>
                </a:cxn>
                <a:cxn ang="f202">
                  <a:pos x="f278" y="f279"/>
                </a:cxn>
                <a:cxn ang="f202">
                  <a:pos x="f278" y="f280"/>
                </a:cxn>
                <a:cxn ang="f202">
                  <a:pos x="f281" y="f282"/>
                </a:cxn>
                <a:cxn ang="f202">
                  <a:pos x="f283" y="f284"/>
                </a:cxn>
                <a:cxn ang="f202">
                  <a:pos x="f285" y="f286"/>
                </a:cxn>
                <a:cxn ang="f202">
                  <a:pos x="f287" y="f288"/>
                </a:cxn>
                <a:cxn ang="f202">
                  <a:pos x="f289" y="f290"/>
                </a:cxn>
                <a:cxn ang="f202">
                  <a:pos x="f291" y="f292"/>
                </a:cxn>
                <a:cxn ang="f202">
                  <a:pos x="f291" y="f293"/>
                </a:cxn>
                <a:cxn ang="f202">
                  <a:pos x="f294" y="f293"/>
                </a:cxn>
                <a:cxn ang="f202">
                  <a:pos x="f267" y="f295"/>
                </a:cxn>
                <a:cxn ang="f202">
                  <a:pos x="f296" y="f297"/>
                </a:cxn>
                <a:cxn ang="f202">
                  <a:pos x="f291" y="f298"/>
                </a:cxn>
                <a:cxn ang="f202">
                  <a:pos x="f299" y="f300"/>
                </a:cxn>
                <a:cxn ang="f202">
                  <a:pos x="f301" y="f302"/>
                </a:cxn>
                <a:cxn ang="f202">
                  <a:pos x="f274" y="f303"/>
                </a:cxn>
                <a:cxn ang="f202">
                  <a:pos x="f304" y="f305"/>
                </a:cxn>
                <a:cxn ang="f202">
                  <a:pos x="f306" y="f307"/>
                </a:cxn>
                <a:cxn ang="f202">
                  <a:pos x="f308" y="f309"/>
                </a:cxn>
                <a:cxn ang="f202">
                  <a:pos x="f310" y="f311"/>
                </a:cxn>
                <a:cxn ang="f202">
                  <a:pos x="f312" y="f313"/>
                </a:cxn>
                <a:cxn ang="f202">
                  <a:pos x="f314" y="f315"/>
                </a:cxn>
                <a:cxn ang="f202">
                  <a:pos x="f316" y="f317"/>
                </a:cxn>
                <a:cxn ang="f202">
                  <a:pos x="f316" y="f318"/>
                </a:cxn>
                <a:cxn ang="f202">
                  <a:pos x="f319" y="f318"/>
                </a:cxn>
                <a:cxn ang="f202">
                  <a:pos x="f319" y="f320"/>
                </a:cxn>
                <a:cxn ang="f202">
                  <a:pos x="f321" y="f322"/>
                </a:cxn>
                <a:cxn ang="f202">
                  <a:pos x="f310" y="f323"/>
                </a:cxn>
                <a:cxn ang="f202">
                  <a:pos x="f324" y="f325"/>
                </a:cxn>
                <a:cxn ang="f202">
                  <a:pos x="f326" y="f327"/>
                </a:cxn>
                <a:cxn ang="f202">
                  <a:pos x="f278" y="f328"/>
                </a:cxn>
                <a:cxn ang="f202">
                  <a:pos x="f278" y="f329"/>
                </a:cxn>
                <a:cxn ang="f202">
                  <a:pos x="f281" y="f330"/>
                </a:cxn>
              </a:cxnLst>
              <a:rect l="f267" t="f270" r="f268" b="f269"/>
              <a:pathLst>
                <a:path w="214" h="582">
                  <a:moveTo>
                    <a:pt x="f8" y="f5"/>
                  </a:moveTo>
                  <a:lnTo>
                    <a:pt x="f9" y="f10"/>
                  </a:lnTo>
                  <a:lnTo>
                    <a:pt x="f11" y="f10"/>
                  </a:lnTo>
                  <a:lnTo>
                    <a:pt x="f12" y="f10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5" y="f17"/>
                  </a:lnTo>
                  <a:lnTo>
                    <a:pt x="f18" y="f9"/>
                  </a:lnTo>
                  <a:lnTo>
                    <a:pt x="f19" y="f20"/>
                  </a:lnTo>
                  <a:lnTo>
                    <a:pt x="f21" y="f13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6" y="f28"/>
                  </a:lnTo>
                  <a:lnTo>
                    <a:pt x="f29" y="f28"/>
                  </a:lnTo>
                  <a:lnTo>
                    <a:pt x="f5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11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25" y="f44"/>
                  </a:lnTo>
                  <a:lnTo>
                    <a:pt x="f45" y="f46"/>
                  </a:lnTo>
                  <a:lnTo>
                    <a:pt x="f47" y="f48"/>
                  </a:lnTo>
                  <a:lnTo>
                    <a:pt x="f49" y="f50"/>
                  </a:lnTo>
                  <a:lnTo>
                    <a:pt x="f6" y="f51"/>
                  </a:lnTo>
                  <a:lnTo>
                    <a:pt x="f6" y="f52"/>
                  </a:lnTo>
                  <a:lnTo>
                    <a:pt x="f53" y="f54"/>
                  </a:lnTo>
                  <a:lnTo>
                    <a:pt x="f53" y="f55"/>
                  </a:lnTo>
                  <a:lnTo>
                    <a:pt x="f56" y="f57"/>
                  </a:lnTo>
                  <a:lnTo>
                    <a:pt x="f45" y="f58"/>
                  </a:lnTo>
                  <a:lnTo>
                    <a:pt x="f59" y="f60"/>
                  </a:lnTo>
                  <a:lnTo>
                    <a:pt x="f61" y="f62"/>
                  </a:lnTo>
                  <a:lnTo>
                    <a:pt x="f15" y="f63"/>
                  </a:lnTo>
                  <a:lnTo>
                    <a:pt x="f15" y="f64"/>
                  </a:lnTo>
                  <a:lnTo>
                    <a:pt x="f18" y="f7"/>
                  </a:lnTo>
                </a:path>
              </a:pathLst>
            </a:custGeom>
            <a:noFill/>
            <a:ln w="30166">
              <a:solidFill>
                <a:srgbClr val="603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75" name="Freeform 183"/>
            <p:cNvSpPr/>
            <p:nvPr/>
          </p:nvSpPr>
          <p:spPr>
            <a:xfrm>
              <a:off x="2719571" y="4788484"/>
              <a:ext cx="275801" cy="32552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82"/>
                <a:gd name="f7" fmla="val 286"/>
                <a:gd name="f8" fmla="val 262"/>
                <a:gd name="f9" fmla="val 9"/>
                <a:gd name="f10" fmla="val 238"/>
                <a:gd name="f11" fmla="val 23"/>
                <a:gd name="f12" fmla="val 216"/>
                <a:gd name="f13" fmla="val 208"/>
                <a:gd name="f14" fmla="val 45"/>
                <a:gd name="f15" fmla="val 194"/>
                <a:gd name="f16" fmla="val 69"/>
                <a:gd name="f17" fmla="val 199"/>
                <a:gd name="f18" fmla="val 90"/>
                <a:gd name="f19" fmla="val 113"/>
                <a:gd name="f20" fmla="val 135"/>
                <a:gd name="f21" fmla="val 158"/>
                <a:gd name="f22" fmla="val 188"/>
                <a:gd name="f23" fmla="val 210"/>
                <a:gd name="f24" fmla="val 214"/>
                <a:gd name="f25" fmla="val 247"/>
                <a:gd name="f26" fmla="val 193"/>
                <a:gd name="f27" fmla="val 249"/>
                <a:gd name="f28" fmla="val 178"/>
                <a:gd name="f29" fmla="val 264"/>
                <a:gd name="f30" fmla="val 154"/>
                <a:gd name="f31" fmla="val 273"/>
                <a:gd name="f32" fmla="val 132"/>
                <a:gd name="f33" fmla="val 98"/>
                <a:gd name="f34" fmla="val 85"/>
                <a:gd name="f35" fmla="val 285"/>
                <a:gd name="f36" fmla="val 72"/>
                <a:gd name="f37" fmla="val 257"/>
                <a:gd name="f38" fmla="val 227"/>
                <a:gd name="f39" fmla="val 70"/>
                <a:gd name="f40" fmla="val 209"/>
                <a:gd name="f41" fmla="val 74"/>
                <a:gd name="f42" fmla="val 203"/>
                <a:gd name="f43" fmla="val 76"/>
                <a:gd name="f44" fmla="val 196"/>
                <a:gd name="f45" fmla="val 80"/>
                <a:gd name="f46" fmla="val 190"/>
                <a:gd name="f47" fmla="val 169"/>
                <a:gd name="f48" fmla="val 145"/>
                <a:gd name="f49" fmla="val 124"/>
                <a:gd name="f50" fmla="val 101"/>
                <a:gd name="f51" fmla="val 46"/>
                <a:gd name="f52" fmla="val 24"/>
                <a:gd name="f53" fmla="val 89"/>
                <a:gd name="f54" fmla="+- 0 0 -90"/>
                <a:gd name="f55" fmla="*/ f3 1 282"/>
                <a:gd name="f56" fmla="*/ f4 1 286"/>
                <a:gd name="f57" fmla="+- f7 0 f5"/>
                <a:gd name="f58" fmla="+- f6 0 f5"/>
                <a:gd name="f59" fmla="*/ f54 f0 1"/>
                <a:gd name="f60" fmla="*/ f58 1 282"/>
                <a:gd name="f61" fmla="*/ f57 1 286"/>
                <a:gd name="f62" fmla="*/ 157 f58 1"/>
                <a:gd name="f63" fmla="*/ 0 f57 1"/>
                <a:gd name="f64" fmla="*/ 146 f58 1"/>
                <a:gd name="f65" fmla="*/ 5 f57 1"/>
                <a:gd name="f66" fmla="*/ 132 f58 1"/>
                <a:gd name="f67" fmla="*/ 12 f57 1"/>
                <a:gd name="f68" fmla="*/ 120 f58 1"/>
                <a:gd name="f69" fmla="*/ 116 f58 1"/>
                <a:gd name="f70" fmla="*/ 24 f57 1"/>
                <a:gd name="f71" fmla="*/ 109 f58 1"/>
                <a:gd name="f72" fmla="*/ 37 f57 1"/>
                <a:gd name="f73" fmla="*/ 111 f58 1"/>
                <a:gd name="f74" fmla="*/ 48 f57 1"/>
                <a:gd name="f75" fmla="*/ 61 f57 1"/>
                <a:gd name="f76" fmla="*/ 72 f57 1"/>
                <a:gd name="f77" fmla="*/ 84 f57 1"/>
                <a:gd name="f78" fmla="*/ 101 f57 1"/>
                <a:gd name="f79" fmla="*/ 117 f58 1"/>
                <a:gd name="f80" fmla="*/ 114 f57 1"/>
                <a:gd name="f81" fmla="*/ 131 f57 1"/>
                <a:gd name="f82" fmla="*/ 108 f58 1"/>
                <a:gd name="f83" fmla="*/ 133 f57 1"/>
                <a:gd name="f84" fmla="*/ 99 f58 1"/>
                <a:gd name="f85" fmla="*/ 141 f57 1"/>
                <a:gd name="f86" fmla="*/ 86 f58 1"/>
                <a:gd name="f87" fmla="*/ 145 f57 1"/>
                <a:gd name="f88" fmla="*/ 74 f58 1"/>
                <a:gd name="f89" fmla="*/ 153 f57 1"/>
                <a:gd name="f90" fmla="*/ 55 f58 1"/>
                <a:gd name="f91" fmla="*/ 48 f58 1"/>
                <a:gd name="f92" fmla="*/ 152 f57 1"/>
                <a:gd name="f93" fmla="*/ 40 f58 1"/>
                <a:gd name="f94" fmla="*/ 39 f58 1"/>
                <a:gd name="f95" fmla="*/ 140 f57 1"/>
                <a:gd name="f96" fmla="*/ 137 f57 1"/>
                <a:gd name="f97" fmla="*/ 121 f57 1"/>
                <a:gd name="f98" fmla="*/ 112 f57 1"/>
                <a:gd name="f99" fmla="*/ 41 f58 1"/>
                <a:gd name="f100" fmla="*/ 109 f57 1"/>
                <a:gd name="f101" fmla="*/ 43 f58 1"/>
                <a:gd name="f102" fmla="*/ 105 f57 1"/>
                <a:gd name="f103" fmla="*/ 44 f58 1"/>
                <a:gd name="f104" fmla="*/ 50 f58 1"/>
                <a:gd name="f105" fmla="*/ 90 f57 1"/>
                <a:gd name="f106" fmla="*/ 78 f57 1"/>
                <a:gd name="f107" fmla="*/ 67 f57 1"/>
                <a:gd name="f108" fmla="*/ 54 f57 1"/>
                <a:gd name="f109" fmla="*/ 26 f58 1"/>
                <a:gd name="f110" fmla="*/ 13 f58 1"/>
                <a:gd name="f111" fmla="*/ 0 f58 1"/>
                <a:gd name="f112" fmla="*/ 47 f57 1"/>
                <a:gd name="f113" fmla="*/ 282 f58 1"/>
                <a:gd name="f114" fmla="*/ 286 f57 1"/>
                <a:gd name="f115" fmla="*/ f59 1 f2"/>
                <a:gd name="f116" fmla="*/ f62 1 282"/>
                <a:gd name="f117" fmla="*/ f63 1 286"/>
                <a:gd name="f118" fmla="*/ f64 1 282"/>
                <a:gd name="f119" fmla="*/ f65 1 286"/>
                <a:gd name="f120" fmla="*/ f66 1 282"/>
                <a:gd name="f121" fmla="*/ f67 1 286"/>
                <a:gd name="f122" fmla="*/ f68 1 282"/>
                <a:gd name="f123" fmla="*/ f69 1 282"/>
                <a:gd name="f124" fmla="*/ f70 1 286"/>
                <a:gd name="f125" fmla="*/ f71 1 282"/>
                <a:gd name="f126" fmla="*/ f72 1 286"/>
                <a:gd name="f127" fmla="*/ f73 1 282"/>
                <a:gd name="f128" fmla="*/ f74 1 286"/>
                <a:gd name="f129" fmla="*/ f75 1 286"/>
                <a:gd name="f130" fmla="*/ f76 1 286"/>
                <a:gd name="f131" fmla="*/ f77 1 286"/>
                <a:gd name="f132" fmla="*/ f78 1 286"/>
                <a:gd name="f133" fmla="*/ f79 1 282"/>
                <a:gd name="f134" fmla="*/ f80 1 286"/>
                <a:gd name="f135" fmla="*/ f81 1 286"/>
                <a:gd name="f136" fmla="*/ f82 1 282"/>
                <a:gd name="f137" fmla="*/ f83 1 286"/>
                <a:gd name="f138" fmla="*/ f84 1 282"/>
                <a:gd name="f139" fmla="*/ f85 1 286"/>
                <a:gd name="f140" fmla="*/ f86 1 282"/>
                <a:gd name="f141" fmla="*/ f87 1 286"/>
                <a:gd name="f142" fmla="*/ f88 1 282"/>
                <a:gd name="f143" fmla="*/ f89 1 286"/>
                <a:gd name="f144" fmla="*/ f90 1 282"/>
                <a:gd name="f145" fmla="*/ f91 1 282"/>
                <a:gd name="f146" fmla="*/ f92 1 286"/>
                <a:gd name="f147" fmla="*/ f93 1 282"/>
                <a:gd name="f148" fmla="*/ f94 1 282"/>
                <a:gd name="f149" fmla="*/ f95 1 286"/>
                <a:gd name="f150" fmla="*/ f96 1 286"/>
                <a:gd name="f151" fmla="*/ f97 1 286"/>
                <a:gd name="f152" fmla="*/ f98 1 286"/>
                <a:gd name="f153" fmla="*/ f99 1 282"/>
                <a:gd name="f154" fmla="*/ f100 1 286"/>
                <a:gd name="f155" fmla="*/ f101 1 282"/>
                <a:gd name="f156" fmla="*/ f102 1 286"/>
                <a:gd name="f157" fmla="*/ f103 1 282"/>
                <a:gd name="f158" fmla="*/ f104 1 282"/>
                <a:gd name="f159" fmla="*/ f105 1 286"/>
                <a:gd name="f160" fmla="*/ f106 1 286"/>
                <a:gd name="f161" fmla="*/ f107 1 286"/>
                <a:gd name="f162" fmla="*/ f108 1 286"/>
                <a:gd name="f163" fmla="*/ f109 1 282"/>
                <a:gd name="f164" fmla="*/ f110 1 282"/>
                <a:gd name="f165" fmla="*/ f111 1 282"/>
                <a:gd name="f166" fmla="*/ f112 1 286"/>
                <a:gd name="f167" fmla="*/ f113 1 282"/>
                <a:gd name="f168" fmla="*/ f114 1 286"/>
                <a:gd name="f169" fmla="+- f115 0 f1"/>
                <a:gd name="f170" fmla="*/ f116 1 f60"/>
                <a:gd name="f171" fmla="*/ f117 1 f61"/>
                <a:gd name="f172" fmla="*/ f118 1 f60"/>
                <a:gd name="f173" fmla="*/ f119 1 f61"/>
                <a:gd name="f174" fmla="*/ f120 1 f60"/>
                <a:gd name="f175" fmla="*/ f121 1 f61"/>
                <a:gd name="f176" fmla="*/ f122 1 f60"/>
                <a:gd name="f177" fmla="*/ f123 1 f60"/>
                <a:gd name="f178" fmla="*/ f124 1 f61"/>
                <a:gd name="f179" fmla="*/ f125 1 f60"/>
                <a:gd name="f180" fmla="*/ f126 1 f61"/>
                <a:gd name="f181" fmla="*/ f127 1 f60"/>
                <a:gd name="f182" fmla="*/ f128 1 f61"/>
                <a:gd name="f183" fmla="*/ f129 1 f61"/>
                <a:gd name="f184" fmla="*/ f130 1 f61"/>
                <a:gd name="f185" fmla="*/ f131 1 f61"/>
                <a:gd name="f186" fmla="*/ f132 1 f61"/>
                <a:gd name="f187" fmla="*/ f133 1 f60"/>
                <a:gd name="f188" fmla="*/ f134 1 f61"/>
                <a:gd name="f189" fmla="*/ f135 1 f61"/>
                <a:gd name="f190" fmla="*/ f136 1 f60"/>
                <a:gd name="f191" fmla="*/ f137 1 f61"/>
                <a:gd name="f192" fmla="*/ f138 1 f60"/>
                <a:gd name="f193" fmla="*/ f139 1 f61"/>
                <a:gd name="f194" fmla="*/ f140 1 f60"/>
                <a:gd name="f195" fmla="*/ f141 1 f61"/>
                <a:gd name="f196" fmla="*/ f142 1 f60"/>
                <a:gd name="f197" fmla="*/ f143 1 f61"/>
                <a:gd name="f198" fmla="*/ f144 1 f60"/>
                <a:gd name="f199" fmla="*/ f145 1 f60"/>
                <a:gd name="f200" fmla="*/ f146 1 f61"/>
                <a:gd name="f201" fmla="*/ f147 1 f60"/>
                <a:gd name="f202" fmla="*/ f148 1 f60"/>
                <a:gd name="f203" fmla="*/ f149 1 f61"/>
                <a:gd name="f204" fmla="*/ f150 1 f61"/>
                <a:gd name="f205" fmla="*/ f151 1 f61"/>
                <a:gd name="f206" fmla="*/ f152 1 f61"/>
                <a:gd name="f207" fmla="*/ f153 1 f60"/>
                <a:gd name="f208" fmla="*/ f154 1 f61"/>
                <a:gd name="f209" fmla="*/ f155 1 f60"/>
                <a:gd name="f210" fmla="*/ f156 1 f61"/>
                <a:gd name="f211" fmla="*/ f157 1 f60"/>
                <a:gd name="f212" fmla="*/ f158 1 f60"/>
                <a:gd name="f213" fmla="*/ f159 1 f61"/>
                <a:gd name="f214" fmla="*/ f160 1 f61"/>
                <a:gd name="f215" fmla="*/ f161 1 f61"/>
                <a:gd name="f216" fmla="*/ f162 1 f61"/>
                <a:gd name="f217" fmla="*/ f163 1 f60"/>
                <a:gd name="f218" fmla="*/ f164 1 f60"/>
                <a:gd name="f219" fmla="*/ f165 1 f60"/>
                <a:gd name="f220" fmla="*/ f166 1 f61"/>
                <a:gd name="f221" fmla="*/ f167 1 f60"/>
                <a:gd name="f222" fmla="*/ f168 1 f61"/>
                <a:gd name="f223" fmla="*/ f219 f55 1"/>
                <a:gd name="f224" fmla="*/ f221 f55 1"/>
                <a:gd name="f225" fmla="*/ f222 f56 1"/>
                <a:gd name="f226" fmla="*/ f171 f56 1"/>
                <a:gd name="f227" fmla="*/ f170 f55 1"/>
                <a:gd name="f228" fmla="*/ f172 f55 1"/>
                <a:gd name="f229" fmla="*/ f173 f56 1"/>
                <a:gd name="f230" fmla="*/ f174 f55 1"/>
                <a:gd name="f231" fmla="*/ f175 f56 1"/>
                <a:gd name="f232" fmla="*/ f176 f55 1"/>
                <a:gd name="f233" fmla="*/ f177 f55 1"/>
                <a:gd name="f234" fmla="*/ f178 f56 1"/>
                <a:gd name="f235" fmla="*/ f179 f55 1"/>
                <a:gd name="f236" fmla="*/ f180 f56 1"/>
                <a:gd name="f237" fmla="*/ f181 f55 1"/>
                <a:gd name="f238" fmla="*/ f182 f56 1"/>
                <a:gd name="f239" fmla="*/ f183 f56 1"/>
                <a:gd name="f240" fmla="*/ f184 f56 1"/>
                <a:gd name="f241" fmla="*/ f185 f56 1"/>
                <a:gd name="f242" fmla="*/ f186 f56 1"/>
                <a:gd name="f243" fmla="*/ f187 f55 1"/>
                <a:gd name="f244" fmla="*/ f188 f56 1"/>
                <a:gd name="f245" fmla="*/ f189 f56 1"/>
                <a:gd name="f246" fmla="*/ f190 f55 1"/>
                <a:gd name="f247" fmla="*/ f191 f56 1"/>
                <a:gd name="f248" fmla="*/ f192 f55 1"/>
                <a:gd name="f249" fmla="*/ f193 f56 1"/>
                <a:gd name="f250" fmla="*/ f194 f55 1"/>
                <a:gd name="f251" fmla="*/ f195 f56 1"/>
                <a:gd name="f252" fmla="*/ f196 f55 1"/>
                <a:gd name="f253" fmla="*/ f197 f56 1"/>
                <a:gd name="f254" fmla="*/ f198 f55 1"/>
                <a:gd name="f255" fmla="*/ f199 f55 1"/>
                <a:gd name="f256" fmla="*/ f200 f56 1"/>
                <a:gd name="f257" fmla="*/ f201 f55 1"/>
                <a:gd name="f258" fmla="*/ f202 f55 1"/>
                <a:gd name="f259" fmla="*/ f203 f56 1"/>
                <a:gd name="f260" fmla="*/ f204 f56 1"/>
                <a:gd name="f261" fmla="*/ f205 f56 1"/>
                <a:gd name="f262" fmla="*/ f206 f56 1"/>
                <a:gd name="f263" fmla="*/ f207 f55 1"/>
                <a:gd name="f264" fmla="*/ f208 f56 1"/>
                <a:gd name="f265" fmla="*/ f209 f55 1"/>
                <a:gd name="f266" fmla="*/ f210 f56 1"/>
                <a:gd name="f267" fmla="*/ f211 f55 1"/>
                <a:gd name="f268" fmla="*/ f212 f55 1"/>
                <a:gd name="f269" fmla="*/ f213 f56 1"/>
                <a:gd name="f270" fmla="*/ f214 f56 1"/>
                <a:gd name="f271" fmla="*/ f215 f56 1"/>
                <a:gd name="f272" fmla="*/ f216 f56 1"/>
                <a:gd name="f273" fmla="*/ f217 f55 1"/>
                <a:gd name="f274" fmla="*/ f218 f55 1"/>
                <a:gd name="f275" fmla="*/ f220 f5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69">
                  <a:pos x="f227" y="f226"/>
                </a:cxn>
                <a:cxn ang="f169">
                  <a:pos x="f228" y="f229"/>
                </a:cxn>
                <a:cxn ang="f169">
                  <a:pos x="f230" y="f231"/>
                </a:cxn>
                <a:cxn ang="f169">
                  <a:pos x="f232" y="f231"/>
                </a:cxn>
                <a:cxn ang="f169">
                  <a:pos x="f233" y="f234"/>
                </a:cxn>
                <a:cxn ang="f169">
                  <a:pos x="f235" y="f236"/>
                </a:cxn>
                <a:cxn ang="f169">
                  <a:pos x="f237" y="f238"/>
                </a:cxn>
                <a:cxn ang="f169">
                  <a:pos x="f232" y="f239"/>
                </a:cxn>
                <a:cxn ang="f169">
                  <a:pos x="f232" y="f240"/>
                </a:cxn>
                <a:cxn ang="f169">
                  <a:pos x="f232" y="f241"/>
                </a:cxn>
                <a:cxn ang="f169">
                  <a:pos x="f232" y="f242"/>
                </a:cxn>
                <a:cxn ang="f169">
                  <a:pos x="f243" y="f244"/>
                </a:cxn>
                <a:cxn ang="f169">
                  <a:pos x="f233" y="f245"/>
                </a:cxn>
                <a:cxn ang="f169">
                  <a:pos x="f246" y="f247"/>
                </a:cxn>
                <a:cxn ang="f169">
                  <a:pos x="f248" y="f249"/>
                </a:cxn>
                <a:cxn ang="f169">
                  <a:pos x="f250" y="f251"/>
                </a:cxn>
                <a:cxn ang="f169">
                  <a:pos x="f252" y="f253"/>
                </a:cxn>
                <a:cxn ang="f169">
                  <a:pos x="f254" y="f253"/>
                </a:cxn>
                <a:cxn ang="f169">
                  <a:pos x="f255" y="f256"/>
                </a:cxn>
                <a:cxn ang="f169">
                  <a:pos x="f257" y="f251"/>
                </a:cxn>
                <a:cxn ang="f169">
                  <a:pos x="f258" y="f259"/>
                </a:cxn>
                <a:cxn ang="f169">
                  <a:pos x="f258" y="f260"/>
                </a:cxn>
                <a:cxn ang="f169">
                  <a:pos x="f258" y="f261"/>
                </a:cxn>
                <a:cxn ang="f169">
                  <a:pos x="f258" y="f262"/>
                </a:cxn>
                <a:cxn ang="f169">
                  <a:pos x="f263" y="f264"/>
                </a:cxn>
                <a:cxn ang="f169">
                  <a:pos x="f265" y="f266"/>
                </a:cxn>
                <a:cxn ang="f169">
                  <a:pos x="f267" y="f242"/>
                </a:cxn>
                <a:cxn ang="f169">
                  <a:pos x="f268" y="f269"/>
                </a:cxn>
                <a:cxn ang="f169">
                  <a:pos x="f268" y="f270"/>
                </a:cxn>
                <a:cxn ang="f169">
                  <a:pos x="f268" y="f271"/>
                </a:cxn>
                <a:cxn ang="f169">
                  <a:pos x="f268" y="f272"/>
                </a:cxn>
                <a:cxn ang="f169">
                  <a:pos x="f258" y="f238"/>
                </a:cxn>
                <a:cxn ang="f169">
                  <a:pos x="f273" y="f272"/>
                </a:cxn>
                <a:cxn ang="f169">
                  <a:pos x="f274" y="f239"/>
                </a:cxn>
                <a:cxn ang="f169">
                  <a:pos x="f223" y="f275"/>
                </a:cxn>
              </a:cxnLst>
              <a:rect l="f223" t="f226" r="f224" b="f225"/>
              <a:pathLst>
                <a:path w="282" h="286">
                  <a:moveTo>
                    <a:pt x="f6" y="f5"/>
                  </a:moveTo>
                  <a:lnTo>
                    <a:pt x="f8" y="f9"/>
                  </a:lnTo>
                  <a:lnTo>
                    <a:pt x="f10" y="f11"/>
                  </a:lnTo>
                  <a:lnTo>
                    <a:pt x="f12" y="f11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2" y="f19"/>
                  </a:lnTo>
                  <a:lnTo>
                    <a:pt x="f12" y="f20"/>
                  </a:lnTo>
                  <a:lnTo>
                    <a:pt x="f12" y="f21"/>
                  </a:lnTo>
                  <a:lnTo>
                    <a:pt x="f12" y="f22"/>
                  </a:lnTo>
                  <a:lnTo>
                    <a:pt x="f23" y="f24"/>
                  </a:lnTo>
                  <a:lnTo>
                    <a:pt x="f13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7"/>
                  </a:lnTo>
                  <a:lnTo>
                    <a:pt x="f33" y="f7"/>
                  </a:lnTo>
                  <a:lnTo>
                    <a:pt x="f34" y="f35"/>
                  </a:lnTo>
                  <a:lnTo>
                    <a:pt x="f36" y="f31"/>
                  </a:lnTo>
                  <a:lnTo>
                    <a:pt x="f16" y="f8"/>
                  </a:lnTo>
                  <a:lnTo>
                    <a:pt x="f16" y="f37"/>
                  </a:lnTo>
                  <a:lnTo>
                    <a:pt x="f16" y="f38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43" y="f44"/>
                  </a:lnTo>
                  <a:lnTo>
                    <a:pt x="f45" y="f46"/>
                  </a:lnTo>
                  <a:lnTo>
                    <a:pt x="f18" y="f47"/>
                  </a:lnTo>
                  <a:lnTo>
                    <a:pt x="f18" y="f48"/>
                  </a:lnTo>
                  <a:lnTo>
                    <a:pt x="f18" y="f49"/>
                  </a:lnTo>
                  <a:lnTo>
                    <a:pt x="f18" y="f50"/>
                  </a:lnTo>
                  <a:lnTo>
                    <a:pt x="f16" y="f18"/>
                  </a:lnTo>
                  <a:lnTo>
                    <a:pt x="f51" y="f50"/>
                  </a:lnTo>
                  <a:lnTo>
                    <a:pt x="f52" y="f19"/>
                  </a:lnTo>
                  <a:lnTo>
                    <a:pt x="f5" y="f53"/>
                  </a:lnTo>
                </a:path>
              </a:pathLst>
            </a:custGeom>
            <a:noFill/>
            <a:ln w="30166">
              <a:solidFill>
                <a:srgbClr val="603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76" name="Freeform 184"/>
            <p:cNvSpPr/>
            <p:nvPr/>
          </p:nvSpPr>
          <p:spPr>
            <a:xfrm>
              <a:off x="2682877" y="4887257"/>
              <a:ext cx="43799" cy="14189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4"/>
                <a:gd name="f7" fmla="val 125"/>
                <a:gd name="f8" fmla="val 38"/>
                <a:gd name="f9" fmla="val 22"/>
                <a:gd name="f10" fmla="val 34"/>
                <a:gd name="f11" fmla="val 67"/>
                <a:gd name="f12" fmla="val 23"/>
                <a:gd name="f13" fmla="val 90"/>
                <a:gd name="f14" fmla="val 13"/>
                <a:gd name="f15" fmla="val 99"/>
                <a:gd name="f16" fmla="+- 0 0 -90"/>
                <a:gd name="f17" fmla="*/ f3 1 44"/>
                <a:gd name="f18" fmla="*/ f4 1 125"/>
                <a:gd name="f19" fmla="+- f7 0 f5"/>
                <a:gd name="f20" fmla="+- f6 0 f5"/>
                <a:gd name="f21" fmla="*/ f16 f0 1"/>
                <a:gd name="f22" fmla="*/ f20 1 44"/>
                <a:gd name="f23" fmla="*/ f19 1 125"/>
                <a:gd name="f24" fmla="*/ 23 f20 1"/>
                <a:gd name="f25" fmla="*/ 0 f19 1"/>
                <a:gd name="f26" fmla="*/ 26 f20 1"/>
                <a:gd name="f27" fmla="*/ 12 f19 1"/>
                <a:gd name="f28" fmla="*/ 23 f19 1"/>
                <a:gd name="f29" fmla="*/ 20 f20 1"/>
                <a:gd name="f30" fmla="*/ 36 f19 1"/>
                <a:gd name="f31" fmla="*/ 13 f20 1"/>
                <a:gd name="f32" fmla="*/ 48 f19 1"/>
                <a:gd name="f33" fmla="*/ 8 f20 1"/>
                <a:gd name="f34" fmla="*/ 53 f19 1"/>
                <a:gd name="f35" fmla="*/ 0 f20 1"/>
                <a:gd name="f36" fmla="*/ 66 f19 1"/>
                <a:gd name="f37" fmla="*/ 44 f20 1"/>
                <a:gd name="f38" fmla="*/ 125 f19 1"/>
                <a:gd name="f39" fmla="*/ f21 1 f2"/>
                <a:gd name="f40" fmla="*/ f24 1 44"/>
                <a:gd name="f41" fmla="*/ f25 1 125"/>
                <a:gd name="f42" fmla="*/ f26 1 44"/>
                <a:gd name="f43" fmla="*/ f27 1 125"/>
                <a:gd name="f44" fmla="*/ f28 1 125"/>
                <a:gd name="f45" fmla="*/ f29 1 44"/>
                <a:gd name="f46" fmla="*/ f30 1 125"/>
                <a:gd name="f47" fmla="*/ f31 1 44"/>
                <a:gd name="f48" fmla="*/ f32 1 125"/>
                <a:gd name="f49" fmla="*/ f33 1 44"/>
                <a:gd name="f50" fmla="*/ f34 1 125"/>
                <a:gd name="f51" fmla="*/ f35 1 44"/>
                <a:gd name="f52" fmla="*/ f36 1 125"/>
                <a:gd name="f53" fmla="*/ f37 1 44"/>
                <a:gd name="f54" fmla="*/ f38 1 125"/>
                <a:gd name="f55" fmla="+- f39 0 f1"/>
                <a:gd name="f56" fmla="*/ f40 1 f22"/>
                <a:gd name="f57" fmla="*/ f41 1 f23"/>
                <a:gd name="f58" fmla="*/ f42 1 f22"/>
                <a:gd name="f59" fmla="*/ f43 1 f23"/>
                <a:gd name="f60" fmla="*/ f44 1 f23"/>
                <a:gd name="f61" fmla="*/ f45 1 f22"/>
                <a:gd name="f62" fmla="*/ f46 1 f23"/>
                <a:gd name="f63" fmla="*/ f47 1 f22"/>
                <a:gd name="f64" fmla="*/ f48 1 f23"/>
                <a:gd name="f65" fmla="*/ f49 1 f22"/>
                <a:gd name="f66" fmla="*/ f50 1 f23"/>
                <a:gd name="f67" fmla="*/ f51 1 f22"/>
                <a:gd name="f68" fmla="*/ f52 1 f23"/>
                <a:gd name="f69" fmla="*/ f53 1 f22"/>
                <a:gd name="f70" fmla="*/ f54 1 f23"/>
                <a:gd name="f71" fmla="*/ f67 f17 1"/>
                <a:gd name="f72" fmla="*/ f69 f17 1"/>
                <a:gd name="f73" fmla="*/ f70 f18 1"/>
                <a:gd name="f74" fmla="*/ f57 f18 1"/>
                <a:gd name="f75" fmla="*/ f56 f17 1"/>
                <a:gd name="f76" fmla="*/ f58 f17 1"/>
                <a:gd name="f77" fmla="*/ f59 f18 1"/>
                <a:gd name="f78" fmla="*/ f60 f18 1"/>
                <a:gd name="f79" fmla="*/ f61 f17 1"/>
                <a:gd name="f80" fmla="*/ f62 f18 1"/>
                <a:gd name="f81" fmla="*/ f63 f17 1"/>
                <a:gd name="f82" fmla="*/ f64 f18 1"/>
                <a:gd name="f83" fmla="*/ f65 f17 1"/>
                <a:gd name="f84" fmla="*/ f66 f18 1"/>
                <a:gd name="f85" fmla="*/ f6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5">
                  <a:pos x="f75" y="f74"/>
                </a:cxn>
                <a:cxn ang="f55">
                  <a:pos x="f76" y="f77"/>
                </a:cxn>
                <a:cxn ang="f55">
                  <a:pos x="f76" y="f78"/>
                </a:cxn>
                <a:cxn ang="f55">
                  <a:pos x="f79" y="f80"/>
                </a:cxn>
                <a:cxn ang="f55">
                  <a:pos x="f81" y="f82"/>
                </a:cxn>
                <a:cxn ang="f55">
                  <a:pos x="f83" y="f84"/>
                </a:cxn>
                <a:cxn ang="f55">
                  <a:pos x="f71" y="f85"/>
                </a:cxn>
              </a:cxnLst>
              <a:rect l="f71" t="f74" r="f72" b="f73"/>
              <a:pathLst>
                <a:path w="44" h="125">
                  <a:moveTo>
                    <a:pt x="f8" y="f5"/>
                  </a:moveTo>
                  <a:lnTo>
                    <a:pt x="f6" y="f9"/>
                  </a:lnTo>
                  <a:lnTo>
                    <a:pt x="f6" y="f6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5" y="f7"/>
                  </a:lnTo>
                </a:path>
              </a:pathLst>
            </a:custGeom>
            <a:noFill/>
            <a:ln w="30166">
              <a:solidFill>
                <a:srgbClr val="603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77" name="Freeform 185"/>
            <p:cNvSpPr/>
            <p:nvPr/>
          </p:nvSpPr>
          <p:spPr>
            <a:xfrm>
              <a:off x="2601202" y="5015246"/>
              <a:ext cx="86410" cy="25596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9"/>
                <a:gd name="f7" fmla="val 226"/>
                <a:gd name="f8" fmla="val 77"/>
                <a:gd name="f9" fmla="val 33"/>
                <a:gd name="f10" fmla="val 55"/>
                <a:gd name="f11" fmla="val 43"/>
                <a:gd name="f12" fmla="val 66"/>
                <a:gd name="f13" fmla="val 60"/>
                <a:gd name="f14" fmla="val 91"/>
                <a:gd name="f15" fmla="val 50"/>
                <a:gd name="f16" fmla="val 112"/>
                <a:gd name="f17" fmla="val 41"/>
                <a:gd name="f18" fmla="val 142"/>
                <a:gd name="f19" fmla="val 29"/>
                <a:gd name="f20" fmla="val 147"/>
                <a:gd name="f21" fmla="val 181"/>
                <a:gd name="f22" fmla="val 4"/>
                <a:gd name="f23" fmla="+- 0 0 -90"/>
                <a:gd name="f24" fmla="*/ f3 1 89"/>
                <a:gd name="f25" fmla="*/ f4 1 226"/>
                <a:gd name="f26" fmla="+- f7 0 f5"/>
                <a:gd name="f27" fmla="+- f6 0 f5"/>
                <a:gd name="f28" fmla="*/ f23 f0 1"/>
                <a:gd name="f29" fmla="*/ f27 1 89"/>
                <a:gd name="f30" fmla="*/ f26 1 226"/>
                <a:gd name="f31" fmla="*/ 52 f27 1"/>
                <a:gd name="f32" fmla="*/ 0 f26 1"/>
                <a:gd name="f33" fmla="*/ 44 f27 1"/>
                <a:gd name="f34" fmla="*/ 18 f26 1"/>
                <a:gd name="f35" fmla="*/ 32 f27 1"/>
                <a:gd name="f36" fmla="*/ 23 f26 1"/>
                <a:gd name="f37" fmla="*/ 35 f26 1"/>
                <a:gd name="f38" fmla="*/ 35 f27 1"/>
                <a:gd name="f39" fmla="*/ 48 f26 1"/>
                <a:gd name="f40" fmla="*/ 29 f27 1"/>
                <a:gd name="f41" fmla="*/ 58 f26 1"/>
                <a:gd name="f42" fmla="*/ 23 f27 1"/>
                <a:gd name="f43" fmla="*/ 74 f26 1"/>
                <a:gd name="f44" fmla="*/ 17 f27 1"/>
                <a:gd name="f45" fmla="*/ 77 f26 1"/>
                <a:gd name="f46" fmla="*/ 0 f27 1"/>
                <a:gd name="f47" fmla="*/ 95 f26 1"/>
                <a:gd name="f48" fmla="*/ 2 f27 1"/>
                <a:gd name="f49" fmla="*/ 118 f26 1"/>
                <a:gd name="f50" fmla="*/ 89 f27 1"/>
                <a:gd name="f51" fmla="*/ 226 f26 1"/>
                <a:gd name="f52" fmla="*/ f28 1 f2"/>
                <a:gd name="f53" fmla="*/ f31 1 89"/>
                <a:gd name="f54" fmla="*/ f32 1 226"/>
                <a:gd name="f55" fmla="*/ f33 1 89"/>
                <a:gd name="f56" fmla="*/ f34 1 226"/>
                <a:gd name="f57" fmla="*/ f35 1 89"/>
                <a:gd name="f58" fmla="*/ f36 1 226"/>
                <a:gd name="f59" fmla="*/ f37 1 226"/>
                <a:gd name="f60" fmla="*/ f38 1 89"/>
                <a:gd name="f61" fmla="*/ f39 1 226"/>
                <a:gd name="f62" fmla="*/ f40 1 89"/>
                <a:gd name="f63" fmla="*/ f41 1 226"/>
                <a:gd name="f64" fmla="*/ f42 1 89"/>
                <a:gd name="f65" fmla="*/ f43 1 226"/>
                <a:gd name="f66" fmla="*/ f44 1 89"/>
                <a:gd name="f67" fmla="*/ f45 1 226"/>
                <a:gd name="f68" fmla="*/ f46 1 89"/>
                <a:gd name="f69" fmla="*/ f47 1 226"/>
                <a:gd name="f70" fmla="*/ f48 1 89"/>
                <a:gd name="f71" fmla="*/ f49 1 226"/>
                <a:gd name="f72" fmla="*/ f50 1 89"/>
                <a:gd name="f73" fmla="*/ f51 1 226"/>
                <a:gd name="f74" fmla="+- f52 0 f1"/>
                <a:gd name="f75" fmla="*/ f53 1 f29"/>
                <a:gd name="f76" fmla="*/ f54 1 f30"/>
                <a:gd name="f77" fmla="*/ f55 1 f29"/>
                <a:gd name="f78" fmla="*/ f56 1 f30"/>
                <a:gd name="f79" fmla="*/ f57 1 f29"/>
                <a:gd name="f80" fmla="*/ f58 1 f30"/>
                <a:gd name="f81" fmla="*/ f59 1 f30"/>
                <a:gd name="f82" fmla="*/ f60 1 f29"/>
                <a:gd name="f83" fmla="*/ f61 1 f30"/>
                <a:gd name="f84" fmla="*/ f62 1 f29"/>
                <a:gd name="f85" fmla="*/ f63 1 f30"/>
                <a:gd name="f86" fmla="*/ f64 1 f29"/>
                <a:gd name="f87" fmla="*/ f65 1 f30"/>
                <a:gd name="f88" fmla="*/ f66 1 f29"/>
                <a:gd name="f89" fmla="*/ f67 1 f30"/>
                <a:gd name="f90" fmla="*/ f68 1 f29"/>
                <a:gd name="f91" fmla="*/ f69 1 f30"/>
                <a:gd name="f92" fmla="*/ f70 1 f29"/>
                <a:gd name="f93" fmla="*/ f71 1 f30"/>
                <a:gd name="f94" fmla="*/ f72 1 f29"/>
                <a:gd name="f95" fmla="*/ f73 1 f30"/>
                <a:gd name="f96" fmla="*/ f90 f24 1"/>
                <a:gd name="f97" fmla="*/ f94 f24 1"/>
                <a:gd name="f98" fmla="*/ f95 f25 1"/>
                <a:gd name="f99" fmla="*/ f76 f25 1"/>
                <a:gd name="f100" fmla="*/ f75 f24 1"/>
                <a:gd name="f101" fmla="*/ f77 f24 1"/>
                <a:gd name="f102" fmla="*/ f78 f25 1"/>
                <a:gd name="f103" fmla="*/ f79 f24 1"/>
                <a:gd name="f104" fmla="*/ f80 f25 1"/>
                <a:gd name="f105" fmla="*/ f81 f25 1"/>
                <a:gd name="f106" fmla="*/ f82 f24 1"/>
                <a:gd name="f107" fmla="*/ f83 f25 1"/>
                <a:gd name="f108" fmla="*/ f84 f24 1"/>
                <a:gd name="f109" fmla="*/ f85 f25 1"/>
                <a:gd name="f110" fmla="*/ f86 f24 1"/>
                <a:gd name="f111" fmla="*/ f87 f25 1"/>
                <a:gd name="f112" fmla="*/ f88 f24 1"/>
                <a:gd name="f113" fmla="*/ f89 f25 1"/>
                <a:gd name="f114" fmla="*/ f91 f25 1"/>
                <a:gd name="f115" fmla="*/ f92 f24 1"/>
                <a:gd name="f116" fmla="*/ f93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4">
                  <a:pos x="f100" y="f99"/>
                </a:cxn>
                <a:cxn ang="f74">
                  <a:pos x="f101" y="f102"/>
                </a:cxn>
                <a:cxn ang="f74">
                  <a:pos x="f103" y="f104"/>
                </a:cxn>
                <a:cxn ang="f74">
                  <a:pos x="f103" y="f105"/>
                </a:cxn>
                <a:cxn ang="f74">
                  <a:pos x="f106" y="f107"/>
                </a:cxn>
                <a:cxn ang="f74">
                  <a:pos x="f108" y="f109"/>
                </a:cxn>
                <a:cxn ang="f74">
                  <a:pos x="f110" y="f111"/>
                </a:cxn>
                <a:cxn ang="f74">
                  <a:pos x="f112" y="f113"/>
                </a:cxn>
                <a:cxn ang="f74">
                  <a:pos x="f96" y="f114"/>
                </a:cxn>
                <a:cxn ang="f74">
                  <a:pos x="f115" y="f116"/>
                </a:cxn>
              </a:cxnLst>
              <a:rect l="f96" t="f99" r="f97" b="f98"/>
              <a:pathLst>
                <a:path w="89" h="226">
                  <a:moveTo>
                    <a:pt x="f6" y="f5"/>
                  </a:moveTo>
                  <a:lnTo>
                    <a:pt x="f8" y="f9"/>
                  </a:lnTo>
                  <a:lnTo>
                    <a:pt x="f10" y="f11"/>
                  </a:lnTo>
                  <a:lnTo>
                    <a:pt x="f10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5" y="f21"/>
                  </a:lnTo>
                  <a:lnTo>
                    <a:pt x="f22" y="f7"/>
                  </a:lnTo>
                </a:path>
              </a:pathLst>
            </a:custGeom>
            <a:noFill/>
            <a:ln w="30166">
              <a:solidFill>
                <a:srgbClr val="603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78" name="Freeform 186"/>
            <p:cNvSpPr/>
            <p:nvPr/>
          </p:nvSpPr>
          <p:spPr>
            <a:xfrm>
              <a:off x="2081558" y="5268434"/>
              <a:ext cx="517276" cy="358911"/>
            </a:xfrm>
            <a:custGeom>
              <a:avLst/>
              <a:gdLst>
                <a:gd name="f0" fmla="val 10800000"/>
                <a:gd name="f1" fmla="val 5400000"/>
                <a:gd name="f2" fmla="val 360"/>
                <a:gd name="f3" fmla="val 180"/>
                <a:gd name="f4" fmla="val w"/>
                <a:gd name="f5" fmla="val h"/>
                <a:gd name="f6" fmla="val 0"/>
                <a:gd name="f7" fmla="val 529"/>
                <a:gd name="f8" fmla="val 317"/>
                <a:gd name="f9" fmla="val 36"/>
                <a:gd name="f10" fmla="val 507"/>
                <a:gd name="f11" fmla="val 47"/>
                <a:gd name="f12" fmla="val 484"/>
                <a:gd name="f13" fmla="val 462"/>
                <a:gd name="f14" fmla="val 450"/>
                <a:gd name="f15" fmla="val 70"/>
                <a:gd name="f16" fmla="val 92"/>
                <a:gd name="f17" fmla="val 439"/>
                <a:gd name="f18" fmla="val 126"/>
                <a:gd name="f19" fmla="val 428"/>
                <a:gd name="f20" fmla="val 148"/>
                <a:gd name="f21" fmla="val 182"/>
                <a:gd name="f22" fmla="val 446"/>
                <a:gd name="f23" fmla="val 206"/>
                <a:gd name="f24" fmla="val 447"/>
                <a:gd name="f25" fmla="val 225"/>
                <a:gd name="f26" fmla="val 243"/>
                <a:gd name="f27" fmla="val 261"/>
                <a:gd name="f28" fmla="val 496"/>
                <a:gd name="f29" fmla="val 284"/>
                <a:gd name="f30" fmla="val 307"/>
                <a:gd name="f31" fmla="val 473"/>
                <a:gd name="f32" fmla="val 405"/>
                <a:gd name="f33" fmla="val 383"/>
                <a:gd name="f34" fmla="val 377"/>
                <a:gd name="f35" fmla="val 302"/>
                <a:gd name="f36" fmla="val 337"/>
                <a:gd name="f37" fmla="val 316"/>
                <a:gd name="f38" fmla="val 272"/>
                <a:gd name="f39" fmla="val 293"/>
                <a:gd name="f40" fmla="val 270"/>
                <a:gd name="f41" fmla="val 247"/>
                <a:gd name="f42" fmla="val 298"/>
                <a:gd name="f43" fmla="val 239"/>
                <a:gd name="f44" fmla="val 204"/>
                <a:gd name="f45" fmla="val 192"/>
                <a:gd name="f46" fmla="val 250"/>
                <a:gd name="f47" fmla="val 174"/>
                <a:gd name="f48" fmla="val 246"/>
                <a:gd name="f49" fmla="val 155"/>
                <a:gd name="f50" fmla="val 150"/>
                <a:gd name="f51" fmla="val 217"/>
                <a:gd name="f52" fmla="val 112"/>
                <a:gd name="f53" fmla="val 216"/>
                <a:gd name="f54" fmla="val 90"/>
                <a:gd name="f55" fmla="val 194"/>
                <a:gd name="f56" fmla="val 69"/>
                <a:gd name="f57" fmla="val 46"/>
                <a:gd name="f58" fmla="val 23"/>
                <a:gd name="f59" fmla="+- 0 0 -90"/>
                <a:gd name="f60" fmla="*/ f4 1 529"/>
                <a:gd name="f61" fmla="*/ f5 1 317"/>
                <a:gd name="f62" fmla="+- f8 0 f6"/>
                <a:gd name="f63" fmla="+- f7 0 f6"/>
                <a:gd name="f64" fmla="*/ f59 f0 1"/>
                <a:gd name="f65" fmla="*/ f63 1 529"/>
                <a:gd name="f66" fmla="*/ f62 1 317"/>
                <a:gd name="f67" fmla="*/ 298 f63 1"/>
                <a:gd name="f68" fmla="*/ 0 f62 1"/>
                <a:gd name="f69" fmla="*/ 20 f62 1"/>
                <a:gd name="f70" fmla="*/ 286 f63 1"/>
                <a:gd name="f71" fmla="*/ 25 f62 1"/>
                <a:gd name="f72" fmla="*/ 273 f63 1"/>
                <a:gd name="f73" fmla="*/ 261 f63 1"/>
                <a:gd name="f74" fmla="*/ 254 f63 1"/>
                <a:gd name="f75" fmla="*/ 37 f62 1"/>
                <a:gd name="f76" fmla="*/ 50 f62 1"/>
                <a:gd name="f77" fmla="*/ 248 f63 1"/>
                <a:gd name="f78" fmla="*/ 68 f62 1"/>
                <a:gd name="f79" fmla="*/ 241 f63 1"/>
                <a:gd name="f80" fmla="*/ 80 f62 1"/>
                <a:gd name="f81" fmla="*/ 98 f62 1"/>
                <a:gd name="f82" fmla="*/ 251 f63 1"/>
                <a:gd name="f83" fmla="*/ 112 f62 1"/>
                <a:gd name="f84" fmla="*/ 252 f63 1"/>
                <a:gd name="f85" fmla="*/ 121 f62 1"/>
                <a:gd name="f86" fmla="*/ 131 f62 1"/>
                <a:gd name="f87" fmla="*/ 141 f62 1"/>
                <a:gd name="f88" fmla="*/ 280 f63 1"/>
                <a:gd name="f89" fmla="*/ 153 f62 1"/>
                <a:gd name="f90" fmla="*/ 165 f62 1"/>
                <a:gd name="f91" fmla="*/ 267 f63 1"/>
                <a:gd name="f92" fmla="*/ 171 f62 1"/>
                <a:gd name="f93" fmla="*/ 229 f63 1"/>
                <a:gd name="f94" fmla="*/ 216 f63 1"/>
                <a:gd name="f95" fmla="*/ 212 f63 1"/>
                <a:gd name="f96" fmla="*/ 163 f62 1"/>
                <a:gd name="f97" fmla="*/ 202 f63 1"/>
                <a:gd name="f98" fmla="*/ 190 f63 1"/>
                <a:gd name="f99" fmla="*/ 178 f63 1"/>
                <a:gd name="f100" fmla="*/ 146 f62 1"/>
                <a:gd name="f101" fmla="*/ 165 f63 1"/>
                <a:gd name="f102" fmla="*/ 152 f63 1"/>
                <a:gd name="f103" fmla="*/ 140 f63 1"/>
                <a:gd name="f104" fmla="*/ 161 f62 1"/>
                <a:gd name="f105" fmla="*/ 135 f63 1"/>
                <a:gd name="f106" fmla="*/ 116 f63 1"/>
                <a:gd name="f107" fmla="*/ 108 f63 1"/>
                <a:gd name="f108" fmla="*/ 134 f62 1"/>
                <a:gd name="f109" fmla="*/ 98 f63 1"/>
                <a:gd name="f110" fmla="*/ 133 f62 1"/>
                <a:gd name="f111" fmla="*/ 88 f63 1"/>
                <a:gd name="f112" fmla="*/ 84 f63 1"/>
                <a:gd name="f113" fmla="*/ 117 f62 1"/>
                <a:gd name="f114" fmla="*/ 64 f63 1"/>
                <a:gd name="f115" fmla="*/ 116 f62 1"/>
                <a:gd name="f116" fmla="*/ 50 f63 1"/>
                <a:gd name="f117" fmla="*/ 105 f62 1"/>
                <a:gd name="f118" fmla="*/ 39 f63 1"/>
                <a:gd name="f119" fmla="*/ 26 f63 1"/>
                <a:gd name="f120" fmla="*/ 13 f63 1"/>
                <a:gd name="f121" fmla="*/ 0 f63 1"/>
                <a:gd name="f122" fmla="*/ 529 f63 1"/>
                <a:gd name="f123" fmla="*/ 317 f62 1"/>
                <a:gd name="f124" fmla="*/ f64 1 f3"/>
                <a:gd name="f125" fmla="*/ f67 1 529"/>
                <a:gd name="f126" fmla="*/ f68 1 317"/>
                <a:gd name="f127" fmla="*/ f69 1 317"/>
                <a:gd name="f128" fmla="*/ f70 1 529"/>
                <a:gd name="f129" fmla="*/ f71 1 317"/>
                <a:gd name="f130" fmla="*/ f72 1 529"/>
                <a:gd name="f131" fmla="*/ f73 1 529"/>
                <a:gd name="f132" fmla="*/ f74 1 529"/>
                <a:gd name="f133" fmla="*/ f75 1 317"/>
                <a:gd name="f134" fmla="*/ f76 1 317"/>
                <a:gd name="f135" fmla="*/ f77 1 529"/>
                <a:gd name="f136" fmla="*/ f78 1 317"/>
                <a:gd name="f137" fmla="*/ f79 1 529"/>
                <a:gd name="f138" fmla="*/ f80 1 317"/>
                <a:gd name="f139" fmla="*/ f81 1 317"/>
                <a:gd name="f140" fmla="*/ f82 1 529"/>
                <a:gd name="f141" fmla="*/ f83 1 317"/>
                <a:gd name="f142" fmla="*/ f84 1 529"/>
                <a:gd name="f143" fmla="*/ f85 1 317"/>
                <a:gd name="f144" fmla="*/ f86 1 317"/>
                <a:gd name="f145" fmla="*/ f87 1 317"/>
                <a:gd name="f146" fmla="*/ f88 1 529"/>
                <a:gd name="f147" fmla="*/ f89 1 317"/>
                <a:gd name="f148" fmla="*/ f90 1 317"/>
                <a:gd name="f149" fmla="*/ f91 1 529"/>
                <a:gd name="f150" fmla="*/ f92 1 317"/>
                <a:gd name="f151" fmla="*/ f93 1 529"/>
                <a:gd name="f152" fmla="*/ f94 1 529"/>
                <a:gd name="f153" fmla="*/ f95 1 529"/>
                <a:gd name="f154" fmla="*/ f96 1 317"/>
                <a:gd name="f155" fmla="*/ f97 1 529"/>
                <a:gd name="f156" fmla="*/ f98 1 529"/>
                <a:gd name="f157" fmla="*/ f99 1 529"/>
                <a:gd name="f158" fmla="*/ f100 1 317"/>
                <a:gd name="f159" fmla="*/ f101 1 529"/>
                <a:gd name="f160" fmla="*/ f102 1 529"/>
                <a:gd name="f161" fmla="*/ f103 1 529"/>
                <a:gd name="f162" fmla="*/ f104 1 317"/>
                <a:gd name="f163" fmla="*/ f105 1 529"/>
                <a:gd name="f164" fmla="*/ f106 1 529"/>
                <a:gd name="f165" fmla="*/ f107 1 529"/>
                <a:gd name="f166" fmla="*/ f108 1 317"/>
                <a:gd name="f167" fmla="*/ f109 1 529"/>
                <a:gd name="f168" fmla="*/ f110 1 317"/>
                <a:gd name="f169" fmla="*/ f111 1 529"/>
                <a:gd name="f170" fmla="*/ f112 1 529"/>
                <a:gd name="f171" fmla="*/ f113 1 317"/>
                <a:gd name="f172" fmla="*/ f114 1 529"/>
                <a:gd name="f173" fmla="*/ f115 1 317"/>
                <a:gd name="f174" fmla="*/ f116 1 529"/>
                <a:gd name="f175" fmla="*/ f117 1 317"/>
                <a:gd name="f176" fmla="*/ f118 1 529"/>
                <a:gd name="f177" fmla="*/ f119 1 529"/>
                <a:gd name="f178" fmla="*/ f120 1 529"/>
                <a:gd name="f179" fmla="*/ f121 1 529"/>
                <a:gd name="f180" fmla="*/ f122 1 529"/>
                <a:gd name="f181" fmla="*/ f123 1 317"/>
                <a:gd name="f182" fmla="+- f124 0 f1"/>
                <a:gd name="f183" fmla="*/ f125 1 f65"/>
                <a:gd name="f184" fmla="*/ f126 1 f66"/>
                <a:gd name="f185" fmla="*/ f127 1 f66"/>
                <a:gd name="f186" fmla="*/ f128 1 f65"/>
                <a:gd name="f187" fmla="*/ f129 1 f66"/>
                <a:gd name="f188" fmla="*/ f130 1 f65"/>
                <a:gd name="f189" fmla="*/ f131 1 f65"/>
                <a:gd name="f190" fmla="*/ f132 1 f65"/>
                <a:gd name="f191" fmla="*/ f133 1 f66"/>
                <a:gd name="f192" fmla="*/ f134 1 f66"/>
                <a:gd name="f193" fmla="*/ f135 1 f65"/>
                <a:gd name="f194" fmla="*/ f136 1 f66"/>
                <a:gd name="f195" fmla="*/ f137 1 f65"/>
                <a:gd name="f196" fmla="*/ f138 1 f66"/>
                <a:gd name="f197" fmla="*/ f139 1 f66"/>
                <a:gd name="f198" fmla="*/ f140 1 f65"/>
                <a:gd name="f199" fmla="*/ f141 1 f66"/>
                <a:gd name="f200" fmla="*/ f142 1 f65"/>
                <a:gd name="f201" fmla="*/ f143 1 f66"/>
                <a:gd name="f202" fmla="*/ f144 1 f66"/>
                <a:gd name="f203" fmla="*/ f145 1 f66"/>
                <a:gd name="f204" fmla="*/ f146 1 f65"/>
                <a:gd name="f205" fmla="*/ f147 1 f66"/>
                <a:gd name="f206" fmla="*/ f148 1 f66"/>
                <a:gd name="f207" fmla="*/ f149 1 f65"/>
                <a:gd name="f208" fmla="*/ f150 1 f66"/>
                <a:gd name="f209" fmla="*/ f151 1 f65"/>
                <a:gd name="f210" fmla="*/ f152 1 f65"/>
                <a:gd name="f211" fmla="*/ f153 1 f65"/>
                <a:gd name="f212" fmla="*/ f154 1 f66"/>
                <a:gd name="f213" fmla="*/ f155 1 f65"/>
                <a:gd name="f214" fmla="*/ f156 1 f65"/>
                <a:gd name="f215" fmla="*/ f157 1 f65"/>
                <a:gd name="f216" fmla="*/ f158 1 f66"/>
                <a:gd name="f217" fmla="*/ f159 1 f65"/>
                <a:gd name="f218" fmla="*/ f160 1 f65"/>
                <a:gd name="f219" fmla="*/ f161 1 f65"/>
                <a:gd name="f220" fmla="*/ f162 1 f66"/>
                <a:gd name="f221" fmla="*/ f163 1 f65"/>
                <a:gd name="f222" fmla="*/ f164 1 f65"/>
                <a:gd name="f223" fmla="*/ f165 1 f65"/>
                <a:gd name="f224" fmla="*/ f166 1 f66"/>
                <a:gd name="f225" fmla="*/ f167 1 f65"/>
                <a:gd name="f226" fmla="*/ f168 1 f66"/>
                <a:gd name="f227" fmla="*/ f169 1 f65"/>
                <a:gd name="f228" fmla="*/ f170 1 f65"/>
                <a:gd name="f229" fmla="*/ f171 1 f66"/>
                <a:gd name="f230" fmla="*/ f172 1 f65"/>
                <a:gd name="f231" fmla="*/ f173 1 f66"/>
                <a:gd name="f232" fmla="*/ f174 1 f65"/>
                <a:gd name="f233" fmla="*/ f175 1 f66"/>
                <a:gd name="f234" fmla="*/ f176 1 f65"/>
                <a:gd name="f235" fmla="*/ f177 1 f65"/>
                <a:gd name="f236" fmla="*/ f178 1 f65"/>
                <a:gd name="f237" fmla="*/ f179 1 f65"/>
                <a:gd name="f238" fmla="*/ f180 1 f65"/>
                <a:gd name="f239" fmla="*/ f181 1 f66"/>
                <a:gd name="f240" fmla="*/ f237 f60 1"/>
                <a:gd name="f241" fmla="*/ f238 f60 1"/>
                <a:gd name="f242" fmla="*/ f239 f61 1"/>
                <a:gd name="f243" fmla="*/ f184 f61 1"/>
                <a:gd name="f244" fmla="*/ f183 f60 1"/>
                <a:gd name="f245" fmla="*/ f185 f61 1"/>
                <a:gd name="f246" fmla="*/ f186 f60 1"/>
                <a:gd name="f247" fmla="*/ f187 f61 1"/>
                <a:gd name="f248" fmla="*/ f188 f60 1"/>
                <a:gd name="f249" fmla="*/ f189 f60 1"/>
                <a:gd name="f250" fmla="*/ f190 f60 1"/>
                <a:gd name="f251" fmla="*/ f191 f61 1"/>
                <a:gd name="f252" fmla="*/ f192 f61 1"/>
                <a:gd name="f253" fmla="*/ f193 f60 1"/>
                <a:gd name="f254" fmla="*/ f194 f61 1"/>
                <a:gd name="f255" fmla="*/ f195 f60 1"/>
                <a:gd name="f256" fmla="*/ f196 f61 1"/>
                <a:gd name="f257" fmla="*/ f197 f61 1"/>
                <a:gd name="f258" fmla="*/ f198 f60 1"/>
                <a:gd name="f259" fmla="*/ f199 f61 1"/>
                <a:gd name="f260" fmla="*/ f200 f60 1"/>
                <a:gd name="f261" fmla="*/ f201 f61 1"/>
                <a:gd name="f262" fmla="*/ f202 f61 1"/>
                <a:gd name="f263" fmla="*/ f203 f61 1"/>
                <a:gd name="f264" fmla="*/ f204 f60 1"/>
                <a:gd name="f265" fmla="*/ f205 f61 1"/>
                <a:gd name="f266" fmla="*/ f206 f61 1"/>
                <a:gd name="f267" fmla="*/ f207 f60 1"/>
                <a:gd name="f268" fmla="*/ f208 f61 1"/>
                <a:gd name="f269" fmla="*/ f209 f60 1"/>
                <a:gd name="f270" fmla="*/ f210 f60 1"/>
                <a:gd name="f271" fmla="*/ f211 f60 1"/>
                <a:gd name="f272" fmla="*/ f212 f61 1"/>
                <a:gd name="f273" fmla="*/ f213 f60 1"/>
                <a:gd name="f274" fmla="*/ f214 f60 1"/>
                <a:gd name="f275" fmla="*/ f215 f60 1"/>
                <a:gd name="f276" fmla="*/ f216 f61 1"/>
                <a:gd name="f277" fmla="*/ f217 f60 1"/>
                <a:gd name="f278" fmla="*/ f218 f60 1"/>
                <a:gd name="f279" fmla="*/ f219 f60 1"/>
                <a:gd name="f280" fmla="*/ f220 f61 1"/>
                <a:gd name="f281" fmla="*/ f221 f60 1"/>
                <a:gd name="f282" fmla="*/ f222 f60 1"/>
                <a:gd name="f283" fmla="*/ f223 f60 1"/>
                <a:gd name="f284" fmla="*/ f224 f61 1"/>
                <a:gd name="f285" fmla="*/ f225 f60 1"/>
                <a:gd name="f286" fmla="*/ f226 f61 1"/>
                <a:gd name="f287" fmla="*/ f227 f60 1"/>
                <a:gd name="f288" fmla="*/ f228 f60 1"/>
                <a:gd name="f289" fmla="*/ f229 f61 1"/>
                <a:gd name="f290" fmla="*/ f230 f60 1"/>
                <a:gd name="f291" fmla="*/ f231 f61 1"/>
                <a:gd name="f292" fmla="*/ f232 f60 1"/>
                <a:gd name="f293" fmla="*/ f233 f61 1"/>
                <a:gd name="f294" fmla="*/ f234 f60 1"/>
                <a:gd name="f295" fmla="*/ f235 f60 1"/>
                <a:gd name="f296" fmla="*/ f236 f6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82">
                  <a:pos x="f244" y="f243"/>
                </a:cxn>
                <a:cxn ang="f182">
                  <a:pos x="f244" y="f245"/>
                </a:cxn>
                <a:cxn ang="f182">
                  <a:pos x="f246" y="f247"/>
                </a:cxn>
                <a:cxn ang="f182">
                  <a:pos x="f248" y="f247"/>
                </a:cxn>
                <a:cxn ang="f182">
                  <a:pos x="f249" y="f247"/>
                </a:cxn>
                <a:cxn ang="f182">
                  <a:pos x="f250" y="f251"/>
                </a:cxn>
                <a:cxn ang="f182">
                  <a:pos x="f250" y="f252"/>
                </a:cxn>
                <a:cxn ang="f182">
                  <a:pos x="f253" y="f254"/>
                </a:cxn>
                <a:cxn ang="f182">
                  <a:pos x="f255" y="f256"/>
                </a:cxn>
                <a:cxn ang="f182">
                  <a:pos x="f253" y="f257"/>
                </a:cxn>
                <a:cxn ang="f182">
                  <a:pos x="f258" y="f259"/>
                </a:cxn>
                <a:cxn ang="f182">
                  <a:pos x="f260" y="f261"/>
                </a:cxn>
                <a:cxn ang="f182">
                  <a:pos x="f249" y="f262"/>
                </a:cxn>
                <a:cxn ang="f182">
                  <a:pos x="f248" y="f263"/>
                </a:cxn>
                <a:cxn ang="f182">
                  <a:pos x="f264" y="f265"/>
                </a:cxn>
                <a:cxn ang="f182">
                  <a:pos x="f264" y="f266"/>
                </a:cxn>
                <a:cxn ang="f182">
                  <a:pos x="f267" y="f268"/>
                </a:cxn>
                <a:cxn ang="f182">
                  <a:pos x="f250" y="f268"/>
                </a:cxn>
                <a:cxn ang="f182">
                  <a:pos x="f255" y="f268"/>
                </a:cxn>
                <a:cxn ang="f182">
                  <a:pos x="f269" y="f268"/>
                </a:cxn>
                <a:cxn ang="f182">
                  <a:pos x="f270" y="f268"/>
                </a:cxn>
                <a:cxn ang="f182">
                  <a:pos x="f271" y="f272"/>
                </a:cxn>
                <a:cxn ang="f182">
                  <a:pos x="f273" y="f265"/>
                </a:cxn>
                <a:cxn ang="f182">
                  <a:pos x="f274" y="f265"/>
                </a:cxn>
                <a:cxn ang="f182">
                  <a:pos x="f275" y="f276"/>
                </a:cxn>
                <a:cxn ang="f182">
                  <a:pos x="f277" y="f276"/>
                </a:cxn>
                <a:cxn ang="f182">
                  <a:pos x="f278" y="f276"/>
                </a:cxn>
                <a:cxn ang="f182">
                  <a:pos x="f279" y="f280"/>
                </a:cxn>
                <a:cxn ang="f182">
                  <a:pos x="f281" y="f280"/>
                </a:cxn>
                <a:cxn ang="f182">
                  <a:pos x="f282" y="f276"/>
                </a:cxn>
                <a:cxn ang="f182">
                  <a:pos x="f283" y="f284"/>
                </a:cxn>
                <a:cxn ang="f182">
                  <a:pos x="f285" y="f286"/>
                </a:cxn>
                <a:cxn ang="f182">
                  <a:pos x="f287" y="f286"/>
                </a:cxn>
                <a:cxn ang="f182">
                  <a:pos x="f288" y="f289"/>
                </a:cxn>
                <a:cxn ang="f182">
                  <a:pos x="f290" y="f291"/>
                </a:cxn>
                <a:cxn ang="f182">
                  <a:pos x="f292" y="f293"/>
                </a:cxn>
                <a:cxn ang="f182">
                  <a:pos x="f294" y="f293"/>
                </a:cxn>
                <a:cxn ang="f182">
                  <a:pos x="f295" y="f293"/>
                </a:cxn>
                <a:cxn ang="f182">
                  <a:pos x="f296" y="f293"/>
                </a:cxn>
                <a:cxn ang="f182">
                  <a:pos x="f240" y="f257"/>
                </a:cxn>
                <a:cxn ang="f182">
                  <a:pos x="f240" y="f256"/>
                </a:cxn>
              </a:cxnLst>
              <a:rect l="f240" t="f243" r="f241" b="f242"/>
              <a:pathLst>
                <a:path w="529" h="317">
                  <a:moveTo>
                    <a:pt x="f7" y="f6"/>
                  </a:moveTo>
                  <a:lnTo>
                    <a:pt x="f7" y="f9"/>
                  </a:lnTo>
                  <a:lnTo>
                    <a:pt x="f10" y="f11"/>
                  </a:lnTo>
                  <a:lnTo>
                    <a:pt x="f12" y="f11"/>
                  </a:lnTo>
                  <a:lnTo>
                    <a:pt x="f13" y="f11"/>
                  </a:lnTo>
                  <a:lnTo>
                    <a:pt x="f14" y="f15"/>
                  </a:lnTo>
                  <a:lnTo>
                    <a:pt x="f14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17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13" y="f26"/>
                  </a:lnTo>
                  <a:lnTo>
                    <a:pt x="f12" y="f27"/>
                  </a:lnTo>
                  <a:lnTo>
                    <a:pt x="f28" y="f29"/>
                  </a:lnTo>
                  <a:lnTo>
                    <a:pt x="f28" y="f30"/>
                  </a:lnTo>
                  <a:lnTo>
                    <a:pt x="f31" y="f8"/>
                  </a:lnTo>
                  <a:lnTo>
                    <a:pt x="f14" y="f8"/>
                  </a:lnTo>
                  <a:lnTo>
                    <a:pt x="f19" y="f8"/>
                  </a:lnTo>
                  <a:lnTo>
                    <a:pt x="f32" y="f8"/>
                  </a:lnTo>
                  <a:lnTo>
                    <a:pt x="f33" y="f8"/>
                  </a:lnTo>
                  <a:lnTo>
                    <a:pt x="f34" y="f35"/>
                  </a:lnTo>
                  <a:lnTo>
                    <a:pt x="f2" y="f29"/>
                  </a:lnTo>
                  <a:lnTo>
                    <a:pt x="f36" y="f29"/>
                  </a:lnTo>
                  <a:lnTo>
                    <a:pt x="f37" y="f38"/>
                  </a:lnTo>
                  <a:lnTo>
                    <a:pt x="f39" y="f38"/>
                  </a:lnTo>
                  <a:lnTo>
                    <a:pt x="f40" y="f38"/>
                  </a:lnTo>
                  <a:lnTo>
                    <a:pt x="f41" y="f42"/>
                  </a:lnTo>
                  <a:lnTo>
                    <a:pt x="f43" y="f42"/>
                  </a:lnTo>
                  <a:lnTo>
                    <a:pt x="f44" y="f38"/>
                  </a:lnTo>
                  <a:lnTo>
                    <a:pt x="f45" y="f46"/>
                  </a:lnTo>
                  <a:lnTo>
                    <a:pt x="f47" y="f48"/>
                  </a:lnTo>
                  <a:lnTo>
                    <a:pt x="f49" y="f48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5"/>
                  </a:lnTo>
                  <a:lnTo>
                    <a:pt x="f57" y="f55"/>
                  </a:lnTo>
                  <a:lnTo>
                    <a:pt x="f58" y="f55"/>
                  </a:lnTo>
                  <a:lnTo>
                    <a:pt x="f6" y="f21"/>
                  </a:lnTo>
                  <a:lnTo>
                    <a:pt x="f6" y="f20"/>
                  </a:lnTo>
                </a:path>
              </a:pathLst>
            </a:custGeom>
            <a:noFill/>
            <a:ln w="30166">
              <a:solidFill>
                <a:srgbClr val="6030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79" name="Rectangle 187"/>
            <p:cNvSpPr/>
            <p:nvPr/>
          </p:nvSpPr>
          <p:spPr>
            <a:xfrm>
              <a:off x="1724092" y="3554547"/>
              <a:ext cx="1504471" cy="169721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1">
              <a:spAutoFit/>
            </a:bodyPr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1100" b="1" kern="0" dirty="0">
                  <a:solidFill>
                    <a:srgbClr val="000000"/>
                  </a:solidFill>
                  <a:latin typeface="Times New Roman" pitchFamily="18"/>
                  <a:cs typeface="Times New Roman" pitchFamily="18"/>
                </a:rPr>
                <a:t>г.Нижний Новгород</a:t>
              </a:r>
              <a:endParaRPr lang="ru-RU" sz="1100" kern="0" dirty="0">
                <a:solidFill>
                  <a:srgbClr val="FFFFFF"/>
                </a:solidFill>
                <a:latin typeface="Times New Roman" pitchFamily="18"/>
                <a:cs typeface="Times New Roman" pitchFamily="18"/>
              </a:endParaRPr>
            </a:p>
          </p:txBody>
        </p:sp>
        <p:sp>
          <p:nvSpPr>
            <p:cNvPr id="180" name="Freeform 188"/>
            <p:cNvSpPr/>
            <p:nvPr/>
          </p:nvSpPr>
          <p:spPr>
            <a:xfrm>
              <a:off x="3006025" y="1481757"/>
              <a:ext cx="61548" cy="58427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3"/>
                <a:gd name="f7" fmla="val 516"/>
                <a:gd name="f8" fmla="val 12"/>
                <a:gd name="f9" fmla="val 420"/>
                <a:gd name="f10" fmla="val 23"/>
                <a:gd name="f11" fmla="val 364"/>
                <a:gd name="f12" fmla="val 46"/>
                <a:gd name="f13" fmla="val 284"/>
                <a:gd name="f14" fmla="val 227"/>
                <a:gd name="f15" fmla="val 176"/>
                <a:gd name="f16" fmla="val 57"/>
                <a:gd name="f17" fmla="+- 0 0 -90"/>
                <a:gd name="f18" fmla="*/ f3 1 63"/>
                <a:gd name="f19" fmla="*/ f4 1 516"/>
                <a:gd name="f20" fmla="+- f7 0 f5"/>
                <a:gd name="f21" fmla="+- f6 0 f5"/>
                <a:gd name="f22" fmla="*/ f17 f0 1"/>
                <a:gd name="f23" fmla="*/ f21 1 63"/>
                <a:gd name="f24" fmla="*/ f20 1 516"/>
                <a:gd name="f25" fmla="*/ 7 f21 1"/>
                <a:gd name="f26" fmla="*/ 275 f20 1"/>
                <a:gd name="f27" fmla="*/ 0 f21 1"/>
                <a:gd name="f28" fmla="*/ 223 f20 1"/>
                <a:gd name="f29" fmla="*/ 13 f21 1"/>
                <a:gd name="f30" fmla="*/ 194 f20 1"/>
                <a:gd name="f31" fmla="*/ 26 f21 1"/>
                <a:gd name="f32" fmla="*/ 151 f20 1"/>
                <a:gd name="f33" fmla="*/ 35 f21 1"/>
                <a:gd name="f34" fmla="*/ 121 f20 1"/>
                <a:gd name="f35" fmla="*/ 94 f20 1"/>
                <a:gd name="f36" fmla="*/ 32 f21 1"/>
                <a:gd name="f37" fmla="*/ 0 f20 1"/>
                <a:gd name="f38" fmla="*/ 63 f21 1"/>
                <a:gd name="f39" fmla="*/ 516 f20 1"/>
                <a:gd name="f40" fmla="*/ f22 1 f2"/>
                <a:gd name="f41" fmla="*/ f25 1 63"/>
                <a:gd name="f42" fmla="*/ f26 1 516"/>
                <a:gd name="f43" fmla="*/ f27 1 63"/>
                <a:gd name="f44" fmla="*/ f28 1 516"/>
                <a:gd name="f45" fmla="*/ f29 1 63"/>
                <a:gd name="f46" fmla="*/ f30 1 516"/>
                <a:gd name="f47" fmla="*/ f31 1 63"/>
                <a:gd name="f48" fmla="*/ f32 1 516"/>
                <a:gd name="f49" fmla="*/ f33 1 63"/>
                <a:gd name="f50" fmla="*/ f34 1 516"/>
                <a:gd name="f51" fmla="*/ f35 1 516"/>
                <a:gd name="f52" fmla="*/ f36 1 63"/>
                <a:gd name="f53" fmla="*/ f37 1 516"/>
                <a:gd name="f54" fmla="*/ f38 1 63"/>
                <a:gd name="f55" fmla="*/ f39 1 516"/>
                <a:gd name="f56" fmla="+- f40 0 f1"/>
                <a:gd name="f57" fmla="*/ f41 1 f23"/>
                <a:gd name="f58" fmla="*/ f42 1 f24"/>
                <a:gd name="f59" fmla="*/ f43 1 f23"/>
                <a:gd name="f60" fmla="*/ f44 1 f24"/>
                <a:gd name="f61" fmla="*/ f45 1 f23"/>
                <a:gd name="f62" fmla="*/ f46 1 f24"/>
                <a:gd name="f63" fmla="*/ f47 1 f23"/>
                <a:gd name="f64" fmla="*/ f48 1 f24"/>
                <a:gd name="f65" fmla="*/ f49 1 f23"/>
                <a:gd name="f66" fmla="*/ f50 1 f24"/>
                <a:gd name="f67" fmla="*/ f51 1 f24"/>
                <a:gd name="f68" fmla="*/ f52 1 f23"/>
                <a:gd name="f69" fmla="*/ f53 1 f24"/>
                <a:gd name="f70" fmla="*/ f54 1 f23"/>
                <a:gd name="f71" fmla="*/ f55 1 f24"/>
                <a:gd name="f72" fmla="*/ f59 f18 1"/>
                <a:gd name="f73" fmla="*/ f70 f18 1"/>
                <a:gd name="f74" fmla="*/ f71 f19 1"/>
                <a:gd name="f75" fmla="*/ f69 f19 1"/>
                <a:gd name="f76" fmla="*/ f57 f18 1"/>
                <a:gd name="f77" fmla="*/ f58 f19 1"/>
                <a:gd name="f78" fmla="*/ f60 f19 1"/>
                <a:gd name="f79" fmla="*/ f61 f18 1"/>
                <a:gd name="f80" fmla="*/ f62 f19 1"/>
                <a:gd name="f81" fmla="*/ f63 f18 1"/>
                <a:gd name="f82" fmla="*/ f64 f19 1"/>
                <a:gd name="f83" fmla="*/ f65 f18 1"/>
                <a:gd name="f84" fmla="*/ f66 f19 1"/>
                <a:gd name="f85" fmla="*/ f67 f19 1"/>
                <a:gd name="f86" fmla="*/ f6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6">
                  <a:pos x="f76" y="f77"/>
                </a:cxn>
                <a:cxn ang="f56">
                  <a:pos x="f72" y="f78"/>
                </a:cxn>
                <a:cxn ang="f56">
                  <a:pos x="f79" y="f80"/>
                </a:cxn>
                <a:cxn ang="f56">
                  <a:pos x="f81" y="f82"/>
                </a:cxn>
                <a:cxn ang="f56">
                  <a:pos x="f83" y="f84"/>
                </a:cxn>
                <a:cxn ang="f56">
                  <a:pos x="f83" y="f85"/>
                </a:cxn>
                <a:cxn ang="f56">
                  <a:pos x="f86" y="f75"/>
                </a:cxn>
              </a:cxnLst>
              <a:rect l="f72" t="f75" r="f73" b="f74"/>
              <a:pathLst>
                <a:path w="63" h="516">
                  <a:moveTo>
                    <a:pt x="f8" y="f7"/>
                  </a:moveTo>
                  <a:lnTo>
                    <a:pt x="f5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6" y="f14"/>
                  </a:lnTo>
                  <a:lnTo>
                    <a:pt x="f6" y="f15"/>
                  </a:lnTo>
                  <a:lnTo>
                    <a:pt x="f16" y="f5"/>
                  </a:lnTo>
                </a:path>
              </a:pathLst>
            </a:custGeom>
            <a:noFill/>
            <a:ln w="15873">
              <a:solidFill>
                <a:srgbClr val="97E4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81" name="Freeform 189"/>
            <p:cNvSpPr/>
            <p:nvPr/>
          </p:nvSpPr>
          <p:spPr>
            <a:xfrm>
              <a:off x="3169374" y="3171989"/>
              <a:ext cx="961162" cy="9737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83"/>
                <a:gd name="f7" fmla="val 84"/>
                <a:gd name="f8" fmla="val 39"/>
                <a:gd name="f9" fmla="val 89"/>
                <a:gd name="f10" fmla="val 67"/>
                <a:gd name="f11" fmla="val 167"/>
                <a:gd name="f12" fmla="val 51"/>
                <a:gd name="f13" fmla="val 263"/>
                <a:gd name="f14" fmla="val 73"/>
                <a:gd name="f15" fmla="val 341"/>
                <a:gd name="f16" fmla="val 436"/>
                <a:gd name="f17" fmla="val 642"/>
                <a:gd name="f18" fmla="val 34"/>
                <a:gd name="f19" fmla="val 871"/>
                <a:gd name="f20" fmla="+- 0 0 -90"/>
                <a:gd name="f21" fmla="*/ f3 1 983"/>
                <a:gd name="f22" fmla="*/ f4 1 84"/>
                <a:gd name="f23" fmla="+- f7 0 f5"/>
                <a:gd name="f24" fmla="+- f6 0 f5"/>
                <a:gd name="f25" fmla="*/ f20 f0 1"/>
                <a:gd name="f26" fmla="*/ f24 1 983"/>
                <a:gd name="f27" fmla="*/ f23 1 84"/>
                <a:gd name="f28" fmla="*/ 0 f24 1"/>
                <a:gd name="f29" fmla="*/ 21 f23 1"/>
                <a:gd name="f30" fmla="*/ 50 f24 1"/>
                <a:gd name="f31" fmla="*/ 37 f23 1"/>
                <a:gd name="f32" fmla="*/ 94 f24 1"/>
                <a:gd name="f33" fmla="*/ 29 f23 1"/>
                <a:gd name="f34" fmla="*/ 148 f24 1"/>
                <a:gd name="f35" fmla="*/ 40 f23 1"/>
                <a:gd name="f36" fmla="*/ 192 f24 1"/>
                <a:gd name="f37" fmla="*/ 47 f23 1"/>
                <a:gd name="f38" fmla="*/ 245 f24 1"/>
                <a:gd name="f39" fmla="*/ 362 f24 1"/>
                <a:gd name="f40" fmla="*/ 19 f23 1"/>
                <a:gd name="f41" fmla="*/ 491 f24 1"/>
                <a:gd name="f42" fmla="*/ 0 f23 1"/>
                <a:gd name="f43" fmla="*/ 554 f24 1"/>
                <a:gd name="f44" fmla="*/ 983 f24 1"/>
                <a:gd name="f45" fmla="*/ 84 f23 1"/>
                <a:gd name="f46" fmla="*/ f25 1 f2"/>
                <a:gd name="f47" fmla="*/ f28 1 983"/>
                <a:gd name="f48" fmla="*/ f29 1 84"/>
                <a:gd name="f49" fmla="*/ f30 1 983"/>
                <a:gd name="f50" fmla="*/ f31 1 84"/>
                <a:gd name="f51" fmla="*/ f32 1 983"/>
                <a:gd name="f52" fmla="*/ f33 1 84"/>
                <a:gd name="f53" fmla="*/ f34 1 983"/>
                <a:gd name="f54" fmla="*/ f35 1 84"/>
                <a:gd name="f55" fmla="*/ f36 1 983"/>
                <a:gd name="f56" fmla="*/ f37 1 84"/>
                <a:gd name="f57" fmla="*/ f38 1 983"/>
                <a:gd name="f58" fmla="*/ f39 1 983"/>
                <a:gd name="f59" fmla="*/ f40 1 84"/>
                <a:gd name="f60" fmla="*/ f41 1 983"/>
                <a:gd name="f61" fmla="*/ f42 1 84"/>
                <a:gd name="f62" fmla="*/ f43 1 983"/>
                <a:gd name="f63" fmla="*/ f44 1 983"/>
                <a:gd name="f64" fmla="*/ f45 1 84"/>
                <a:gd name="f65" fmla="+- f46 0 f1"/>
                <a:gd name="f66" fmla="*/ f47 1 f26"/>
                <a:gd name="f67" fmla="*/ f48 1 f27"/>
                <a:gd name="f68" fmla="*/ f49 1 f26"/>
                <a:gd name="f69" fmla="*/ f50 1 f27"/>
                <a:gd name="f70" fmla="*/ f51 1 f26"/>
                <a:gd name="f71" fmla="*/ f52 1 f27"/>
                <a:gd name="f72" fmla="*/ f53 1 f26"/>
                <a:gd name="f73" fmla="*/ f54 1 f27"/>
                <a:gd name="f74" fmla="*/ f55 1 f26"/>
                <a:gd name="f75" fmla="*/ f56 1 f27"/>
                <a:gd name="f76" fmla="*/ f57 1 f26"/>
                <a:gd name="f77" fmla="*/ f58 1 f26"/>
                <a:gd name="f78" fmla="*/ f59 1 f27"/>
                <a:gd name="f79" fmla="*/ f60 1 f26"/>
                <a:gd name="f80" fmla="*/ f61 1 f27"/>
                <a:gd name="f81" fmla="*/ f62 1 f26"/>
                <a:gd name="f82" fmla="*/ f63 1 f26"/>
                <a:gd name="f83" fmla="*/ f64 1 f27"/>
                <a:gd name="f84" fmla="*/ f66 f21 1"/>
                <a:gd name="f85" fmla="*/ f82 f21 1"/>
                <a:gd name="f86" fmla="*/ f83 f22 1"/>
                <a:gd name="f87" fmla="*/ f80 f22 1"/>
                <a:gd name="f88" fmla="*/ f67 f22 1"/>
                <a:gd name="f89" fmla="*/ f68 f21 1"/>
                <a:gd name="f90" fmla="*/ f69 f22 1"/>
                <a:gd name="f91" fmla="*/ f70 f21 1"/>
                <a:gd name="f92" fmla="*/ f71 f22 1"/>
                <a:gd name="f93" fmla="*/ f72 f21 1"/>
                <a:gd name="f94" fmla="*/ f73 f22 1"/>
                <a:gd name="f95" fmla="*/ f74 f21 1"/>
                <a:gd name="f96" fmla="*/ f75 f22 1"/>
                <a:gd name="f97" fmla="*/ f76 f21 1"/>
                <a:gd name="f98" fmla="*/ f77 f21 1"/>
                <a:gd name="f99" fmla="*/ f78 f22 1"/>
                <a:gd name="f100" fmla="*/ f79 f21 1"/>
                <a:gd name="f101" fmla="*/ f81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5">
                  <a:pos x="f84" y="f88"/>
                </a:cxn>
                <a:cxn ang="f65">
                  <a:pos x="f89" y="f90"/>
                </a:cxn>
                <a:cxn ang="f65">
                  <a:pos x="f91" y="f92"/>
                </a:cxn>
                <a:cxn ang="f65">
                  <a:pos x="f93" y="f94"/>
                </a:cxn>
                <a:cxn ang="f65">
                  <a:pos x="f95" y="f96"/>
                </a:cxn>
                <a:cxn ang="f65">
                  <a:pos x="f97" y="f96"/>
                </a:cxn>
                <a:cxn ang="f65">
                  <a:pos x="f98" y="f99"/>
                </a:cxn>
                <a:cxn ang="f65">
                  <a:pos x="f100" y="f87"/>
                </a:cxn>
                <a:cxn ang="f65">
                  <a:pos x="f101" y="f87"/>
                </a:cxn>
              </a:cxnLst>
              <a:rect l="f84" t="f87" r="f85" b="f86"/>
              <a:pathLst>
                <a:path w="983" h="84">
                  <a:moveTo>
                    <a:pt x="f5" y="f8"/>
                  </a:move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7"/>
                  </a:lnTo>
                  <a:lnTo>
                    <a:pt x="f16" y="f7"/>
                  </a:lnTo>
                  <a:lnTo>
                    <a:pt x="f17" y="f18"/>
                  </a:lnTo>
                  <a:lnTo>
                    <a:pt x="f19" y="f5"/>
                  </a:lnTo>
                  <a:lnTo>
                    <a:pt x="f6" y="f5"/>
                  </a:lnTo>
                </a:path>
              </a:pathLst>
            </a:custGeom>
            <a:noFill/>
            <a:ln w="15873">
              <a:solidFill>
                <a:srgbClr val="97E4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82" name="Freeform 190"/>
            <p:cNvSpPr/>
            <p:nvPr/>
          </p:nvSpPr>
          <p:spPr>
            <a:xfrm>
              <a:off x="2930267" y="3900940"/>
              <a:ext cx="1100837" cy="8346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127"/>
                <a:gd name="f7" fmla="val 73"/>
                <a:gd name="f8" fmla="val 134"/>
                <a:gd name="f9" fmla="val 28"/>
                <a:gd name="f10" fmla="val 245"/>
                <a:gd name="f11" fmla="val 23"/>
                <a:gd name="f12" fmla="val 457"/>
                <a:gd name="f13" fmla="val 642"/>
                <a:gd name="f14" fmla="val 17"/>
                <a:gd name="f15" fmla="val 798"/>
                <a:gd name="f16" fmla="val 39"/>
                <a:gd name="f17" fmla="val 837"/>
                <a:gd name="f18" fmla="val 45"/>
                <a:gd name="f19" fmla="val 62"/>
                <a:gd name="f20" fmla="+- 0 0 -90"/>
                <a:gd name="f21" fmla="*/ f3 1 1127"/>
                <a:gd name="f22" fmla="*/ f4 1 73"/>
                <a:gd name="f23" fmla="+- f7 0 f5"/>
                <a:gd name="f24" fmla="+- f6 0 f5"/>
                <a:gd name="f25" fmla="*/ f20 f0 1"/>
                <a:gd name="f26" fmla="*/ f24 1 1127"/>
                <a:gd name="f27" fmla="*/ f23 1 73"/>
                <a:gd name="f28" fmla="*/ 0 f24 1"/>
                <a:gd name="f29" fmla="*/ 40 f23 1"/>
                <a:gd name="f30" fmla="*/ 76 f24 1"/>
                <a:gd name="f31" fmla="*/ 16 f23 1"/>
                <a:gd name="f32" fmla="*/ 138 f24 1"/>
                <a:gd name="f33" fmla="*/ 13 f23 1"/>
                <a:gd name="f34" fmla="*/ 257 f24 1"/>
                <a:gd name="f35" fmla="*/ 0 f23 1"/>
                <a:gd name="f36" fmla="*/ 361 f24 1"/>
                <a:gd name="f37" fmla="*/ 10 f23 1"/>
                <a:gd name="f38" fmla="*/ 449 f24 1"/>
                <a:gd name="f39" fmla="*/ 21 f23 1"/>
                <a:gd name="f40" fmla="*/ 470 f24 1"/>
                <a:gd name="f41" fmla="*/ 25 f23 1"/>
                <a:gd name="f42" fmla="*/ 633 f24 1"/>
                <a:gd name="f43" fmla="*/ 35 f23 1"/>
                <a:gd name="f44" fmla="*/ 1127 f24 1"/>
                <a:gd name="f45" fmla="*/ 73 f23 1"/>
                <a:gd name="f46" fmla="*/ f25 1 f2"/>
                <a:gd name="f47" fmla="*/ f28 1 1127"/>
                <a:gd name="f48" fmla="*/ f29 1 73"/>
                <a:gd name="f49" fmla="*/ f30 1 1127"/>
                <a:gd name="f50" fmla="*/ f31 1 73"/>
                <a:gd name="f51" fmla="*/ f32 1 1127"/>
                <a:gd name="f52" fmla="*/ f33 1 73"/>
                <a:gd name="f53" fmla="*/ f34 1 1127"/>
                <a:gd name="f54" fmla="*/ f35 1 73"/>
                <a:gd name="f55" fmla="*/ f36 1 1127"/>
                <a:gd name="f56" fmla="*/ f37 1 73"/>
                <a:gd name="f57" fmla="*/ f38 1 1127"/>
                <a:gd name="f58" fmla="*/ f39 1 73"/>
                <a:gd name="f59" fmla="*/ f40 1 1127"/>
                <a:gd name="f60" fmla="*/ f41 1 73"/>
                <a:gd name="f61" fmla="*/ f42 1 1127"/>
                <a:gd name="f62" fmla="*/ f43 1 73"/>
                <a:gd name="f63" fmla="*/ f44 1 1127"/>
                <a:gd name="f64" fmla="*/ f45 1 73"/>
                <a:gd name="f65" fmla="+- f46 0 f1"/>
                <a:gd name="f66" fmla="*/ f47 1 f26"/>
                <a:gd name="f67" fmla="*/ f48 1 f27"/>
                <a:gd name="f68" fmla="*/ f49 1 f26"/>
                <a:gd name="f69" fmla="*/ f50 1 f27"/>
                <a:gd name="f70" fmla="*/ f51 1 f26"/>
                <a:gd name="f71" fmla="*/ f52 1 f27"/>
                <a:gd name="f72" fmla="*/ f53 1 f26"/>
                <a:gd name="f73" fmla="*/ f54 1 f27"/>
                <a:gd name="f74" fmla="*/ f55 1 f26"/>
                <a:gd name="f75" fmla="*/ f56 1 f27"/>
                <a:gd name="f76" fmla="*/ f57 1 f26"/>
                <a:gd name="f77" fmla="*/ f58 1 f27"/>
                <a:gd name="f78" fmla="*/ f59 1 f26"/>
                <a:gd name="f79" fmla="*/ f60 1 f27"/>
                <a:gd name="f80" fmla="*/ f61 1 f26"/>
                <a:gd name="f81" fmla="*/ f62 1 f27"/>
                <a:gd name="f82" fmla="*/ f63 1 f26"/>
                <a:gd name="f83" fmla="*/ f64 1 f27"/>
                <a:gd name="f84" fmla="*/ f66 f21 1"/>
                <a:gd name="f85" fmla="*/ f82 f21 1"/>
                <a:gd name="f86" fmla="*/ f83 f22 1"/>
                <a:gd name="f87" fmla="*/ f73 f22 1"/>
                <a:gd name="f88" fmla="*/ f67 f22 1"/>
                <a:gd name="f89" fmla="*/ f68 f21 1"/>
                <a:gd name="f90" fmla="*/ f69 f22 1"/>
                <a:gd name="f91" fmla="*/ f70 f21 1"/>
                <a:gd name="f92" fmla="*/ f71 f22 1"/>
                <a:gd name="f93" fmla="*/ f72 f21 1"/>
                <a:gd name="f94" fmla="*/ f74 f21 1"/>
                <a:gd name="f95" fmla="*/ f75 f22 1"/>
                <a:gd name="f96" fmla="*/ f76 f21 1"/>
                <a:gd name="f97" fmla="*/ f77 f22 1"/>
                <a:gd name="f98" fmla="*/ f78 f21 1"/>
                <a:gd name="f99" fmla="*/ f79 f22 1"/>
                <a:gd name="f100" fmla="*/ f80 f21 1"/>
                <a:gd name="f101" fmla="*/ f81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5">
                  <a:pos x="f84" y="f88"/>
                </a:cxn>
                <a:cxn ang="f65">
                  <a:pos x="f89" y="f90"/>
                </a:cxn>
                <a:cxn ang="f65">
                  <a:pos x="f91" y="f92"/>
                </a:cxn>
                <a:cxn ang="f65">
                  <a:pos x="f93" y="f87"/>
                </a:cxn>
                <a:cxn ang="f65">
                  <a:pos x="f94" y="f95"/>
                </a:cxn>
                <a:cxn ang="f65">
                  <a:pos x="f96" y="f97"/>
                </a:cxn>
                <a:cxn ang="f65">
                  <a:pos x="f98" y="f99"/>
                </a:cxn>
                <a:cxn ang="f65">
                  <a:pos x="f100" y="f101"/>
                </a:cxn>
              </a:cxnLst>
              <a:rect l="f84" t="f87" r="f85" b="f86"/>
              <a:pathLst>
                <a:path w="1127" h="73">
                  <a:moveTo>
                    <a:pt x="f5" y="f7"/>
                  </a:moveTo>
                  <a:lnTo>
                    <a:pt x="f8" y="f9"/>
                  </a:lnTo>
                  <a:lnTo>
                    <a:pt x="f10" y="f11"/>
                  </a:lnTo>
                  <a:lnTo>
                    <a:pt x="f12" y="f5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6" y="f19"/>
                  </a:lnTo>
                </a:path>
              </a:pathLst>
            </a:custGeom>
            <a:noFill/>
            <a:ln w="15873">
              <a:solidFill>
                <a:srgbClr val="97E4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83" name="Freeform 191"/>
            <p:cNvSpPr/>
            <p:nvPr/>
          </p:nvSpPr>
          <p:spPr>
            <a:xfrm>
              <a:off x="2891204" y="5082015"/>
              <a:ext cx="646297" cy="116298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58"/>
                <a:gd name="f7" fmla="val 1032"/>
                <a:gd name="f8" fmla="val 105"/>
                <a:gd name="f9" fmla="val 73"/>
                <a:gd name="f10" fmla="val 173"/>
                <a:gd name="f11" fmla="val 145"/>
                <a:gd name="f12" fmla="val 312"/>
                <a:gd name="f13" fmla="val 307"/>
                <a:gd name="f14" fmla="val 463"/>
                <a:gd name="f15" fmla="val 524"/>
                <a:gd name="f16" fmla="val 563"/>
                <a:gd name="f17" fmla="val 602"/>
                <a:gd name="f18" fmla="val 770"/>
                <a:gd name="f19" fmla="val 641"/>
                <a:gd name="f20" fmla="val 920"/>
                <a:gd name="f21" fmla="+- 0 0 -90"/>
                <a:gd name="f22" fmla="*/ f3 1 658"/>
                <a:gd name="f23" fmla="*/ f4 1 1032"/>
                <a:gd name="f24" fmla="+- f7 0 f5"/>
                <a:gd name="f25" fmla="+- f6 0 f5"/>
                <a:gd name="f26" fmla="*/ f21 f0 1"/>
                <a:gd name="f27" fmla="*/ f25 1 658"/>
                <a:gd name="f28" fmla="*/ f24 1 1032"/>
                <a:gd name="f29" fmla="*/ 0 f25 1"/>
                <a:gd name="f30" fmla="*/ 0 f24 1"/>
                <a:gd name="f31" fmla="*/ 60 f25 1"/>
                <a:gd name="f32" fmla="*/ 39 f24 1"/>
                <a:gd name="f33" fmla="*/ 98 f25 1"/>
                <a:gd name="f34" fmla="*/ 77 f24 1"/>
                <a:gd name="f35" fmla="*/ 176 f25 1"/>
                <a:gd name="f36" fmla="*/ 164 f24 1"/>
                <a:gd name="f37" fmla="*/ 262 f25 1"/>
                <a:gd name="f38" fmla="*/ 246 f24 1"/>
                <a:gd name="f39" fmla="*/ 296 f25 1"/>
                <a:gd name="f40" fmla="*/ 299 f24 1"/>
                <a:gd name="f41" fmla="*/ 341 f25 1"/>
                <a:gd name="f42" fmla="*/ 409 f24 1"/>
                <a:gd name="f43" fmla="*/ 362 f25 1"/>
                <a:gd name="f44" fmla="*/ 489 f24 1"/>
                <a:gd name="f45" fmla="*/ 372 f25 1"/>
                <a:gd name="f46" fmla="*/ 548 f24 1"/>
                <a:gd name="f47" fmla="*/ 658 f25 1"/>
                <a:gd name="f48" fmla="*/ 1032 f24 1"/>
                <a:gd name="f49" fmla="*/ f26 1 f2"/>
                <a:gd name="f50" fmla="*/ f29 1 658"/>
                <a:gd name="f51" fmla="*/ f30 1 1032"/>
                <a:gd name="f52" fmla="*/ f31 1 658"/>
                <a:gd name="f53" fmla="*/ f32 1 1032"/>
                <a:gd name="f54" fmla="*/ f33 1 658"/>
                <a:gd name="f55" fmla="*/ f34 1 1032"/>
                <a:gd name="f56" fmla="*/ f35 1 658"/>
                <a:gd name="f57" fmla="*/ f36 1 1032"/>
                <a:gd name="f58" fmla="*/ f37 1 658"/>
                <a:gd name="f59" fmla="*/ f38 1 1032"/>
                <a:gd name="f60" fmla="*/ f39 1 658"/>
                <a:gd name="f61" fmla="*/ f40 1 1032"/>
                <a:gd name="f62" fmla="*/ f41 1 658"/>
                <a:gd name="f63" fmla="*/ f42 1 1032"/>
                <a:gd name="f64" fmla="*/ f43 1 658"/>
                <a:gd name="f65" fmla="*/ f44 1 1032"/>
                <a:gd name="f66" fmla="*/ f45 1 658"/>
                <a:gd name="f67" fmla="*/ f46 1 1032"/>
                <a:gd name="f68" fmla="*/ f47 1 658"/>
                <a:gd name="f69" fmla="*/ f48 1 1032"/>
                <a:gd name="f70" fmla="+- f49 0 f1"/>
                <a:gd name="f71" fmla="*/ f50 1 f27"/>
                <a:gd name="f72" fmla="*/ f51 1 f28"/>
                <a:gd name="f73" fmla="*/ f52 1 f27"/>
                <a:gd name="f74" fmla="*/ f53 1 f28"/>
                <a:gd name="f75" fmla="*/ f54 1 f27"/>
                <a:gd name="f76" fmla="*/ f55 1 f28"/>
                <a:gd name="f77" fmla="*/ f56 1 f27"/>
                <a:gd name="f78" fmla="*/ f57 1 f28"/>
                <a:gd name="f79" fmla="*/ f58 1 f27"/>
                <a:gd name="f80" fmla="*/ f59 1 f28"/>
                <a:gd name="f81" fmla="*/ f60 1 f27"/>
                <a:gd name="f82" fmla="*/ f61 1 f28"/>
                <a:gd name="f83" fmla="*/ f62 1 f27"/>
                <a:gd name="f84" fmla="*/ f63 1 f28"/>
                <a:gd name="f85" fmla="*/ f64 1 f27"/>
                <a:gd name="f86" fmla="*/ f65 1 f28"/>
                <a:gd name="f87" fmla="*/ f66 1 f27"/>
                <a:gd name="f88" fmla="*/ f67 1 f28"/>
                <a:gd name="f89" fmla="*/ f68 1 f27"/>
                <a:gd name="f90" fmla="*/ f69 1 f28"/>
                <a:gd name="f91" fmla="*/ f71 f22 1"/>
                <a:gd name="f92" fmla="*/ f89 f22 1"/>
                <a:gd name="f93" fmla="*/ f90 f23 1"/>
                <a:gd name="f94" fmla="*/ f72 f23 1"/>
                <a:gd name="f95" fmla="*/ f73 f22 1"/>
                <a:gd name="f96" fmla="*/ f74 f23 1"/>
                <a:gd name="f97" fmla="*/ f75 f22 1"/>
                <a:gd name="f98" fmla="*/ f76 f23 1"/>
                <a:gd name="f99" fmla="*/ f77 f22 1"/>
                <a:gd name="f100" fmla="*/ f78 f23 1"/>
                <a:gd name="f101" fmla="*/ f79 f22 1"/>
                <a:gd name="f102" fmla="*/ f80 f23 1"/>
                <a:gd name="f103" fmla="*/ f81 f22 1"/>
                <a:gd name="f104" fmla="*/ f82 f23 1"/>
                <a:gd name="f105" fmla="*/ f83 f22 1"/>
                <a:gd name="f106" fmla="*/ f84 f23 1"/>
                <a:gd name="f107" fmla="*/ f85 f22 1"/>
                <a:gd name="f108" fmla="*/ f86 f23 1"/>
                <a:gd name="f109" fmla="*/ f87 f22 1"/>
                <a:gd name="f110" fmla="*/ f88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0">
                  <a:pos x="f91" y="f94"/>
                </a:cxn>
                <a:cxn ang="f70">
                  <a:pos x="f95" y="f96"/>
                </a:cxn>
                <a:cxn ang="f70">
                  <a:pos x="f97" y="f98"/>
                </a:cxn>
                <a:cxn ang="f70">
                  <a:pos x="f99" y="f100"/>
                </a:cxn>
                <a:cxn ang="f70">
                  <a:pos x="f101" y="f102"/>
                </a:cxn>
                <a:cxn ang="f70">
                  <a:pos x="f103" y="f104"/>
                </a:cxn>
                <a:cxn ang="f70">
                  <a:pos x="f105" y="f106"/>
                </a:cxn>
                <a:cxn ang="f70">
                  <a:pos x="f107" y="f108"/>
                </a:cxn>
                <a:cxn ang="f70">
                  <a:pos x="f109" y="f110"/>
                </a:cxn>
              </a:cxnLst>
              <a:rect l="f91" t="f94" r="f92" b="f93"/>
              <a:pathLst>
                <a:path w="658" h="1032">
                  <a:moveTo>
                    <a:pt x="f5" y="f5"/>
                  </a:moveTo>
                  <a:lnTo>
                    <a:pt x="f8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6" y="f7"/>
                  </a:lnTo>
                </a:path>
              </a:pathLst>
            </a:custGeom>
            <a:noFill/>
            <a:ln w="15873">
              <a:solidFill>
                <a:srgbClr val="97E4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84" name="Freeform 192"/>
            <p:cNvSpPr/>
            <p:nvPr/>
          </p:nvSpPr>
          <p:spPr>
            <a:xfrm>
              <a:off x="1047015" y="5278163"/>
              <a:ext cx="300654" cy="80824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07"/>
                <a:gd name="f7" fmla="val 719"/>
                <a:gd name="f8" fmla="val 246"/>
                <a:gd name="f9" fmla="val 22"/>
                <a:gd name="f10" fmla="val 189"/>
                <a:gd name="f11" fmla="val 72"/>
                <a:gd name="f12" fmla="val 173"/>
                <a:gd name="f13" fmla="val 150"/>
                <a:gd name="f14" fmla="val 178"/>
                <a:gd name="f15" fmla="val 251"/>
                <a:gd name="f16" fmla="val 123"/>
                <a:gd name="f17" fmla="val 301"/>
                <a:gd name="f18" fmla="val 111"/>
                <a:gd name="f19" fmla="val 379"/>
                <a:gd name="f20" fmla="val 100"/>
                <a:gd name="f21" fmla="val 457"/>
                <a:gd name="f22" fmla="val 496"/>
                <a:gd name="f23" fmla="val 44"/>
                <a:gd name="f24" fmla="val 529"/>
                <a:gd name="f25" fmla="val 39"/>
                <a:gd name="f26" fmla="val 574"/>
                <a:gd name="f27" fmla="val 652"/>
                <a:gd name="f28" fmla="+- 0 0 -90"/>
                <a:gd name="f29" fmla="*/ f3 1 307"/>
                <a:gd name="f30" fmla="*/ f4 1 719"/>
                <a:gd name="f31" fmla="+- f7 0 f5"/>
                <a:gd name="f32" fmla="+- f6 0 f5"/>
                <a:gd name="f33" fmla="*/ f28 f0 1"/>
                <a:gd name="f34" fmla="*/ f32 1 307"/>
                <a:gd name="f35" fmla="*/ f31 1 719"/>
                <a:gd name="f36" fmla="*/ 171 f32 1"/>
                <a:gd name="f37" fmla="*/ 0 f31 1"/>
                <a:gd name="f38" fmla="*/ 138 f32 1"/>
                <a:gd name="f39" fmla="*/ 12 f31 1"/>
                <a:gd name="f40" fmla="*/ 106 f32 1"/>
                <a:gd name="f41" fmla="*/ 38 f31 1"/>
                <a:gd name="f42" fmla="*/ 97 f32 1"/>
                <a:gd name="f43" fmla="*/ 79 f31 1"/>
                <a:gd name="f44" fmla="*/ 100 f32 1"/>
                <a:gd name="f45" fmla="*/ 133 f31 1"/>
                <a:gd name="f46" fmla="*/ 68 f32 1"/>
                <a:gd name="f47" fmla="*/ 158 f31 1"/>
                <a:gd name="f48" fmla="*/ 62 f32 1"/>
                <a:gd name="f49" fmla="*/ 200 f31 1"/>
                <a:gd name="f50" fmla="*/ 56 f32 1"/>
                <a:gd name="f51" fmla="*/ 241 f31 1"/>
                <a:gd name="f52" fmla="*/ 40 f32 1"/>
                <a:gd name="f53" fmla="*/ 262 f31 1"/>
                <a:gd name="f54" fmla="*/ 25 f32 1"/>
                <a:gd name="f55" fmla="*/ 279 f31 1"/>
                <a:gd name="f56" fmla="*/ 21 f32 1"/>
                <a:gd name="f57" fmla="*/ 303 f31 1"/>
                <a:gd name="f58" fmla="*/ 12 f32 1"/>
                <a:gd name="f59" fmla="*/ 344 f31 1"/>
                <a:gd name="f60" fmla="*/ 0 f32 1"/>
                <a:gd name="f61" fmla="*/ 379 f31 1"/>
                <a:gd name="f62" fmla="*/ 307 f32 1"/>
                <a:gd name="f63" fmla="*/ 719 f31 1"/>
                <a:gd name="f64" fmla="*/ f33 1 f2"/>
                <a:gd name="f65" fmla="*/ f36 1 307"/>
                <a:gd name="f66" fmla="*/ f37 1 719"/>
                <a:gd name="f67" fmla="*/ f38 1 307"/>
                <a:gd name="f68" fmla="*/ f39 1 719"/>
                <a:gd name="f69" fmla="*/ f40 1 307"/>
                <a:gd name="f70" fmla="*/ f41 1 719"/>
                <a:gd name="f71" fmla="*/ f42 1 307"/>
                <a:gd name="f72" fmla="*/ f43 1 719"/>
                <a:gd name="f73" fmla="*/ f44 1 307"/>
                <a:gd name="f74" fmla="*/ f45 1 719"/>
                <a:gd name="f75" fmla="*/ f46 1 307"/>
                <a:gd name="f76" fmla="*/ f47 1 719"/>
                <a:gd name="f77" fmla="*/ f48 1 307"/>
                <a:gd name="f78" fmla="*/ f49 1 719"/>
                <a:gd name="f79" fmla="*/ f50 1 307"/>
                <a:gd name="f80" fmla="*/ f51 1 719"/>
                <a:gd name="f81" fmla="*/ f52 1 307"/>
                <a:gd name="f82" fmla="*/ f53 1 719"/>
                <a:gd name="f83" fmla="*/ f54 1 307"/>
                <a:gd name="f84" fmla="*/ f55 1 719"/>
                <a:gd name="f85" fmla="*/ f56 1 307"/>
                <a:gd name="f86" fmla="*/ f57 1 719"/>
                <a:gd name="f87" fmla="*/ f58 1 307"/>
                <a:gd name="f88" fmla="*/ f59 1 719"/>
                <a:gd name="f89" fmla="*/ f60 1 307"/>
                <a:gd name="f90" fmla="*/ f61 1 719"/>
                <a:gd name="f91" fmla="*/ f62 1 307"/>
                <a:gd name="f92" fmla="*/ f63 1 719"/>
                <a:gd name="f93" fmla="+- f64 0 f1"/>
                <a:gd name="f94" fmla="*/ f65 1 f34"/>
                <a:gd name="f95" fmla="*/ f66 1 f35"/>
                <a:gd name="f96" fmla="*/ f67 1 f34"/>
                <a:gd name="f97" fmla="*/ f68 1 f35"/>
                <a:gd name="f98" fmla="*/ f69 1 f34"/>
                <a:gd name="f99" fmla="*/ f70 1 f35"/>
                <a:gd name="f100" fmla="*/ f71 1 f34"/>
                <a:gd name="f101" fmla="*/ f72 1 f35"/>
                <a:gd name="f102" fmla="*/ f73 1 f34"/>
                <a:gd name="f103" fmla="*/ f74 1 f35"/>
                <a:gd name="f104" fmla="*/ f75 1 f34"/>
                <a:gd name="f105" fmla="*/ f76 1 f35"/>
                <a:gd name="f106" fmla="*/ f77 1 f34"/>
                <a:gd name="f107" fmla="*/ f78 1 f35"/>
                <a:gd name="f108" fmla="*/ f79 1 f34"/>
                <a:gd name="f109" fmla="*/ f80 1 f35"/>
                <a:gd name="f110" fmla="*/ f81 1 f34"/>
                <a:gd name="f111" fmla="*/ f82 1 f35"/>
                <a:gd name="f112" fmla="*/ f83 1 f34"/>
                <a:gd name="f113" fmla="*/ f84 1 f35"/>
                <a:gd name="f114" fmla="*/ f85 1 f34"/>
                <a:gd name="f115" fmla="*/ f86 1 f35"/>
                <a:gd name="f116" fmla="*/ f87 1 f34"/>
                <a:gd name="f117" fmla="*/ f88 1 f35"/>
                <a:gd name="f118" fmla="*/ f89 1 f34"/>
                <a:gd name="f119" fmla="*/ f90 1 f35"/>
                <a:gd name="f120" fmla="*/ f91 1 f34"/>
                <a:gd name="f121" fmla="*/ f92 1 f35"/>
                <a:gd name="f122" fmla="*/ f118 f29 1"/>
                <a:gd name="f123" fmla="*/ f120 f29 1"/>
                <a:gd name="f124" fmla="*/ f121 f30 1"/>
                <a:gd name="f125" fmla="*/ f95 f30 1"/>
                <a:gd name="f126" fmla="*/ f94 f29 1"/>
                <a:gd name="f127" fmla="*/ f96 f29 1"/>
                <a:gd name="f128" fmla="*/ f97 f30 1"/>
                <a:gd name="f129" fmla="*/ f98 f29 1"/>
                <a:gd name="f130" fmla="*/ f99 f30 1"/>
                <a:gd name="f131" fmla="*/ f100 f29 1"/>
                <a:gd name="f132" fmla="*/ f101 f30 1"/>
                <a:gd name="f133" fmla="*/ f102 f29 1"/>
                <a:gd name="f134" fmla="*/ f103 f30 1"/>
                <a:gd name="f135" fmla="*/ f104 f29 1"/>
                <a:gd name="f136" fmla="*/ f105 f30 1"/>
                <a:gd name="f137" fmla="*/ f106 f29 1"/>
                <a:gd name="f138" fmla="*/ f107 f30 1"/>
                <a:gd name="f139" fmla="*/ f108 f29 1"/>
                <a:gd name="f140" fmla="*/ f109 f30 1"/>
                <a:gd name="f141" fmla="*/ f110 f29 1"/>
                <a:gd name="f142" fmla="*/ f111 f30 1"/>
                <a:gd name="f143" fmla="*/ f112 f29 1"/>
                <a:gd name="f144" fmla="*/ f113 f30 1"/>
                <a:gd name="f145" fmla="*/ f114 f29 1"/>
                <a:gd name="f146" fmla="*/ f115 f30 1"/>
                <a:gd name="f147" fmla="*/ f116 f29 1"/>
                <a:gd name="f148" fmla="*/ f117 f30 1"/>
                <a:gd name="f149" fmla="*/ f119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93">
                  <a:pos x="f126" y="f125"/>
                </a:cxn>
                <a:cxn ang="f93">
                  <a:pos x="f127" y="f128"/>
                </a:cxn>
                <a:cxn ang="f93">
                  <a:pos x="f129" y="f130"/>
                </a:cxn>
                <a:cxn ang="f93">
                  <a:pos x="f131" y="f132"/>
                </a:cxn>
                <a:cxn ang="f93">
                  <a:pos x="f133" y="f134"/>
                </a:cxn>
                <a:cxn ang="f93">
                  <a:pos x="f135" y="f136"/>
                </a:cxn>
                <a:cxn ang="f93">
                  <a:pos x="f137" y="f138"/>
                </a:cxn>
                <a:cxn ang="f93">
                  <a:pos x="f139" y="f140"/>
                </a:cxn>
                <a:cxn ang="f93">
                  <a:pos x="f141" y="f142"/>
                </a:cxn>
                <a:cxn ang="f93">
                  <a:pos x="f143" y="f144"/>
                </a:cxn>
                <a:cxn ang="f93">
                  <a:pos x="f145" y="f146"/>
                </a:cxn>
                <a:cxn ang="f93">
                  <a:pos x="f147" y="f148"/>
                </a:cxn>
                <a:cxn ang="f93">
                  <a:pos x="f122" y="f149"/>
                </a:cxn>
              </a:cxnLst>
              <a:rect l="f122" t="f125" r="f123" b="f124"/>
              <a:pathLst>
                <a:path w="307" h="719">
                  <a:moveTo>
                    <a:pt x="f6" y="f5"/>
                  </a:moveTo>
                  <a:lnTo>
                    <a:pt x="f8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1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9" y="f27"/>
                  </a:lnTo>
                  <a:lnTo>
                    <a:pt x="f5" y="f7"/>
                  </a:lnTo>
                </a:path>
              </a:pathLst>
            </a:custGeom>
            <a:noFill/>
            <a:ln w="15873">
              <a:solidFill>
                <a:srgbClr val="97E4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85" name="Freeform 193"/>
            <p:cNvSpPr/>
            <p:nvPr/>
          </p:nvSpPr>
          <p:spPr>
            <a:xfrm>
              <a:off x="175820" y="4912303"/>
              <a:ext cx="899605" cy="4451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21"/>
                <a:gd name="f7" fmla="val 39"/>
                <a:gd name="f8" fmla="val 12"/>
                <a:gd name="f9" fmla="val 787"/>
                <a:gd name="f10" fmla="val 692"/>
                <a:gd name="f11" fmla="val 6"/>
                <a:gd name="f12" fmla="val 602"/>
                <a:gd name="f13" fmla="val 23"/>
                <a:gd name="f14" fmla="val 541"/>
                <a:gd name="f15" fmla="val 34"/>
                <a:gd name="f16" fmla="val 457"/>
                <a:gd name="f17" fmla="val 357"/>
                <a:gd name="f18" fmla="val 284"/>
                <a:gd name="f19" fmla="val 189"/>
                <a:gd name="f20" fmla="val 111"/>
                <a:gd name="f21" fmla="val 27"/>
                <a:gd name="f22" fmla="+- 0 0 -90"/>
                <a:gd name="f23" fmla="*/ f3 1 921"/>
                <a:gd name="f24" fmla="*/ f4 1 39"/>
                <a:gd name="f25" fmla="+- f7 0 f5"/>
                <a:gd name="f26" fmla="+- f6 0 f5"/>
                <a:gd name="f27" fmla="*/ f22 f0 1"/>
                <a:gd name="f28" fmla="*/ f26 1 921"/>
                <a:gd name="f29" fmla="*/ f25 1 39"/>
                <a:gd name="f30" fmla="*/ 517 f26 1"/>
                <a:gd name="f31" fmla="*/ 6 f25 1"/>
                <a:gd name="f32" fmla="*/ 442 f26 1"/>
                <a:gd name="f33" fmla="*/ 0 f25 1"/>
                <a:gd name="f34" fmla="*/ 389 f26 1"/>
                <a:gd name="f35" fmla="*/ 3 f25 1"/>
                <a:gd name="f36" fmla="*/ 338 f26 1"/>
                <a:gd name="f37" fmla="*/ 11 f25 1"/>
                <a:gd name="f38" fmla="*/ 304 f26 1"/>
                <a:gd name="f39" fmla="*/ 17 f25 1"/>
                <a:gd name="f40" fmla="*/ 257 f26 1"/>
                <a:gd name="f41" fmla="*/ 20 f25 1"/>
                <a:gd name="f42" fmla="*/ 201 f26 1"/>
                <a:gd name="f43" fmla="*/ 159 f26 1"/>
                <a:gd name="f44" fmla="*/ 106 f26 1"/>
                <a:gd name="f45" fmla="*/ 63 f26 1"/>
                <a:gd name="f46" fmla="*/ 15 f26 1"/>
                <a:gd name="f47" fmla="*/ 0 f26 1"/>
                <a:gd name="f48" fmla="*/ 921 f26 1"/>
                <a:gd name="f49" fmla="*/ 39 f25 1"/>
                <a:gd name="f50" fmla="*/ f27 1 f2"/>
                <a:gd name="f51" fmla="*/ f30 1 921"/>
                <a:gd name="f52" fmla="*/ f31 1 39"/>
                <a:gd name="f53" fmla="*/ f32 1 921"/>
                <a:gd name="f54" fmla="*/ f33 1 39"/>
                <a:gd name="f55" fmla="*/ f34 1 921"/>
                <a:gd name="f56" fmla="*/ f35 1 39"/>
                <a:gd name="f57" fmla="*/ f36 1 921"/>
                <a:gd name="f58" fmla="*/ f37 1 39"/>
                <a:gd name="f59" fmla="*/ f38 1 921"/>
                <a:gd name="f60" fmla="*/ f39 1 39"/>
                <a:gd name="f61" fmla="*/ f40 1 921"/>
                <a:gd name="f62" fmla="*/ f41 1 39"/>
                <a:gd name="f63" fmla="*/ f42 1 921"/>
                <a:gd name="f64" fmla="*/ f43 1 921"/>
                <a:gd name="f65" fmla="*/ f44 1 921"/>
                <a:gd name="f66" fmla="*/ f45 1 921"/>
                <a:gd name="f67" fmla="*/ f46 1 921"/>
                <a:gd name="f68" fmla="*/ f47 1 921"/>
                <a:gd name="f69" fmla="*/ f48 1 921"/>
                <a:gd name="f70" fmla="*/ f49 1 39"/>
                <a:gd name="f71" fmla="+- f50 0 f1"/>
                <a:gd name="f72" fmla="*/ f51 1 f28"/>
                <a:gd name="f73" fmla="*/ f52 1 f29"/>
                <a:gd name="f74" fmla="*/ f53 1 f28"/>
                <a:gd name="f75" fmla="*/ f54 1 f29"/>
                <a:gd name="f76" fmla="*/ f55 1 f28"/>
                <a:gd name="f77" fmla="*/ f56 1 f29"/>
                <a:gd name="f78" fmla="*/ f57 1 f28"/>
                <a:gd name="f79" fmla="*/ f58 1 f29"/>
                <a:gd name="f80" fmla="*/ f59 1 f28"/>
                <a:gd name="f81" fmla="*/ f60 1 f29"/>
                <a:gd name="f82" fmla="*/ f61 1 f28"/>
                <a:gd name="f83" fmla="*/ f62 1 f29"/>
                <a:gd name="f84" fmla="*/ f63 1 f28"/>
                <a:gd name="f85" fmla="*/ f64 1 f28"/>
                <a:gd name="f86" fmla="*/ f65 1 f28"/>
                <a:gd name="f87" fmla="*/ f66 1 f28"/>
                <a:gd name="f88" fmla="*/ f67 1 f28"/>
                <a:gd name="f89" fmla="*/ f68 1 f28"/>
                <a:gd name="f90" fmla="*/ f69 1 f28"/>
                <a:gd name="f91" fmla="*/ f70 1 f29"/>
                <a:gd name="f92" fmla="*/ f89 f23 1"/>
                <a:gd name="f93" fmla="*/ f90 f23 1"/>
                <a:gd name="f94" fmla="*/ f91 f24 1"/>
                <a:gd name="f95" fmla="*/ f75 f24 1"/>
                <a:gd name="f96" fmla="*/ f72 f23 1"/>
                <a:gd name="f97" fmla="*/ f73 f24 1"/>
                <a:gd name="f98" fmla="*/ f74 f23 1"/>
                <a:gd name="f99" fmla="*/ f76 f23 1"/>
                <a:gd name="f100" fmla="*/ f77 f24 1"/>
                <a:gd name="f101" fmla="*/ f78 f23 1"/>
                <a:gd name="f102" fmla="*/ f79 f24 1"/>
                <a:gd name="f103" fmla="*/ f80 f23 1"/>
                <a:gd name="f104" fmla="*/ f81 f24 1"/>
                <a:gd name="f105" fmla="*/ f82 f23 1"/>
                <a:gd name="f106" fmla="*/ f83 f24 1"/>
                <a:gd name="f107" fmla="*/ f84 f23 1"/>
                <a:gd name="f108" fmla="*/ f85 f23 1"/>
                <a:gd name="f109" fmla="*/ f86 f23 1"/>
                <a:gd name="f110" fmla="*/ f87 f23 1"/>
                <a:gd name="f111" fmla="*/ f88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1">
                  <a:pos x="f96" y="f97"/>
                </a:cxn>
                <a:cxn ang="f71">
                  <a:pos x="f98" y="f95"/>
                </a:cxn>
                <a:cxn ang="f71">
                  <a:pos x="f99" y="f100"/>
                </a:cxn>
                <a:cxn ang="f71">
                  <a:pos x="f101" y="f102"/>
                </a:cxn>
                <a:cxn ang="f71">
                  <a:pos x="f103" y="f104"/>
                </a:cxn>
                <a:cxn ang="f71">
                  <a:pos x="f105" y="f106"/>
                </a:cxn>
                <a:cxn ang="f71">
                  <a:pos x="f107" y="f104"/>
                </a:cxn>
                <a:cxn ang="f71">
                  <a:pos x="f108" y="f104"/>
                </a:cxn>
                <a:cxn ang="f71">
                  <a:pos x="f109" y="f102"/>
                </a:cxn>
                <a:cxn ang="f71">
                  <a:pos x="f110" y="f102"/>
                </a:cxn>
                <a:cxn ang="f71">
                  <a:pos x="f111" y="f102"/>
                </a:cxn>
                <a:cxn ang="f71">
                  <a:pos x="f92" y="f102"/>
                </a:cxn>
              </a:cxnLst>
              <a:rect l="f92" t="f95" r="f93" b="f94"/>
              <a:pathLst>
                <a:path w="921" h="39">
                  <a:moveTo>
                    <a:pt x="f6" y="f8"/>
                  </a:moveTo>
                  <a:lnTo>
                    <a:pt x="f9" y="f5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7"/>
                  </a:lnTo>
                  <a:lnTo>
                    <a:pt x="f17" y="f15"/>
                  </a:lnTo>
                  <a:lnTo>
                    <a:pt x="f18" y="f15"/>
                  </a:lnTo>
                  <a:lnTo>
                    <a:pt x="f19" y="f13"/>
                  </a:lnTo>
                  <a:lnTo>
                    <a:pt x="f20" y="f13"/>
                  </a:lnTo>
                  <a:lnTo>
                    <a:pt x="f21" y="f13"/>
                  </a:lnTo>
                  <a:lnTo>
                    <a:pt x="f5" y="f13"/>
                  </a:lnTo>
                </a:path>
              </a:pathLst>
            </a:custGeom>
            <a:noFill/>
            <a:ln w="15873">
              <a:solidFill>
                <a:srgbClr val="97E4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86" name="Freeform 194"/>
            <p:cNvSpPr/>
            <p:nvPr/>
          </p:nvSpPr>
          <p:spPr>
            <a:xfrm>
              <a:off x="245653" y="3348660"/>
              <a:ext cx="1238143" cy="29492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67"/>
                <a:gd name="f7" fmla="val 263"/>
                <a:gd name="f8" fmla="val 1178"/>
                <a:gd name="f9" fmla="val 246"/>
                <a:gd name="f10" fmla="val 1088"/>
                <a:gd name="f11" fmla="val 224"/>
                <a:gd name="f12" fmla="val 966"/>
                <a:gd name="f13" fmla="val 195"/>
                <a:gd name="f14" fmla="val 843"/>
                <a:gd name="f15" fmla="val 726"/>
                <a:gd name="f16" fmla="val 207"/>
                <a:gd name="f17" fmla="val 625"/>
                <a:gd name="f18" fmla="val 475"/>
                <a:gd name="f19" fmla="val 151"/>
                <a:gd name="f20" fmla="val 397"/>
                <a:gd name="f21" fmla="val 112"/>
                <a:gd name="f22" fmla="val 307"/>
                <a:gd name="f23" fmla="val 84"/>
                <a:gd name="f24" fmla="val 240"/>
                <a:gd name="f25" fmla="val 190"/>
                <a:gd name="f26" fmla="val 56"/>
                <a:gd name="f27" fmla="val 90"/>
                <a:gd name="f28" fmla="val 12"/>
                <a:gd name="f29" fmla="val 6"/>
                <a:gd name="f30" fmla="+- 0 0 -90"/>
                <a:gd name="f31" fmla="*/ f3 1 1267"/>
                <a:gd name="f32" fmla="*/ f4 1 263"/>
                <a:gd name="f33" fmla="+- f7 0 f5"/>
                <a:gd name="f34" fmla="+- f6 0 f5"/>
                <a:gd name="f35" fmla="*/ f30 f0 1"/>
                <a:gd name="f36" fmla="*/ f34 1 1267"/>
                <a:gd name="f37" fmla="*/ f33 1 263"/>
                <a:gd name="f38" fmla="*/ 713 f34 1"/>
                <a:gd name="f39" fmla="*/ 138 f33 1"/>
                <a:gd name="f40" fmla="*/ 663 f34 1"/>
                <a:gd name="f41" fmla="*/ 129 f33 1"/>
                <a:gd name="f42" fmla="*/ 612 f34 1"/>
                <a:gd name="f43" fmla="*/ 118 f33 1"/>
                <a:gd name="f44" fmla="*/ 544 f34 1"/>
                <a:gd name="f45" fmla="*/ 102 f33 1"/>
                <a:gd name="f46" fmla="*/ 475 f34 1"/>
                <a:gd name="f47" fmla="*/ 409 f34 1"/>
                <a:gd name="f48" fmla="*/ 109 f33 1"/>
                <a:gd name="f49" fmla="*/ 352 f34 1"/>
                <a:gd name="f50" fmla="*/ 267 f34 1"/>
                <a:gd name="f51" fmla="*/ 79 f33 1"/>
                <a:gd name="f52" fmla="*/ 224 f34 1"/>
                <a:gd name="f53" fmla="*/ 59 f33 1"/>
                <a:gd name="f54" fmla="*/ 173 f34 1"/>
                <a:gd name="f55" fmla="*/ 44 f33 1"/>
                <a:gd name="f56" fmla="*/ 135 f34 1"/>
                <a:gd name="f57" fmla="*/ 107 f34 1"/>
                <a:gd name="f58" fmla="*/ 29 f33 1"/>
                <a:gd name="f59" fmla="*/ 50 f34 1"/>
                <a:gd name="f60" fmla="*/ 6 f33 1"/>
                <a:gd name="f61" fmla="*/ 31 f34 1"/>
                <a:gd name="f62" fmla="*/ 3 f33 1"/>
                <a:gd name="f63" fmla="*/ 0 f34 1"/>
                <a:gd name="f64" fmla="*/ 0 f33 1"/>
                <a:gd name="f65" fmla="*/ 1267 f34 1"/>
                <a:gd name="f66" fmla="*/ 263 f33 1"/>
                <a:gd name="f67" fmla="*/ f35 1 f2"/>
                <a:gd name="f68" fmla="*/ f38 1 1267"/>
                <a:gd name="f69" fmla="*/ f39 1 263"/>
                <a:gd name="f70" fmla="*/ f40 1 1267"/>
                <a:gd name="f71" fmla="*/ f41 1 263"/>
                <a:gd name="f72" fmla="*/ f42 1 1267"/>
                <a:gd name="f73" fmla="*/ f43 1 263"/>
                <a:gd name="f74" fmla="*/ f44 1 1267"/>
                <a:gd name="f75" fmla="*/ f45 1 263"/>
                <a:gd name="f76" fmla="*/ f46 1 1267"/>
                <a:gd name="f77" fmla="*/ f47 1 1267"/>
                <a:gd name="f78" fmla="*/ f48 1 263"/>
                <a:gd name="f79" fmla="*/ f49 1 1267"/>
                <a:gd name="f80" fmla="*/ f50 1 1267"/>
                <a:gd name="f81" fmla="*/ f51 1 263"/>
                <a:gd name="f82" fmla="*/ f52 1 1267"/>
                <a:gd name="f83" fmla="*/ f53 1 263"/>
                <a:gd name="f84" fmla="*/ f54 1 1267"/>
                <a:gd name="f85" fmla="*/ f55 1 263"/>
                <a:gd name="f86" fmla="*/ f56 1 1267"/>
                <a:gd name="f87" fmla="*/ f57 1 1267"/>
                <a:gd name="f88" fmla="*/ f58 1 263"/>
                <a:gd name="f89" fmla="*/ f59 1 1267"/>
                <a:gd name="f90" fmla="*/ f60 1 263"/>
                <a:gd name="f91" fmla="*/ f61 1 1267"/>
                <a:gd name="f92" fmla="*/ f62 1 263"/>
                <a:gd name="f93" fmla="*/ f63 1 1267"/>
                <a:gd name="f94" fmla="*/ f64 1 263"/>
                <a:gd name="f95" fmla="*/ f65 1 1267"/>
                <a:gd name="f96" fmla="*/ f66 1 263"/>
                <a:gd name="f97" fmla="+- f67 0 f1"/>
                <a:gd name="f98" fmla="*/ f68 1 f36"/>
                <a:gd name="f99" fmla="*/ f69 1 f37"/>
                <a:gd name="f100" fmla="*/ f70 1 f36"/>
                <a:gd name="f101" fmla="*/ f71 1 f37"/>
                <a:gd name="f102" fmla="*/ f72 1 f36"/>
                <a:gd name="f103" fmla="*/ f73 1 f37"/>
                <a:gd name="f104" fmla="*/ f74 1 f36"/>
                <a:gd name="f105" fmla="*/ f75 1 f37"/>
                <a:gd name="f106" fmla="*/ f76 1 f36"/>
                <a:gd name="f107" fmla="*/ f77 1 f36"/>
                <a:gd name="f108" fmla="*/ f78 1 f37"/>
                <a:gd name="f109" fmla="*/ f79 1 f36"/>
                <a:gd name="f110" fmla="*/ f80 1 f36"/>
                <a:gd name="f111" fmla="*/ f81 1 f37"/>
                <a:gd name="f112" fmla="*/ f82 1 f36"/>
                <a:gd name="f113" fmla="*/ f83 1 f37"/>
                <a:gd name="f114" fmla="*/ f84 1 f36"/>
                <a:gd name="f115" fmla="*/ f85 1 f37"/>
                <a:gd name="f116" fmla="*/ f86 1 f36"/>
                <a:gd name="f117" fmla="*/ f87 1 f36"/>
                <a:gd name="f118" fmla="*/ f88 1 f37"/>
                <a:gd name="f119" fmla="*/ f89 1 f36"/>
                <a:gd name="f120" fmla="*/ f90 1 f37"/>
                <a:gd name="f121" fmla="*/ f91 1 f36"/>
                <a:gd name="f122" fmla="*/ f92 1 f37"/>
                <a:gd name="f123" fmla="*/ f93 1 f36"/>
                <a:gd name="f124" fmla="*/ f94 1 f37"/>
                <a:gd name="f125" fmla="*/ f95 1 f36"/>
                <a:gd name="f126" fmla="*/ f96 1 f37"/>
                <a:gd name="f127" fmla="*/ f123 f31 1"/>
                <a:gd name="f128" fmla="*/ f125 f31 1"/>
                <a:gd name="f129" fmla="*/ f126 f32 1"/>
                <a:gd name="f130" fmla="*/ f124 f32 1"/>
                <a:gd name="f131" fmla="*/ f98 f31 1"/>
                <a:gd name="f132" fmla="*/ f99 f32 1"/>
                <a:gd name="f133" fmla="*/ f100 f31 1"/>
                <a:gd name="f134" fmla="*/ f101 f32 1"/>
                <a:gd name="f135" fmla="*/ f102 f31 1"/>
                <a:gd name="f136" fmla="*/ f103 f32 1"/>
                <a:gd name="f137" fmla="*/ f104 f31 1"/>
                <a:gd name="f138" fmla="*/ f105 f32 1"/>
                <a:gd name="f139" fmla="*/ f106 f31 1"/>
                <a:gd name="f140" fmla="*/ f107 f31 1"/>
                <a:gd name="f141" fmla="*/ f108 f32 1"/>
                <a:gd name="f142" fmla="*/ f109 f31 1"/>
                <a:gd name="f143" fmla="*/ f110 f31 1"/>
                <a:gd name="f144" fmla="*/ f111 f32 1"/>
                <a:gd name="f145" fmla="*/ f112 f31 1"/>
                <a:gd name="f146" fmla="*/ f113 f32 1"/>
                <a:gd name="f147" fmla="*/ f114 f31 1"/>
                <a:gd name="f148" fmla="*/ f115 f32 1"/>
                <a:gd name="f149" fmla="*/ f116 f31 1"/>
                <a:gd name="f150" fmla="*/ f117 f31 1"/>
                <a:gd name="f151" fmla="*/ f118 f32 1"/>
                <a:gd name="f152" fmla="*/ f119 f31 1"/>
                <a:gd name="f153" fmla="*/ f120 f32 1"/>
                <a:gd name="f154" fmla="*/ f121 f31 1"/>
                <a:gd name="f155" fmla="*/ f12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97">
                  <a:pos x="f131" y="f132"/>
                </a:cxn>
                <a:cxn ang="f97">
                  <a:pos x="f133" y="f134"/>
                </a:cxn>
                <a:cxn ang="f97">
                  <a:pos x="f135" y="f136"/>
                </a:cxn>
                <a:cxn ang="f97">
                  <a:pos x="f137" y="f138"/>
                </a:cxn>
                <a:cxn ang="f97">
                  <a:pos x="f139" y="f138"/>
                </a:cxn>
                <a:cxn ang="f97">
                  <a:pos x="f140" y="f141"/>
                </a:cxn>
                <a:cxn ang="f97">
                  <a:pos x="f142" y="f141"/>
                </a:cxn>
                <a:cxn ang="f97">
                  <a:pos x="f143" y="f144"/>
                </a:cxn>
                <a:cxn ang="f97">
                  <a:pos x="f145" y="f146"/>
                </a:cxn>
                <a:cxn ang="f97">
                  <a:pos x="f147" y="f148"/>
                </a:cxn>
                <a:cxn ang="f97">
                  <a:pos x="f149" y="f148"/>
                </a:cxn>
                <a:cxn ang="f97">
                  <a:pos x="f150" y="f151"/>
                </a:cxn>
                <a:cxn ang="f97">
                  <a:pos x="f152" y="f153"/>
                </a:cxn>
                <a:cxn ang="f97">
                  <a:pos x="f154" y="f155"/>
                </a:cxn>
                <a:cxn ang="f97">
                  <a:pos x="f127" y="f130"/>
                </a:cxn>
              </a:cxnLst>
              <a:rect l="f127" t="f130" r="f128" b="f129"/>
              <a:pathLst>
                <a:path w="1267" h="263">
                  <a:moveTo>
                    <a:pt x="f6" y="f7"/>
                  </a:moveTo>
                  <a:lnTo>
                    <a:pt x="f8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3"/>
                  </a:lnTo>
                  <a:lnTo>
                    <a:pt x="f15" y="f16"/>
                  </a:lnTo>
                  <a:lnTo>
                    <a:pt x="f17" y="f16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3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6" y="f29"/>
                  </a:lnTo>
                  <a:lnTo>
                    <a:pt x="f5" y="f5"/>
                  </a:lnTo>
                </a:path>
              </a:pathLst>
            </a:custGeom>
            <a:noFill/>
            <a:ln w="15873">
              <a:solidFill>
                <a:srgbClr val="97E4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87" name="Freeform 195"/>
            <p:cNvSpPr/>
            <p:nvPr/>
          </p:nvSpPr>
          <p:spPr>
            <a:xfrm>
              <a:off x="1019793" y="1463670"/>
              <a:ext cx="808457" cy="109343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26"/>
                <a:gd name="f7" fmla="val 970"/>
                <a:gd name="f8" fmla="val 748"/>
                <a:gd name="f9" fmla="val 920"/>
                <a:gd name="f10" fmla="val 703"/>
                <a:gd name="f11" fmla="val 848"/>
                <a:gd name="f12" fmla="val 664"/>
                <a:gd name="f13" fmla="val 781"/>
                <a:gd name="f14" fmla="val 603"/>
                <a:gd name="f15" fmla="val 692"/>
                <a:gd name="f16" fmla="val 530"/>
                <a:gd name="f17" fmla="val 636"/>
                <a:gd name="f18" fmla="val 424"/>
                <a:gd name="f19" fmla="val 519"/>
                <a:gd name="f20" fmla="val 290"/>
                <a:gd name="f21" fmla="val 362"/>
                <a:gd name="f22" fmla="val 251"/>
                <a:gd name="f23" fmla="val 240"/>
                <a:gd name="f24" fmla="val 190"/>
                <a:gd name="f25" fmla="val 140"/>
                <a:gd name="f26" fmla="val 44"/>
                <a:gd name="f27" fmla="val 67"/>
                <a:gd name="f28" fmla="+- 0 0 -90"/>
                <a:gd name="f29" fmla="*/ f3 1 826"/>
                <a:gd name="f30" fmla="*/ f4 1 970"/>
                <a:gd name="f31" fmla="+- f7 0 f5"/>
                <a:gd name="f32" fmla="+- f6 0 f5"/>
                <a:gd name="f33" fmla="*/ f28 f0 1"/>
                <a:gd name="f34" fmla="*/ f32 1 826"/>
                <a:gd name="f35" fmla="*/ f31 1 970"/>
                <a:gd name="f36" fmla="*/ 467 f32 1"/>
                <a:gd name="f37" fmla="*/ 516 f31 1"/>
                <a:gd name="f38" fmla="*/ 423 f32 1"/>
                <a:gd name="f39" fmla="*/ 489 f31 1"/>
                <a:gd name="f40" fmla="*/ 397 f32 1"/>
                <a:gd name="f41" fmla="*/ 451 f31 1"/>
                <a:gd name="f42" fmla="*/ 375 f32 1"/>
                <a:gd name="f43" fmla="*/ 416 f31 1"/>
                <a:gd name="f44" fmla="*/ 342 f32 1"/>
                <a:gd name="f45" fmla="*/ 369 f31 1"/>
                <a:gd name="f46" fmla="*/ 299 f32 1"/>
                <a:gd name="f47" fmla="*/ 338 f31 1"/>
                <a:gd name="f48" fmla="*/ 240 f32 1"/>
                <a:gd name="f49" fmla="*/ 276 f31 1"/>
                <a:gd name="f50" fmla="*/ 164 f32 1"/>
                <a:gd name="f51" fmla="*/ 192 f31 1"/>
                <a:gd name="f52" fmla="*/ 142 f32 1"/>
                <a:gd name="f53" fmla="*/ 127 f31 1"/>
                <a:gd name="f54" fmla="*/ 107 f32 1"/>
                <a:gd name="f55" fmla="*/ 75 f31 1"/>
                <a:gd name="f56" fmla="*/ 25 f32 1"/>
                <a:gd name="f57" fmla="*/ 36 f31 1"/>
                <a:gd name="f58" fmla="*/ 0 f32 1"/>
                <a:gd name="f59" fmla="*/ 0 f31 1"/>
                <a:gd name="f60" fmla="*/ 826 f32 1"/>
                <a:gd name="f61" fmla="*/ 970 f31 1"/>
                <a:gd name="f62" fmla="*/ f33 1 f2"/>
                <a:gd name="f63" fmla="*/ f36 1 826"/>
                <a:gd name="f64" fmla="*/ f37 1 970"/>
                <a:gd name="f65" fmla="*/ f38 1 826"/>
                <a:gd name="f66" fmla="*/ f39 1 970"/>
                <a:gd name="f67" fmla="*/ f40 1 826"/>
                <a:gd name="f68" fmla="*/ f41 1 970"/>
                <a:gd name="f69" fmla="*/ f42 1 826"/>
                <a:gd name="f70" fmla="*/ f43 1 970"/>
                <a:gd name="f71" fmla="*/ f44 1 826"/>
                <a:gd name="f72" fmla="*/ f45 1 970"/>
                <a:gd name="f73" fmla="*/ f46 1 826"/>
                <a:gd name="f74" fmla="*/ f47 1 970"/>
                <a:gd name="f75" fmla="*/ f48 1 826"/>
                <a:gd name="f76" fmla="*/ f49 1 970"/>
                <a:gd name="f77" fmla="*/ f50 1 826"/>
                <a:gd name="f78" fmla="*/ f51 1 970"/>
                <a:gd name="f79" fmla="*/ f52 1 826"/>
                <a:gd name="f80" fmla="*/ f53 1 970"/>
                <a:gd name="f81" fmla="*/ f54 1 826"/>
                <a:gd name="f82" fmla="*/ f55 1 970"/>
                <a:gd name="f83" fmla="*/ f56 1 826"/>
                <a:gd name="f84" fmla="*/ f57 1 970"/>
                <a:gd name="f85" fmla="*/ f58 1 826"/>
                <a:gd name="f86" fmla="*/ f59 1 970"/>
                <a:gd name="f87" fmla="*/ f60 1 826"/>
                <a:gd name="f88" fmla="*/ f61 1 970"/>
                <a:gd name="f89" fmla="+- f62 0 f1"/>
                <a:gd name="f90" fmla="*/ f63 1 f34"/>
                <a:gd name="f91" fmla="*/ f64 1 f35"/>
                <a:gd name="f92" fmla="*/ f65 1 f34"/>
                <a:gd name="f93" fmla="*/ f66 1 f35"/>
                <a:gd name="f94" fmla="*/ f67 1 f34"/>
                <a:gd name="f95" fmla="*/ f68 1 f35"/>
                <a:gd name="f96" fmla="*/ f69 1 f34"/>
                <a:gd name="f97" fmla="*/ f70 1 f35"/>
                <a:gd name="f98" fmla="*/ f71 1 f34"/>
                <a:gd name="f99" fmla="*/ f72 1 f35"/>
                <a:gd name="f100" fmla="*/ f73 1 f34"/>
                <a:gd name="f101" fmla="*/ f74 1 f35"/>
                <a:gd name="f102" fmla="*/ f75 1 f34"/>
                <a:gd name="f103" fmla="*/ f76 1 f35"/>
                <a:gd name="f104" fmla="*/ f77 1 f34"/>
                <a:gd name="f105" fmla="*/ f78 1 f35"/>
                <a:gd name="f106" fmla="*/ f79 1 f34"/>
                <a:gd name="f107" fmla="*/ f80 1 f35"/>
                <a:gd name="f108" fmla="*/ f81 1 f34"/>
                <a:gd name="f109" fmla="*/ f82 1 f35"/>
                <a:gd name="f110" fmla="*/ f83 1 f34"/>
                <a:gd name="f111" fmla="*/ f84 1 f35"/>
                <a:gd name="f112" fmla="*/ f85 1 f34"/>
                <a:gd name="f113" fmla="*/ f86 1 f35"/>
                <a:gd name="f114" fmla="*/ f87 1 f34"/>
                <a:gd name="f115" fmla="*/ f88 1 f35"/>
                <a:gd name="f116" fmla="*/ f112 f29 1"/>
                <a:gd name="f117" fmla="*/ f114 f29 1"/>
                <a:gd name="f118" fmla="*/ f115 f30 1"/>
                <a:gd name="f119" fmla="*/ f113 f30 1"/>
                <a:gd name="f120" fmla="*/ f90 f29 1"/>
                <a:gd name="f121" fmla="*/ f91 f30 1"/>
                <a:gd name="f122" fmla="*/ f92 f29 1"/>
                <a:gd name="f123" fmla="*/ f93 f30 1"/>
                <a:gd name="f124" fmla="*/ f94 f29 1"/>
                <a:gd name="f125" fmla="*/ f95 f30 1"/>
                <a:gd name="f126" fmla="*/ f96 f29 1"/>
                <a:gd name="f127" fmla="*/ f97 f30 1"/>
                <a:gd name="f128" fmla="*/ f98 f29 1"/>
                <a:gd name="f129" fmla="*/ f99 f30 1"/>
                <a:gd name="f130" fmla="*/ f100 f29 1"/>
                <a:gd name="f131" fmla="*/ f101 f30 1"/>
                <a:gd name="f132" fmla="*/ f102 f29 1"/>
                <a:gd name="f133" fmla="*/ f103 f30 1"/>
                <a:gd name="f134" fmla="*/ f104 f29 1"/>
                <a:gd name="f135" fmla="*/ f105 f30 1"/>
                <a:gd name="f136" fmla="*/ f106 f29 1"/>
                <a:gd name="f137" fmla="*/ f107 f30 1"/>
                <a:gd name="f138" fmla="*/ f108 f29 1"/>
                <a:gd name="f139" fmla="*/ f109 f30 1"/>
                <a:gd name="f140" fmla="*/ f110 f29 1"/>
                <a:gd name="f141" fmla="*/ f111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89">
                  <a:pos x="f120" y="f121"/>
                </a:cxn>
                <a:cxn ang="f89">
                  <a:pos x="f122" y="f123"/>
                </a:cxn>
                <a:cxn ang="f89">
                  <a:pos x="f124" y="f125"/>
                </a:cxn>
                <a:cxn ang="f89">
                  <a:pos x="f126" y="f127"/>
                </a:cxn>
                <a:cxn ang="f89">
                  <a:pos x="f128" y="f129"/>
                </a:cxn>
                <a:cxn ang="f89">
                  <a:pos x="f130" y="f131"/>
                </a:cxn>
                <a:cxn ang="f89">
                  <a:pos x="f132" y="f133"/>
                </a:cxn>
                <a:cxn ang="f89">
                  <a:pos x="f134" y="f135"/>
                </a:cxn>
                <a:cxn ang="f89">
                  <a:pos x="f136" y="f137"/>
                </a:cxn>
                <a:cxn ang="f89">
                  <a:pos x="f138" y="f139"/>
                </a:cxn>
                <a:cxn ang="f89">
                  <a:pos x="f140" y="f141"/>
                </a:cxn>
                <a:cxn ang="f89">
                  <a:pos x="f116" y="f119"/>
                </a:cxn>
              </a:cxnLst>
              <a:rect l="f116" t="f119" r="f117" b="f118"/>
              <a:pathLst>
                <a:path w="826" h="970">
                  <a:moveTo>
                    <a:pt x="f6" y="f7"/>
                  </a:moveTo>
                  <a:lnTo>
                    <a:pt x="f8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5" y="f5"/>
                  </a:lnTo>
                </a:path>
              </a:pathLst>
            </a:custGeom>
            <a:noFill/>
            <a:ln w="15873">
              <a:solidFill>
                <a:srgbClr val="97E4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88" name="Rectangle 197"/>
            <p:cNvSpPr/>
            <p:nvPr/>
          </p:nvSpPr>
          <p:spPr>
            <a:xfrm>
              <a:off x="3536323" y="2317830"/>
              <a:ext cx="609603" cy="154414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1">
              <a:spAutoFit/>
            </a:bodyPr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000" b="1" kern="0" dirty="0">
                <a:solidFill>
                  <a:srgbClr val="000000"/>
                </a:solidFill>
                <a:latin typeface="Courier New" pitchFamily="49"/>
                <a:cs typeface="Arial" pitchFamily="34"/>
              </a:endParaRPr>
            </a:p>
          </p:txBody>
        </p:sp>
        <p:sp>
          <p:nvSpPr>
            <p:cNvPr id="189" name="Rectangle 198"/>
            <p:cNvSpPr/>
            <p:nvPr/>
          </p:nvSpPr>
          <p:spPr>
            <a:xfrm>
              <a:off x="3068374" y="3407090"/>
              <a:ext cx="889718" cy="338554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vert="horz" wrap="none" lIns="0" tIns="0" rIns="0" bIns="0" anchor="t" anchorCtr="1" compatLnSpc="1">
              <a:spAutoFit/>
            </a:bodyPr>
            <a:lstStyle/>
            <a:p>
              <a:pPr algn="ctr"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1100" b="1" kern="0" dirty="0">
                  <a:solidFill>
                    <a:srgbClr val="000000"/>
                  </a:solidFill>
                  <a:latin typeface="Times New Roman" pitchFamily="18"/>
                  <a:cs typeface="Times New Roman" pitchFamily="18"/>
                </a:rPr>
                <a:t>РЕСПУБЛИКА</a:t>
              </a:r>
              <a:r>
                <a:rPr lang="en-US" sz="1100" b="1" kern="0" dirty="0">
                  <a:solidFill>
                    <a:srgbClr val="000000"/>
                  </a:solidFill>
                  <a:latin typeface="Times New Roman" pitchFamily="18"/>
                  <a:cs typeface="Times New Roman" pitchFamily="18"/>
                </a:rPr>
                <a:t> </a:t>
              </a:r>
              <a:endParaRPr lang="ru-RU" sz="1100" b="1" kern="0" dirty="0">
                <a:solidFill>
                  <a:srgbClr val="000000"/>
                </a:solidFill>
                <a:latin typeface="Times New Roman" pitchFamily="18"/>
                <a:cs typeface="Times New Roman" pitchFamily="18"/>
              </a:endParaRPr>
            </a:p>
            <a:p>
              <a:pPr algn="ctr"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1100" b="1" kern="0" dirty="0">
                  <a:solidFill>
                    <a:srgbClr val="000000"/>
                  </a:solidFill>
                  <a:latin typeface="Times New Roman" pitchFamily="18"/>
                  <a:cs typeface="Times New Roman" pitchFamily="18"/>
                </a:rPr>
                <a:t>МАРИЙ ЭЛ</a:t>
              </a:r>
            </a:p>
          </p:txBody>
        </p:sp>
        <p:sp>
          <p:nvSpPr>
            <p:cNvPr id="190" name="Rectangle 202"/>
            <p:cNvSpPr/>
            <p:nvPr/>
          </p:nvSpPr>
          <p:spPr>
            <a:xfrm>
              <a:off x="1546284" y="1608356"/>
              <a:ext cx="977052" cy="338554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vert="horz" wrap="none" lIns="0" tIns="0" rIns="0" bIns="0" anchor="t" anchorCtr="1" compatLnSpc="1">
              <a:spAutoFit/>
            </a:bodyPr>
            <a:lstStyle/>
            <a:p>
              <a:pPr algn="ctr"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1100" b="1" kern="0" dirty="0">
                  <a:solidFill>
                    <a:srgbClr val="000000"/>
                  </a:solidFill>
                  <a:latin typeface="Times New Roman" pitchFamily="18"/>
                  <a:cs typeface="Times New Roman" pitchFamily="18"/>
                </a:rPr>
                <a:t>КОСТРОМСКАЯ</a:t>
              </a:r>
            </a:p>
            <a:p>
              <a:pPr algn="ctr"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1100" b="1" kern="0" dirty="0">
                  <a:solidFill>
                    <a:srgbClr val="000000"/>
                  </a:solidFill>
                  <a:latin typeface="Times New Roman" pitchFamily="18"/>
                  <a:cs typeface="Times New Roman" pitchFamily="18"/>
                </a:rPr>
                <a:t>ОБЛАСТЬ</a:t>
              </a:r>
              <a:endParaRPr lang="ru-RU" sz="2000" b="1" kern="0" dirty="0">
                <a:solidFill>
                  <a:srgbClr val="000000"/>
                </a:solidFill>
                <a:latin typeface="Times New Roman" pitchFamily="18"/>
                <a:cs typeface="Times New Roman" pitchFamily="18"/>
              </a:endParaRPr>
            </a:p>
          </p:txBody>
        </p:sp>
        <p:sp>
          <p:nvSpPr>
            <p:cNvPr id="191" name="Rectangle 204"/>
            <p:cNvSpPr/>
            <p:nvPr/>
          </p:nvSpPr>
          <p:spPr>
            <a:xfrm>
              <a:off x="1745397" y="5760893"/>
              <a:ext cx="55" cy="153888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vert="horz" wrap="none" lIns="0" tIns="0" rIns="0" bIns="0" anchor="t" anchorCtr="0" compatLnSpc="1">
              <a:spAutoFit/>
            </a:bodyPr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000" b="1" kern="0" dirty="0">
                <a:solidFill>
                  <a:srgbClr val="000000"/>
                </a:solidFill>
                <a:latin typeface="Times New Roman" pitchFamily="18"/>
                <a:cs typeface="Times New Roman" pitchFamily="18"/>
              </a:endParaRPr>
            </a:p>
          </p:txBody>
        </p:sp>
        <p:sp>
          <p:nvSpPr>
            <p:cNvPr id="192" name="Rectangle 205"/>
            <p:cNvSpPr/>
            <p:nvPr/>
          </p:nvSpPr>
          <p:spPr>
            <a:xfrm>
              <a:off x="471738" y="5197486"/>
              <a:ext cx="1058216" cy="169721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1">
              <a:spAutoFit/>
            </a:bodyPr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1100" b="1" kern="0" dirty="0">
                  <a:solidFill>
                    <a:srgbClr val="000000"/>
                  </a:solidFill>
                  <a:latin typeface="Times New Roman" pitchFamily="18"/>
                  <a:cs typeface="Times New Roman" pitchFamily="18"/>
                </a:rPr>
                <a:t>РЯЗАНСКАЯ</a:t>
              </a:r>
            </a:p>
          </p:txBody>
        </p:sp>
        <p:sp>
          <p:nvSpPr>
            <p:cNvPr id="193" name="Rectangle 206"/>
            <p:cNvSpPr/>
            <p:nvPr/>
          </p:nvSpPr>
          <p:spPr>
            <a:xfrm>
              <a:off x="761750" y="5314337"/>
              <a:ext cx="55" cy="169277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vert="horz" wrap="none" lIns="0" tIns="0" rIns="0" bIns="0" anchor="t" anchorCtr="0" compatLnSpc="1">
              <a:spAutoFit/>
            </a:bodyPr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100" b="1" kern="0" dirty="0">
                <a:solidFill>
                  <a:srgbClr val="000000"/>
                </a:solidFill>
                <a:latin typeface="Times New Roman" pitchFamily="18"/>
                <a:cs typeface="Times New Roman" pitchFamily="18"/>
              </a:endParaRPr>
            </a:p>
          </p:txBody>
        </p:sp>
        <p:sp>
          <p:nvSpPr>
            <p:cNvPr id="194" name="Rectangle 207"/>
            <p:cNvSpPr/>
            <p:nvPr/>
          </p:nvSpPr>
          <p:spPr>
            <a:xfrm>
              <a:off x="603129" y="3912077"/>
              <a:ext cx="55" cy="153888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vert="horz" wrap="none" lIns="0" tIns="0" rIns="0" bIns="0" anchor="t" anchorCtr="0" compatLnSpc="1">
              <a:spAutoFit/>
            </a:bodyPr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000" kern="0" dirty="0">
                <a:solidFill>
                  <a:srgbClr val="000000"/>
                </a:solidFill>
                <a:latin typeface="Courier New" pitchFamily="49"/>
                <a:cs typeface="Arial" pitchFamily="34"/>
              </a:endParaRPr>
            </a:p>
          </p:txBody>
        </p:sp>
        <p:sp>
          <p:nvSpPr>
            <p:cNvPr id="195" name="Rectangle 213"/>
            <p:cNvSpPr/>
            <p:nvPr/>
          </p:nvSpPr>
          <p:spPr>
            <a:xfrm>
              <a:off x="773582" y="4769007"/>
              <a:ext cx="1742398" cy="215624"/>
            </a:xfrm>
            <a:prstGeom prst="rect">
              <a:avLst/>
            </a:prstGeom>
            <a:solidFill>
              <a:srgbClr val="C00000"/>
            </a:solidFill>
            <a:ln>
              <a:noFill/>
              <a:prstDash val="solid"/>
            </a:ln>
          </p:spPr>
          <p:txBody>
            <a:bodyPr vert="horz" wrap="square" lIns="0" tIns="0" rIns="0" bIns="0" anchor="t" anchorCtr="1" compatLnSpc="1">
              <a:spAutoFit/>
            </a:bodyPr>
            <a:lstStyle/>
            <a:p>
              <a:pPr algn="ctr"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1400" b="1" kern="0" dirty="0">
                  <a:solidFill>
                    <a:srgbClr val="000000"/>
                  </a:solidFill>
                  <a:latin typeface="Times New Roman" pitchFamily="18"/>
                </a:rPr>
                <a:t> </a:t>
              </a:r>
              <a:r>
                <a:rPr lang="ru-RU" sz="1400" b="1" kern="0" dirty="0">
                  <a:solidFill>
                    <a:srgbClr val="FFFFFF"/>
                  </a:solidFill>
                  <a:latin typeface="Times New Roman" pitchFamily="18"/>
                </a:rPr>
                <a:t>г.о.г.  Кулебаки</a:t>
              </a:r>
            </a:p>
          </p:txBody>
        </p:sp>
        <p:sp>
          <p:nvSpPr>
            <p:cNvPr id="196" name="Rectangle 214"/>
            <p:cNvSpPr/>
            <p:nvPr/>
          </p:nvSpPr>
          <p:spPr>
            <a:xfrm>
              <a:off x="444517" y="5733068"/>
              <a:ext cx="1179" cy="1389"/>
            </a:xfrm>
            <a:prstGeom prst="rect">
              <a:avLst/>
            </a:prstGeom>
            <a:solidFill>
              <a:srgbClr val="541C00"/>
            </a:solidFill>
            <a:ln>
              <a:noFill/>
              <a:prstDash val="solid"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97" name="Line 215"/>
            <p:cNvSpPr/>
            <p:nvPr/>
          </p:nvSpPr>
          <p:spPr>
            <a:xfrm>
              <a:off x="444517" y="5733068"/>
              <a:ext cx="1179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*/ f7 f0 1"/>
                <a:gd name="f13" fmla="*/ f8 f0 1"/>
                <a:gd name="f14" fmla="?: f9 f3 1"/>
                <a:gd name="f15" fmla="?: f10 f4 1"/>
                <a:gd name="f16" fmla="?: f11 f5 1"/>
                <a:gd name="f17" fmla="*/ f12 1 f2"/>
                <a:gd name="f18" fmla="*/ f13 1 f2"/>
                <a:gd name="f19" fmla="*/ f14 1 21600"/>
                <a:gd name="f20" fmla="*/ f15 1 21600"/>
                <a:gd name="f21" fmla="*/ 21600 f14 1"/>
                <a:gd name="f22" fmla="*/ 21600 f15 1"/>
                <a:gd name="f23" fmla="+- f17 0 f1"/>
                <a:gd name="f24" fmla="+- f18 0 f1"/>
                <a:gd name="f25" fmla="min f20 f19"/>
                <a:gd name="f26" fmla="*/ f21 1 f16"/>
                <a:gd name="f27" fmla="*/ f22 1 f16"/>
                <a:gd name="f28" fmla="val f26"/>
                <a:gd name="f29" fmla="val f27"/>
                <a:gd name="f30" fmla="*/ f6 f25 1"/>
                <a:gd name="f31" fmla="*/ f28 f25 1"/>
                <a:gd name="f32" fmla="*/ f29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30" y="f30"/>
                </a:cxn>
                <a:cxn ang="f24">
                  <a:pos x="f31" y="f32"/>
                </a:cxn>
              </a:cxnLst>
              <a:rect l="f30" t="f30" r="f31" b="f32"/>
              <a:pathLst>
                <a:path>
                  <a:moveTo>
                    <a:pt x="f30" y="f30"/>
                  </a:moveTo>
                  <a:lnTo>
                    <a:pt x="f31" y="f32"/>
                  </a:lnTo>
                </a:path>
              </a:pathLst>
            </a:custGeom>
            <a:noFill/>
            <a:ln w="0">
              <a:solidFill>
                <a:srgbClr val="541C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98" name="Line 216"/>
            <p:cNvSpPr/>
            <p:nvPr/>
          </p:nvSpPr>
          <p:spPr>
            <a:xfrm>
              <a:off x="444517" y="5733068"/>
              <a:ext cx="0" cy="138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*/ f7 f0 1"/>
                <a:gd name="f13" fmla="*/ f8 f0 1"/>
                <a:gd name="f14" fmla="?: f9 f3 1"/>
                <a:gd name="f15" fmla="?: f10 f4 1"/>
                <a:gd name="f16" fmla="?: f11 f5 1"/>
                <a:gd name="f17" fmla="*/ f12 1 f2"/>
                <a:gd name="f18" fmla="*/ f13 1 f2"/>
                <a:gd name="f19" fmla="*/ f14 1 21600"/>
                <a:gd name="f20" fmla="*/ f15 1 21600"/>
                <a:gd name="f21" fmla="*/ 21600 f14 1"/>
                <a:gd name="f22" fmla="*/ 21600 f15 1"/>
                <a:gd name="f23" fmla="+- f17 0 f1"/>
                <a:gd name="f24" fmla="+- f18 0 f1"/>
                <a:gd name="f25" fmla="min f20 f19"/>
                <a:gd name="f26" fmla="*/ f21 1 f16"/>
                <a:gd name="f27" fmla="*/ f22 1 f16"/>
                <a:gd name="f28" fmla="val f26"/>
                <a:gd name="f29" fmla="val f27"/>
                <a:gd name="f30" fmla="*/ f6 f25 1"/>
                <a:gd name="f31" fmla="*/ f28 f25 1"/>
                <a:gd name="f32" fmla="*/ f29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30" y="f30"/>
                </a:cxn>
                <a:cxn ang="f24">
                  <a:pos x="f31" y="f32"/>
                </a:cxn>
              </a:cxnLst>
              <a:rect l="f30" t="f30" r="f31" b="f32"/>
              <a:pathLst>
                <a:path>
                  <a:moveTo>
                    <a:pt x="f30" y="f30"/>
                  </a:moveTo>
                  <a:lnTo>
                    <a:pt x="f31" y="f32"/>
                  </a:lnTo>
                </a:path>
              </a:pathLst>
            </a:custGeom>
            <a:noFill/>
            <a:ln w="0">
              <a:solidFill>
                <a:srgbClr val="541C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199" name="Rectangle 217"/>
            <p:cNvSpPr/>
            <p:nvPr/>
          </p:nvSpPr>
          <p:spPr>
            <a:xfrm>
              <a:off x="444517" y="5733068"/>
              <a:ext cx="1179" cy="1389"/>
            </a:xfrm>
            <a:prstGeom prst="rect">
              <a:avLst/>
            </a:prstGeom>
            <a:solidFill>
              <a:srgbClr val="541C00"/>
            </a:solidFill>
            <a:ln>
              <a:noFill/>
              <a:prstDash val="solid"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200" name="Line 218"/>
            <p:cNvSpPr/>
            <p:nvPr/>
          </p:nvSpPr>
          <p:spPr>
            <a:xfrm>
              <a:off x="444517" y="5733068"/>
              <a:ext cx="1179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*/ f7 f0 1"/>
                <a:gd name="f13" fmla="*/ f8 f0 1"/>
                <a:gd name="f14" fmla="?: f9 f3 1"/>
                <a:gd name="f15" fmla="?: f10 f4 1"/>
                <a:gd name="f16" fmla="?: f11 f5 1"/>
                <a:gd name="f17" fmla="*/ f12 1 f2"/>
                <a:gd name="f18" fmla="*/ f13 1 f2"/>
                <a:gd name="f19" fmla="*/ f14 1 21600"/>
                <a:gd name="f20" fmla="*/ f15 1 21600"/>
                <a:gd name="f21" fmla="*/ 21600 f14 1"/>
                <a:gd name="f22" fmla="*/ 21600 f15 1"/>
                <a:gd name="f23" fmla="+- f17 0 f1"/>
                <a:gd name="f24" fmla="+- f18 0 f1"/>
                <a:gd name="f25" fmla="min f20 f19"/>
                <a:gd name="f26" fmla="*/ f21 1 f16"/>
                <a:gd name="f27" fmla="*/ f22 1 f16"/>
                <a:gd name="f28" fmla="val f26"/>
                <a:gd name="f29" fmla="val f27"/>
                <a:gd name="f30" fmla="*/ f6 f25 1"/>
                <a:gd name="f31" fmla="*/ f28 f25 1"/>
                <a:gd name="f32" fmla="*/ f29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30" y="f30"/>
                </a:cxn>
                <a:cxn ang="f24">
                  <a:pos x="f31" y="f32"/>
                </a:cxn>
              </a:cxnLst>
              <a:rect l="f30" t="f30" r="f31" b="f32"/>
              <a:pathLst>
                <a:path>
                  <a:moveTo>
                    <a:pt x="f30" y="f30"/>
                  </a:moveTo>
                  <a:lnTo>
                    <a:pt x="f31" y="f32"/>
                  </a:lnTo>
                </a:path>
              </a:pathLst>
            </a:custGeom>
            <a:noFill/>
            <a:ln w="0">
              <a:solidFill>
                <a:srgbClr val="541C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201" name="Line 219"/>
            <p:cNvSpPr/>
            <p:nvPr/>
          </p:nvSpPr>
          <p:spPr>
            <a:xfrm>
              <a:off x="444517" y="5733068"/>
              <a:ext cx="0" cy="138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*/ f7 f0 1"/>
                <a:gd name="f13" fmla="*/ f8 f0 1"/>
                <a:gd name="f14" fmla="?: f9 f3 1"/>
                <a:gd name="f15" fmla="?: f10 f4 1"/>
                <a:gd name="f16" fmla="?: f11 f5 1"/>
                <a:gd name="f17" fmla="*/ f12 1 f2"/>
                <a:gd name="f18" fmla="*/ f13 1 f2"/>
                <a:gd name="f19" fmla="*/ f14 1 21600"/>
                <a:gd name="f20" fmla="*/ f15 1 21600"/>
                <a:gd name="f21" fmla="*/ 21600 f14 1"/>
                <a:gd name="f22" fmla="*/ 21600 f15 1"/>
                <a:gd name="f23" fmla="+- f17 0 f1"/>
                <a:gd name="f24" fmla="+- f18 0 f1"/>
                <a:gd name="f25" fmla="min f20 f19"/>
                <a:gd name="f26" fmla="*/ f21 1 f16"/>
                <a:gd name="f27" fmla="*/ f22 1 f16"/>
                <a:gd name="f28" fmla="val f26"/>
                <a:gd name="f29" fmla="val f27"/>
                <a:gd name="f30" fmla="*/ f6 f25 1"/>
                <a:gd name="f31" fmla="*/ f28 f25 1"/>
                <a:gd name="f32" fmla="*/ f29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30" y="f30"/>
                </a:cxn>
                <a:cxn ang="f24">
                  <a:pos x="f31" y="f32"/>
                </a:cxn>
              </a:cxnLst>
              <a:rect l="f30" t="f30" r="f31" b="f32"/>
              <a:pathLst>
                <a:path>
                  <a:moveTo>
                    <a:pt x="f30" y="f30"/>
                  </a:moveTo>
                  <a:lnTo>
                    <a:pt x="f31" y="f32"/>
                  </a:lnTo>
                </a:path>
              </a:pathLst>
            </a:custGeom>
            <a:noFill/>
            <a:ln w="0">
              <a:solidFill>
                <a:srgbClr val="541C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202" name="Rectangle 220"/>
            <p:cNvSpPr/>
            <p:nvPr/>
          </p:nvSpPr>
          <p:spPr>
            <a:xfrm>
              <a:off x="4330580" y="5733068"/>
              <a:ext cx="1179" cy="1389"/>
            </a:xfrm>
            <a:prstGeom prst="rect">
              <a:avLst/>
            </a:prstGeom>
            <a:solidFill>
              <a:srgbClr val="541C00"/>
            </a:solidFill>
            <a:ln>
              <a:noFill/>
              <a:prstDash val="solid"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203" name="Line 221"/>
            <p:cNvSpPr/>
            <p:nvPr/>
          </p:nvSpPr>
          <p:spPr>
            <a:xfrm>
              <a:off x="4330580" y="5733068"/>
              <a:ext cx="1179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*/ f7 f0 1"/>
                <a:gd name="f13" fmla="*/ f8 f0 1"/>
                <a:gd name="f14" fmla="?: f9 f3 1"/>
                <a:gd name="f15" fmla="?: f10 f4 1"/>
                <a:gd name="f16" fmla="?: f11 f5 1"/>
                <a:gd name="f17" fmla="*/ f12 1 f2"/>
                <a:gd name="f18" fmla="*/ f13 1 f2"/>
                <a:gd name="f19" fmla="*/ f14 1 21600"/>
                <a:gd name="f20" fmla="*/ f15 1 21600"/>
                <a:gd name="f21" fmla="*/ 21600 f14 1"/>
                <a:gd name="f22" fmla="*/ 21600 f15 1"/>
                <a:gd name="f23" fmla="+- f17 0 f1"/>
                <a:gd name="f24" fmla="+- f18 0 f1"/>
                <a:gd name="f25" fmla="min f20 f19"/>
                <a:gd name="f26" fmla="*/ f21 1 f16"/>
                <a:gd name="f27" fmla="*/ f22 1 f16"/>
                <a:gd name="f28" fmla="val f26"/>
                <a:gd name="f29" fmla="val f27"/>
                <a:gd name="f30" fmla="*/ f6 f25 1"/>
                <a:gd name="f31" fmla="*/ f28 f25 1"/>
                <a:gd name="f32" fmla="*/ f29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30" y="f30"/>
                </a:cxn>
                <a:cxn ang="f24">
                  <a:pos x="f31" y="f32"/>
                </a:cxn>
              </a:cxnLst>
              <a:rect l="f30" t="f30" r="f31" b="f32"/>
              <a:pathLst>
                <a:path>
                  <a:moveTo>
                    <a:pt x="f30" y="f30"/>
                  </a:moveTo>
                  <a:lnTo>
                    <a:pt x="f31" y="f32"/>
                  </a:lnTo>
                </a:path>
              </a:pathLst>
            </a:custGeom>
            <a:noFill/>
            <a:ln w="0">
              <a:solidFill>
                <a:srgbClr val="541C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204" name="Line 222"/>
            <p:cNvSpPr/>
            <p:nvPr/>
          </p:nvSpPr>
          <p:spPr>
            <a:xfrm>
              <a:off x="4330580" y="5733068"/>
              <a:ext cx="0" cy="138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*/ f7 f0 1"/>
                <a:gd name="f13" fmla="*/ f8 f0 1"/>
                <a:gd name="f14" fmla="?: f9 f3 1"/>
                <a:gd name="f15" fmla="?: f10 f4 1"/>
                <a:gd name="f16" fmla="?: f11 f5 1"/>
                <a:gd name="f17" fmla="*/ f12 1 f2"/>
                <a:gd name="f18" fmla="*/ f13 1 f2"/>
                <a:gd name="f19" fmla="*/ f14 1 21600"/>
                <a:gd name="f20" fmla="*/ f15 1 21600"/>
                <a:gd name="f21" fmla="*/ 21600 f14 1"/>
                <a:gd name="f22" fmla="*/ 21600 f15 1"/>
                <a:gd name="f23" fmla="+- f17 0 f1"/>
                <a:gd name="f24" fmla="+- f18 0 f1"/>
                <a:gd name="f25" fmla="min f20 f19"/>
                <a:gd name="f26" fmla="*/ f21 1 f16"/>
                <a:gd name="f27" fmla="*/ f22 1 f16"/>
                <a:gd name="f28" fmla="val f26"/>
                <a:gd name="f29" fmla="val f27"/>
                <a:gd name="f30" fmla="*/ f6 f25 1"/>
                <a:gd name="f31" fmla="*/ f28 f25 1"/>
                <a:gd name="f32" fmla="*/ f29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30" y="f30"/>
                </a:cxn>
                <a:cxn ang="f24">
                  <a:pos x="f31" y="f32"/>
                </a:cxn>
              </a:cxnLst>
              <a:rect l="f30" t="f30" r="f31" b="f32"/>
              <a:pathLst>
                <a:path>
                  <a:moveTo>
                    <a:pt x="f30" y="f30"/>
                  </a:moveTo>
                  <a:lnTo>
                    <a:pt x="f31" y="f32"/>
                  </a:lnTo>
                </a:path>
              </a:pathLst>
            </a:custGeom>
            <a:noFill/>
            <a:ln w="0">
              <a:solidFill>
                <a:srgbClr val="541C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205" name="Rectangle 223"/>
            <p:cNvSpPr/>
            <p:nvPr/>
          </p:nvSpPr>
          <p:spPr>
            <a:xfrm>
              <a:off x="4330580" y="5733068"/>
              <a:ext cx="1179" cy="1389"/>
            </a:xfrm>
            <a:prstGeom prst="rect">
              <a:avLst/>
            </a:prstGeom>
            <a:solidFill>
              <a:srgbClr val="541C00"/>
            </a:solidFill>
            <a:ln>
              <a:noFill/>
              <a:prstDash val="solid"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206" name="Line 224"/>
            <p:cNvSpPr/>
            <p:nvPr/>
          </p:nvSpPr>
          <p:spPr>
            <a:xfrm>
              <a:off x="4330580" y="5733068"/>
              <a:ext cx="1179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*/ f7 f0 1"/>
                <a:gd name="f13" fmla="*/ f8 f0 1"/>
                <a:gd name="f14" fmla="?: f9 f3 1"/>
                <a:gd name="f15" fmla="?: f10 f4 1"/>
                <a:gd name="f16" fmla="?: f11 f5 1"/>
                <a:gd name="f17" fmla="*/ f12 1 f2"/>
                <a:gd name="f18" fmla="*/ f13 1 f2"/>
                <a:gd name="f19" fmla="*/ f14 1 21600"/>
                <a:gd name="f20" fmla="*/ f15 1 21600"/>
                <a:gd name="f21" fmla="*/ 21600 f14 1"/>
                <a:gd name="f22" fmla="*/ 21600 f15 1"/>
                <a:gd name="f23" fmla="+- f17 0 f1"/>
                <a:gd name="f24" fmla="+- f18 0 f1"/>
                <a:gd name="f25" fmla="min f20 f19"/>
                <a:gd name="f26" fmla="*/ f21 1 f16"/>
                <a:gd name="f27" fmla="*/ f22 1 f16"/>
                <a:gd name="f28" fmla="val f26"/>
                <a:gd name="f29" fmla="val f27"/>
                <a:gd name="f30" fmla="*/ f6 f25 1"/>
                <a:gd name="f31" fmla="*/ f28 f25 1"/>
                <a:gd name="f32" fmla="*/ f29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30" y="f30"/>
                </a:cxn>
                <a:cxn ang="f24">
                  <a:pos x="f31" y="f32"/>
                </a:cxn>
              </a:cxnLst>
              <a:rect l="f30" t="f30" r="f31" b="f32"/>
              <a:pathLst>
                <a:path>
                  <a:moveTo>
                    <a:pt x="f30" y="f30"/>
                  </a:moveTo>
                  <a:lnTo>
                    <a:pt x="f31" y="f32"/>
                  </a:lnTo>
                </a:path>
              </a:pathLst>
            </a:custGeom>
            <a:noFill/>
            <a:ln w="0">
              <a:solidFill>
                <a:srgbClr val="541C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207" name="Line 225"/>
            <p:cNvSpPr/>
            <p:nvPr/>
          </p:nvSpPr>
          <p:spPr>
            <a:xfrm>
              <a:off x="4330580" y="5733068"/>
              <a:ext cx="0" cy="138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*/ f7 f0 1"/>
                <a:gd name="f13" fmla="*/ f8 f0 1"/>
                <a:gd name="f14" fmla="?: f9 f3 1"/>
                <a:gd name="f15" fmla="?: f10 f4 1"/>
                <a:gd name="f16" fmla="?: f11 f5 1"/>
                <a:gd name="f17" fmla="*/ f12 1 f2"/>
                <a:gd name="f18" fmla="*/ f13 1 f2"/>
                <a:gd name="f19" fmla="*/ f14 1 21600"/>
                <a:gd name="f20" fmla="*/ f15 1 21600"/>
                <a:gd name="f21" fmla="*/ 21600 f14 1"/>
                <a:gd name="f22" fmla="*/ 21600 f15 1"/>
                <a:gd name="f23" fmla="+- f17 0 f1"/>
                <a:gd name="f24" fmla="+- f18 0 f1"/>
                <a:gd name="f25" fmla="min f20 f19"/>
                <a:gd name="f26" fmla="*/ f21 1 f16"/>
                <a:gd name="f27" fmla="*/ f22 1 f16"/>
                <a:gd name="f28" fmla="val f26"/>
                <a:gd name="f29" fmla="val f27"/>
                <a:gd name="f30" fmla="*/ f6 f25 1"/>
                <a:gd name="f31" fmla="*/ f28 f25 1"/>
                <a:gd name="f32" fmla="*/ f29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30" y="f30"/>
                </a:cxn>
                <a:cxn ang="f24">
                  <a:pos x="f31" y="f32"/>
                </a:cxn>
              </a:cxnLst>
              <a:rect l="f30" t="f30" r="f31" b="f32"/>
              <a:pathLst>
                <a:path>
                  <a:moveTo>
                    <a:pt x="f30" y="f30"/>
                  </a:moveTo>
                  <a:lnTo>
                    <a:pt x="f31" y="f32"/>
                  </a:lnTo>
                </a:path>
              </a:pathLst>
            </a:custGeom>
            <a:noFill/>
            <a:ln w="0">
              <a:solidFill>
                <a:srgbClr val="541C00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kern="0" dirty="0">
                <a:solidFill>
                  <a:srgbClr val="FFFFFF"/>
                </a:solidFill>
                <a:latin typeface="Arial" pitchFamily="34"/>
                <a:cs typeface="Arial" pitchFamily="34"/>
              </a:endParaRPr>
            </a:p>
          </p:txBody>
        </p:sp>
        <p:sp>
          <p:nvSpPr>
            <p:cNvPr id="208" name="Rectangle 226"/>
            <p:cNvSpPr/>
            <p:nvPr/>
          </p:nvSpPr>
          <p:spPr>
            <a:xfrm>
              <a:off x="4332948" y="5598130"/>
              <a:ext cx="36845" cy="153888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vert="horz" wrap="none" lIns="0" tIns="0" rIns="0" bIns="0" anchor="t" anchorCtr="0" compatLnSpc="1">
              <a:spAutoFit/>
            </a:bodyPr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1000" b="1" kern="0" dirty="0">
                  <a:solidFill>
                    <a:srgbClr val="000000"/>
                  </a:solidFill>
                  <a:latin typeface="Arial Black" pitchFamily="34"/>
                  <a:cs typeface="Arial" pitchFamily="34"/>
                </a:rPr>
                <a:t> </a:t>
              </a:r>
              <a:endParaRPr lang="ru-RU" sz="2000" kern="0" dirty="0">
                <a:solidFill>
                  <a:srgbClr val="FFFFFF"/>
                </a:solidFill>
                <a:latin typeface="Tahoma" pitchFamily="34"/>
                <a:cs typeface="Arial" pitchFamily="34"/>
              </a:endParaRPr>
            </a:p>
          </p:txBody>
        </p:sp>
        <p:sp>
          <p:nvSpPr>
            <p:cNvPr id="209" name="Rectangle 227"/>
            <p:cNvSpPr/>
            <p:nvPr/>
          </p:nvSpPr>
          <p:spPr>
            <a:xfrm>
              <a:off x="238557" y="5733068"/>
              <a:ext cx="36845" cy="153888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vert="horz" wrap="none" lIns="0" tIns="0" rIns="0" bIns="0" anchor="t" anchorCtr="0" compatLnSpc="1">
              <a:spAutoFit/>
            </a:bodyPr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1000" b="1" kern="0" dirty="0">
                  <a:solidFill>
                    <a:srgbClr val="000000"/>
                  </a:solidFill>
                  <a:latin typeface="Arial Black" pitchFamily="34"/>
                  <a:cs typeface="Arial" pitchFamily="34"/>
                </a:rPr>
                <a:t> </a:t>
              </a:r>
              <a:endParaRPr lang="ru-RU" sz="2000" kern="0" dirty="0">
                <a:solidFill>
                  <a:srgbClr val="FFFFFF"/>
                </a:solidFill>
                <a:latin typeface="Tahoma" pitchFamily="34"/>
                <a:cs typeface="Arial" pitchFamily="34"/>
              </a:endParaRPr>
            </a:p>
          </p:txBody>
        </p:sp>
        <p:sp>
          <p:nvSpPr>
            <p:cNvPr id="210" name="Rectangle 228"/>
            <p:cNvSpPr/>
            <p:nvPr/>
          </p:nvSpPr>
          <p:spPr>
            <a:xfrm>
              <a:off x="2386958" y="5912528"/>
              <a:ext cx="36845" cy="153888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vert="horz" wrap="none" lIns="0" tIns="0" rIns="0" bIns="0" anchor="t" anchorCtr="0" compatLnSpc="1">
              <a:spAutoFit/>
            </a:bodyPr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1000" b="1" kern="0" dirty="0">
                  <a:solidFill>
                    <a:srgbClr val="000000"/>
                  </a:solidFill>
                  <a:latin typeface="Arial Black" pitchFamily="34"/>
                  <a:cs typeface="Arial" pitchFamily="34"/>
                </a:rPr>
                <a:t> </a:t>
              </a:r>
              <a:endParaRPr lang="ru-RU" sz="2000" kern="0" dirty="0">
                <a:solidFill>
                  <a:srgbClr val="FFFFFF"/>
                </a:solidFill>
                <a:latin typeface="Tahoma" pitchFamily="34"/>
                <a:cs typeface="Arial" pitchFamily="34"/>
              </a:endParaRPr>
            </a:p>
          </p:txBody>
        </p:sp>
        <p:sp>
          <p:nvSpPr>
            <p:cNvPr id="211" name="Rectangle 229"/>
            <p:cNvSpPr/>
            <p:nvPr/>
          </p:nvSpPr>
          <p:spPr>
            <a:xfrm>
              <a:off x="1563102" y="6086420"/>
              <a:ext cx="32750" cy="169277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vert="horz" wrap="none" lIns="0" tIns="0" rIns="0" bIns="0" anchor="t" anchorCtr="0" compatLnSpc="1">
              <a:spAutoFit/>
            </a:bodyPr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1100" b="1" kern="0" dirty="0">
                  <a:solidFill>
                    <a:srgbClr val="000000"/>
                  </a:solidFill>
                  <a:latin typeface="Arial" pitchFamily="34"/>
                  <a:cs typeface="Arial" pitchFamily="34"/>
                </a:rPr>
                <a:t> </a:t>
              </a:r>
              <a:endParaRPr lang="ru-RU" sz="2000" kern="0" dirty="0">
                <a:solidFill>
                  <a:srgbClr val="FFFFFF"/>
                </a:solidFill>
                <a:latin typeface="Tahoma" pitchFamily="34"/>
                <a:cs typeface="Arial" pitchFamily="34"/>
              </a:endParaRPr>
            </a:p>
          </p:txBody>
        </p:sp>
        <p:sp>
          <p:nvSpPr>
            <p:cNvPr id="212" name="Rectangle 230"/>
            <p:cNvSpPr/>
            <p:nvPr/>
          </p:nvSpPr>
          <p:spPr>
            <a:xfrm>
              <a:off x="1862577" y="6076681"/>
              <a:ext cx="36845" cy="184666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vert="horz" wrap="none" lIns="0" tIns="0" rIns="0" bIns="0" anchor="t" anchorCtr="0" compatLnSpc="1">
              <a:spAutoFit/>
            </a:bodyPr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1200" kern="0" dirty="0">
                  <a:solidFill>
                    <a:srgbClr val="000000"/>
                  </a:solidFill>
                  <a:latin typeface="Arial" pitchFamily="34"/>
                  <a:cs typeface="Arial" pitchFamily="34"/>
                </a:rPr>
                <a:t> </a:t>
              </a:r>
              <a:endParaRPr lang="ru-RU" sz="2000" kern="0" dirty="0">
                <a:solidFill>
                  <a:srgbClr val="FFFFFF"/>
                </a:solidFill>
                <a:latin typeface="Tahoma" pitchFamily="34"/>
                <a:cs typeface="Arial" pitchFamily="34"/>
              </a:endParaRPr>
            </a:p>
          </p:txBody>
        </p:sp>
        <p:sp>
          <p:nvSpPr>
            <p:cNvPr id="213" name="Rectangle 231"/>
            <p:cNvSpPr/>
            <p:nvPr/>
          </p:nvSpPr>
          <p:spPr>
            <a:xfrm>
              <a:off x="2171526" y="6087810"/>
              <a:ext cx="32750" cy="169277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vert="horz" wrap="none" lIns="0" tIns="0" rIns="0" bIns="0" anchor="t" anchorCtr="0" compatLnSpc="1">
              <a:spAutoFit/>
            </a:bodyPr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1100" kern="0" dirty="0">
                  <a:solidFill>
                    <a:srgbClr val="000000"/>
                  </a:solidFill>
                  <a:latin typeface="Arial" pitchFamily="34"/>
                  <a:cs typeface="Arial" pitchFamily="34"/>
                </a:rPr>
                <a:t> </a:t>
              </a:r>
              <a:endParaRPr lang="ru-RU" sz="2000" kern="0" dirty="0">
                <a:solidFill>
                  <a:srgbClr val="FFFFFF"/>
                </a:solidFill>
                <a:latin typeface="Tahoma" pitchFamily="34"/>
                <a:cs typeface="Arial" pitchFamily="34"/>
              </a:endParaRPr>
            </a:p>
          </p:txBody>
        </p:sp>
        <p:sp>
          <p:nvSpPr>
            <p:cNvPr id="214" name="Rectangle 232"/>
            <p:cNvSpPr/>
            <p:nvPr/>
          </p:nvSpPr>
          <p:spPr>
            <a:xfrm>
              <a:off x="1136975" y="6399607"/>
              <a:ext cx="32750" cy="169277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vert="horz" wrap="none" lIns="0" tIns="0" rIns="0" bIns="0" anchor="t" anchorCtr="0" compatLnSpc="1">
              <a:spAutoFit/>
            </a:bodyPr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1100" b="1" kern="0" dirty="0">
                  <a:solidFill>
                    <a:srgbClr val="000000"/>
                  </a:solidFill>
                  <a:latin typeface="Arial" pitchFamily="34"/>
                  <a:cs typeface="Arial" pitchFamily="34"/>
                </a:rPr>
                <a:t> </a:t>
              </a:r>
              <a:endParaRPr lang="ru-RU" sz="2000" kern="0" dirty="0">
                <a:solidFill>
                  <a:srgbClr val="FFFFFF"/>
                </a:solidFill>
                <a:latin typeface="Tahoma" pitchFamily="34"/>
                <a:cs typeface="Arial" pitchFamily="34"/>
              </a:endParaRPr>
            </a:p>
          </p:txBody>
        </p:sp>
        <p:sp>
          <p:nvSpPr>
            <p:cNvPr id="215" name="Rectangle 233"/>
            <p:cNvSpPr/>
            <p:nvPr/>
          </p:nvSpPr>
          <p:spPr>
            <a:xfrm>
              <a:off x="2247284" y="6356296"/>
              <a:ext cx="32750" cy="169277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vert="horz" wrap="none" lIns="0" tIns="0" rIns="0" bIns="0" anchor="t" anchorCtr="0" compatLnSpc="1">
              <a:spAutoFit/>
            </a:bodyPr>
            <a:lstStyle/>
            <a:p>
              <a:pPr defTabSz="9144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1100" kern="0" dirty="0">
                  <a:solidFill>
                    <a:srgbClr val="000000"/>
                  </a:solidFill>
                  <a:latin typeface="Arial" pitchFamily="34"/>
                  <a:cs typeface="Arial" pitchFamily="34"/>
                </a:rPr>
                <a:t> </a:t>
              </a:r>
              <a:endParaRPr lang="ru-RU" sz="2000" kern="0" dirty="0">
                <a:solidFill>
                  <a:srgbClr val="FFFFFF"/>
                </a:solidFill>
                <a:latin typeface="Tahoma" pitchFamily="34"/>
                <a:cs typeface="Arial" pitchFamily="34"/>
              </a:endParaRPr>
            </a:p>
          </p:txBody>
        </p:sp>
      </p:grpSp>
      <p:sp>
        <p:nvSpPr>
          <p:cNvPr id="216" name="Text Box 237"/>
          <p:cNvSpPr txBox="1"/>
          <p:nvPr/>
        </p:nvSpPr>
        <p:spPr>
          <a:xfrm>
            <a:off x="7451331" y="5572809"/>
            <a:ext cx="4687013" cy="169277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algn="r" defTabSz="914400">
              <a:spcBef>
                <a:spcPts val="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dirty="0">
                <a:solidFill>
                  <a:srgbClr val="404040"/>
                </a:solidFill>
                <a:latin typeface="Arial" pitchFamily="34"/>
                <a:cs typeface="Arial" pitchFamily="34"/>
              </a:rPr>
              <a:t>Градообразующее  предприятие:</a:t>
            </a:r>
          </a:p>
          <a:p>
            <a:pPr algn="r" defTabSz="914400">
              <a:spcBef>
                <a:spcPts val="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dirty="0">
                <a:solidFill>
                  <a:srgbClr val="990000"/>
                </a:solidFill>
                <a:latin typeface="Arial" pitchFamily="34"/>
                <a:cs typeface="Arial" pitchFamily="34"/>
              </a:rPr>
              <a:t>ПАО «РУСПОЛИМЕТ</a:t>
            </a:r>
            <a:r>
              <a:rPr lang="ru-RU" sz="2000" b="1" i="1" dirty="0">
                <a:solidFill>
                  <a:srgbClr val="990000"/>
                </a:solidFill>
                <a:latin typeface="Arial" pitchFamily="34"/>
                <a:cs typeface="Arial" pitchFamily="34"/>
              </a:rPr>
              <a:t>»  </a:t>
            </a:r>
            <a:endParaRPr lang="en-US" sz="2000" b="1" i="1" dirty="0">
              <a:solidFill>
                <a:srgbClr val="990000"/>
              </a:solidFill>
              <a:latin typeface="Arial" pitchFamily="34"/>
              <a:cs typeface="Arial" pitchFamily="34"/>
            </a:endParaRPr>
          </a:p>
          <a:p>
            <a:pPr algn="r" defTabSz="914400">
              <a:spcBef>
                <a:spcPts val="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1" dirty="0">
                <a:solidFill>
                  <a:srgbClr val="404040"/>
                </a:solidFill>
                <a:latin typeface="Arial" pitchFamily="34"/>
                <a:cs typeface="Arial" pitchFamily="34"/>
              </a:rPr>
              <a:t>(</a:t>
            </a:r>
            <a:r>
              <a:rPr lang="ru-RU" sz="1800" b="1" dirty="0">
                <a:solidFill>
                  <a:srgbClr val="404040"/>
                </a:solidFill>
                <a:latin typeface="Arial" pitchFamily="34"/>
                <a:cs typeface="Arial" pitchFamily="34"/>
              </a:rPr>
              <a:t>крупное металлургическое предприятие)</a:t>
            </a:r>
            <a:endParaRPr lang="ru-RU" sz="1800" b="1" i="1" dirty="0">
              <a:solidFill>
                <a:srgbClr val="404040"/>
              </a:solidFill>
              <a:latin typeface="Arial" pitchFamily="34"/>
              <a:cs typeface="Arial" pitchFamily="34"/>
            </a:endParaRPr>
          </a:p>
          <a:p>
            <a:pPr algn="just" defTabSz="9144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1" i="1" dirty="0">
              <a:solidFill>
                <a:srgbClr val="595959"/>
              </a:solidFill>
              <a:latin typeface="Arial" pitchFamily="34"/>
              <a:cs typeface="Arial" pitchFamily="34"/>
            </a:endParaRPr>
          </a:p>
        </p:txBody>
      </p:sp>
      <p:grpSp>
        <p:nvGrpSpPr>
          <p:cNvPr id="4" name="Схема 16383"/>
          <p:cNvGrpSpPr/>
          <p:nvPr/>
        </p:nvGrpSpPr>
        <p:grpSpPr>
          <a:xfrm>
            <a:off x="7562541" y="1539708"/>
            <a:ext cx="4575803" cy="4019583"/>
            <a:chOff x="4325130" y="993605"/>
            <a:chExt cx="4575803" cy="4019583"/>
          </a:xfrm>
        </p:grpSpPr>
        <p:sp>
          <p:nvSpPr>
            <p:cNvPr id="218" name="Полилиния 217"/>
            <p:cNvSpPr/>
            <p:nvPr/>
          </p:nvSpPr>
          <p:spPr>
            <a:xfrm>
              <a:off x="4325130" y="993605"/>
              <a:ext cx="1038008" cy="148286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482862"/>
                <a:gd name="f7" fmla="val 1038004"/>
                <a:gd name="f8" fmla="val 674702"/>
                <a:gd name="f9" fmla="val 741431"/>
                <a:gd name="f10" fmla="val 363302"/>
                <a:gd name="f11" fmla="+- 0 0 -90"/>
                <a:gd name="f12" fmla="*/ f3 1 1482862"/>
                <a:gd name="f13" fmla="*/ f4 1 1038004"/>
                <a:gd name="f14" fmla="+- f7 0 f5"/>
                <a:gd name="f15" fmla="+- f6 0 f5"/>
                <a:gd name="f16" fmla="*/ f11 f0 1"/>
                <a:gd name="f17" fmla="*/ f15 1 1482862"/>
                <a:gd name="f18" fmla="*/ f14 1 1038004"/>
                <a:gd name="f19" fmla="*/ 0 f15 1"/>
                <a:gd name="f20" fmla="*/ 0 f14 1"/>
                <a:gd name="f21" fmla="*/ 963860 f15 1"/>
                <a:gd name="f22" fmla="*/ 1482862 f15 1"/>
                <a:gd name="f23" fmla="*/ 519002 f14 1"/>
                <a:gd name="f24" fmla="*/ 1038004 f14 1"/>
                <a:gd name="f25" fmla="*/ 519002 f15 1"/>
                <a:gd name="f26" fmla="*/ f16 1 f2"/>
                <a:gd name="f27" fmla="*/ f19 1 1482862"/>
                <a:gd name="f28" fmla="*/ f20 1 1038004"/>
                <a:gd name="f29" fmla="*/ f21 1 1482862"/>
                <a:gd name="f30" fmla="*/ f22 1 1482862"/>
                <a:gd name="f31" fmla="*/ f23 1 1038004"/>
                <a:gd name="f32" fmla="*/ f24 1 1038004"/>
                <a:gd name="f33" fmla="*/ f25 1 1482862"/>
                <a:gd name="f34" fmla="*/ f5 1 f17"/>
                <a:gd name="f35" fmla="*/ f6 1 f17"/>
                <a:gd name="f36" fmla="*/ f5 1 f18"/>
                <a:gd name="f37" fmla="*/ f7 1 f18"/>
                <a:gd name="f38" fmla="+- f26 0 f1"/>
                <a:gd name="f39" fmla="*/ f27 1 f17"/>
                <a:gd name="f40" fmla="*/ f28 1 f18"/>
                <a:gd name="f41" fmla="*/ f29 1 f17"/>
                <a:gd name="f42" fmla="*/ f30 1 f17"/>
                <a:gd name="f43" fmla="*/ f31 1 f18"/>
                <a:gd name="f44" fmla="*/ f32 1 f18"/>
                <a:gd name="f45" fmla="*/ f33 1 f17"/>
                <a:gd name="f46" fmla="*/ f34 f12 1"/>
                <a:gd name="f47" fmla="*/ f35 f12 1"/>
                <a:gd name="f48" fmla="*/ f37 f13 1"/>
                <a:gd name="f49" fmla="*/ f36 f13 1"/>
                <a:gd name="f50" fmla="*/ f39 f12 1"/>
                <a:gd name="f51" fmla="*/ f40 f13 1"/>
                <a:gd name="f52" fmla="*/ f41 f12 1"/>
                <a:gd name="f53" fmla="*/ f42 f12 1"/>
                <a:gd name="f54" fmla="*/ f43 f13 1"/>
                <a:gd name="f55" fmla="*/ f44 f13 1"/>
                <a:gd name="f56" fmla="*/ f45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8">
                  <a:pos x="f50" y="f51"/>
                </a:cxn>
                <a:cxn ang="f38">
                  <a:pos x="f52" y="f51"/>
                </a:cxn>
                <a:cxn ang="f38">
                  <a:pos x="f53" y="f54"/>
                </a:cxn>
                <a:cxn ang="f38">
                  <a:pos x="f52" y="f55"/>
                </a:cxn>
                <a:cxn ang="f38">
                  <a:pos x="f50" y="f55"/>
                </a:cxn>
                <a:cxn ang="f38">
                  <a:pos x="f56" y="f54"/>
                </a:cxn>
                <a:cxn ang="f38">
                  <a:pos x="f50" y="f51"/>
                </a:cxn>
              </a:cxnLst>
              <a:rect l="f46" t="f49" r="f47" b="f48"/>
              <a:pathLst>
                <a:path w="1482862" h="1038004">
                  <a:moveTo>
                    <a:pt x="f6" y="f5"/>
                  </a:moveTo>
                  <a:lnTo>
                    <a:pt x="f6" y="f8"/>
                  </a:lnTo>
                  <a:lnTo>
                    <a:pt x="f9" y="f7"/>
                  </a:lnTo>
                  <a:lnTo>
                    <a:pt x="f5" y="f8"/>
                  </a:lnTo>
                  <a:lnTo>
                    <a:pt x="f5" y="f5"/>
                  </a:lnTo>
                  <a:lnTo>
                    <a:pt x="f9" y="f10"/>
                  </a:lnTo>
                  <a:lnTo>
                    <a:pt x="f6" y="f5"/>
                  </a:lnTo>
                  <a:close/>
                </a:path>
              </a:pathLst>
            </a:custGeom>
            <a:gradFill>
              <a:gsLst>
                <a:gs pos="0">
                  <a:srgbClr val="9B2D2A"/>
                </a:gs>
                <a:gs pos="100000">
                  <a:srgbClr val="CB3D3A"/>
                </a:gs>
              </a:gsLst>
              <a:lin ang="16200000"/>
            </a:gradFill>
            <a:ln>
              <a:noFill/>
              <a:prstDash val="solid"/>
            </a:ln>
            <a:effectLst>
              <a:outerShdw dist="228603" dir="2700000" algn="tl">
                <a:srgbClr val="000000">
                  <a:alpha val="30000"/>
                </a:srgbClr>
              </a:outerShdw>
            </a:effectLst>
          </p:spPr>
          <p:txBody>
            <a:bodyPr vert="horz" wrap="square" lIns="13972" tIns="532976" rIns="13972" bIns="532976" anchor="ctr" anchorCtr="1" compatLnSpc="1"/>
            <a:lstStyle/>
            <a:p>
              <a:pPr algn="ctr" defTabSz="977895">
                <a:lnSpc>
                  <a:spcPct val="90000"/>
                </a:lnSpc>
                <a:spcAft>
                  <a:spcPts val="90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2200" dirty="0" smtClean="0">
                  <a:solidFill>
                    <a:srgbClr val="FFFFFF"/>
                  </a:solidFill>
                  <a:latin typeface="Arial Black" pitchFamily="34"/>
                </a:rPr>
                <a:t>46</a:t>
              </a:r>
              <a:endParaRPr lang="ru-RU" sz="2200" dirty="0">
                <a:solidFill>
                  <a:srgbClr val="FFFFFF"/>
                </a:solidFill>
                <a:latin typeface="Arial Black" pitchFamily="34"/>
              </a:endParaRPr>
            </a:p>
          </p:txBody>
        </p:sp>
        <p:sp>
          <p:nvSpPr>
            <p:cNvPr id="219" name="Полилиния 218"/>
            <p:cNvSpPr/>
            <p:nvPr/>
          </p:nvSpPr>
          <p:spPr>
            <a:xfrm>
              <a:off x="5364080" y="1053507"/>
              <a:ext cx="3498631" cy="9638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63860"/>
                <a:gd name="f7" fmla="val 3498635"/>
                <a:gd name="f8" fmla="val 583120"/>
                <a:gd name="f9" fmla="val 2915515"/>
                <a:gd name="f10" fmla="val 3070166"/>
                <a:gd name="f11" fmla="val 959197"/>
                <a:gd name="f12" fmla="val 3218484"/>
                <a:gd name="f13" fmla="val 950897"/>
                <a:gd name="f14" fmla="val 3327843"/>
                <a:gd name="f15" fmla="val 942597"/>
                <a:gd name="f16" fmla="val 3437199"/>
                <a:gd name="f17" fmla="val 931340"/>
                <a:gd name="f18" fmla="val 3498633"/>
                <a:gd name="f19" fmla="val 919602"/>
                <a:gd name="f20" fmla="val 2"/>
                <a:gd name="f21" fmla="val 61436"/>
                <a:gd name="f22" fmla="val 170795"/>
                <a:gd name="f23" fmla="val 280151"/>
                <a:gd name="f24" fmla="val 428469"/>
                <a:gd name="f25" fmla="val 583124"/>
                <a:gd name="f26" fmla="+- 0 0 -90"/>
                <a:gd name="f27" fmla="*/ f3 1 963860"/>
                <a:gd name="f28" fmla="*/ f4 1 3498635"/>
                <a:gd name="f29" fmla="+- f7 0 f5"/>
                <a:gd name="f30" fmla="+- f6 0 f5"/>
                <a:gd name="f31" fmla="*/ f26 f0 1"/>
                <a:gd name="f32" fmla="*/ f30 1 963860"/>
                <a:gd name="f33" fmla="*/ f29 1 3498635"/>
                <a:gd name="f34" fmla="*/ 160647 f30 1"/>
                <a:gd name="f35" fmla="*/ 0 f29 1"/>
                <a:gd name="f36" fmla="*/ 803213 f30 1"/>
                <a:gd name="f37" fmla="*/ 916808 f30 1"/>
                <a:gd name="f38" fmla="*/ 47053 f29 1"/>
                <a:gd name="f39" fmla="*/ 963860 f30 1"/>
                <a:gd name="f40" fmla="*/ 160648 f29 1"/>
                <a:gd name="f41" fmla="*/ 3498635 f29 1"/>
                <a:gd name="f42" fmla="*/ 0 f30 1"/>
                <a:gd name="f43" fmla="*/ 160647 f29 1"/>
                <a:gd name="f44" fmla="*/ 47053 f30 1"/>
                <a:gd name="f45" fmla="*/ 47052 f29 1"/>
                <a:gd name="f46" fmla="*/ 160648 f30 1"/>
                <a:gd name="f47" fmla="*/ f31 1 f2"/>
                <a:gd name="f48" fmla="*/ f34 1 963860"/>
                <a:gd name="f49" fmla="*/ f35 1 3498635"/>
                <a:gd name="f50" fmla="*/ f36 1 963860"/>
                <a:gd name="f51" fmla="*/ f37 1 963860"/>
                <a:gd name="f52" fmla="*/ f38 1 3498635"/>
                <a:gd name="f53" fmla="*/ f39 1 963860"/>
                <a:gd name="f54" fmla="*/ f40 1 3498635"/>
                <a:gd name="f55" fmla="*/ f41 1 3498635"/>
                <a:gd name="f56" fmla="*/ f42 1 963860"/>
                <a:gd name="f57" fmla="*/ f43 1 3498635"/>
                <a:gd name="f58" fmla="*/ f44 1 963860"/>
                <a:gd name="f59" fmla="*/ f45 1 3498635"/>
                <a:gd name="f60" fmla="*/ f46 1 963860"/>
                <a:gd name="f61" fmla="*/ f5 1 f32"/>
                <a:gd name="f62" fmla="*/ f6 1 f32"/>
                <a:gd name="f63" fmla="*/ f5 1 f33"/>
                <a:gd name="f64" fmla="*/ f7 1 f33"/>
                <a:gd name="f65" fmla="+- f47 0 f1"/>
                <a:gd name="f66" fmla="*/ f48 1 f32"/>
                <a:gd name="f67" fmla="*/ f49 1 f33"/>
                <a:gd name="f68" fmla="*/ f50 1 f32"/>
                <a:gd name="f69" fmla="*/ f51 1 f32"/>
                <a:gd name="f70" fmla="*/ f52 1 f33"/>
                <a:gd name="f71" fmla="*/ f53 1 f32"/>
                <a:gd name="f72" fmla="*/ f54 1 f33"/>
                <a:gd name="f73" fmla="*/ f55 1 f33"/>
                <a:gd name="f74" fmla="*/ f56 1 f32"/>
                <a:gd name="f75" fmla="*/ f57 1 f33"/>
                <a:gd name="f76" fmla="*/ f58 1 f32"/>
                <a:gd name="f77" fmla="*/ f59 1 f33"/>
                <a:gd name="f78" fmla="*/ f60 1 f32"/>
                <a:gd name="f79" fmla="*/ f61 f27 1"/>
                <a:gd name="f80" fmla="*/ f62 f27 1"/>
                <a:gd name="f81" fmla="*/ f64 f28 1"/>
                <a:gd name="f82" fmla="*/ f63 f28 1"/>
                <a:gd name="f83" fmla="*/ f66 f27 1"/>
                <a:gd name="f84" fmla="*/ f67 f28 1"/>
                <a:gd name="f85" fmla="*/ f68 f27 1"/>
                <a:gd name="f86" fmla="*/ f69 f27 1"/>
                <a:gd name="f87" fmla="*/ f70 f28 1"/>
                <a:gd name="f88" fmla="*/ f71 f27 1"/>
                <a:gd name="f89" fmla="*/ f72 f28 1"/>
                <a:gd name="f90" fmla="*/ f73 f28 1"/>
                <a:gd name="f91" fmla="*/ f74 f27 1"/>
                <a:gd name="f92" fmla="*/ f75 f28 1"/>
                <a:gd name="f93" fmla="*/ f76 f27 1"/>
                <a:gd name="f94" fmla="*/ f77 f28 1"/>
                <a:gd name="f95" fmla="*/ f78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5">
                  <a:pos x="f83" y="f84"/>
                </a:cxn>
                <a:cxn ang="f65">
                  <a:pos x="f85" y="f84"/>
                </a:cxn>
                <a:cxn ang="f65">
                  <a:pos x="f86" y="f87"/>
                </a:cxn>
                <a:cxn ang="f65">
                  <a:pos x="f88" y="f89"/>
                </a:cxn>
                <a:cxn ang="f65">
                  <a:pos x="f88" y="f90"/>
                </a:cxn>
                <a:cxn ang="f65">
                  <a:pos x="f88" y="f90"/>
                </a:cxn>
                <a:cxn ang="f65">
                  <a:pos x="f88" y="f90"/>
                </a:cxn>
                <a:cxn ang="f65">
                  <a:pos x="f91" y="f90"/>
                </a:cxn>
                <a:cxn ang="f65">
                  <a:pos x="f91" y="f90"/>
                </a:cxn>
                <a:cxn ang="f65">
                  <a:pos x="f91" y="f90"/>
                </a:cxn>
                <a:cxn ang="f65">
                  <a:pos x="f91" y="f92"/>
                </a:cxn>
                <a:cxn ang="f65">
                  <a:pos x="f93" y="f94"/>
                </a:cxn>
                <a:cxn ang="f65">
                  <a:pos x="f95" y="f84"/>
                </a:cxn>
                <a:cxn ang="f65">
                  <a:pos x="f83" y="f84"/>
                </a:cxn>
              </a:cxnLst>
              <a:rect l="f79" t="f82" r="f80" b="f81"/>
              <a:pathLst>
                <a:path w="963860" h="3498635">
                  <a:moveTo>
                    <a:pt x="f6" y="f8"/>
                  </a:moveTo>
                  <a:lnTo>
                    <a:pt x="f6" y="f9"/>
                  </a:lnTo>
                  <a:cubicBezTo>
                    <a:pt x="f6" y="f10"/>
                    <a:pt x="f11" y="f12"/>
                    <a:pt x="f13" y="f14"/>
                  </a:cubicBezTo>
                  <a:cubicBezTo>
                    <a:pt x="f15" y="f16"/>
                    <a:pt x="f17" y="f18"/>
                    <a:pt x="f19" y="f18"/>
                  </a:cubicBezTo>
                  <a:lnTo>
                    <a:pt x="f5" y="f18"/>
                  </a:lnTo>
                  <a:lnTo>
                    <a:pt x="f5" y="f18"/>
                  </a:lnTo>
                  <a:lnTo>
                    <a:pt x="f5" y="f18"/>
                  </a:lnTo>
                  <a:lnTo>
                    <a:pt x="f5" y="f20"/>
                  </a:lnTo>
                  <a:lnTo>
                    <a:pt x="f5" y="f20"/>
                  </a:lnTo>
                  <a:lnTo>
                    <a:pt x="f5" y="f20"/>
                  </a:lnTo>
                  <a:lnTo>
                    <a:pt x="f19" y="f20"/>
                  </a:lnTo>
                  <a:cubicBezTo>
                    <a:pt x="f17" y="f20"/>
                    <a:pt x="f15" y="f21"/>
                    <a:pt x="f13" y="f22"/>
                  </a:cubicBezTo>
                  <a:cubicBezTo>
                    <a:pt x="f11" y="f23"/>
                    <a:pt x="f6" y="f24"/>
                    <a:pt x="f6" y="f25"/>
                  </a:cubicBezTo>
                  <a:lnTo>
                    <a:pt x="f6" y="f8"/>
                  </a:lnTo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9528">
              <a:solidFill>
                <a:srgbClr val="BE4B48"/>
              </a:solidFill>
              <a:prstDash val="solid"/>
            </a:ln>
          </p:spPr>
          <p:txBody>
            <a:bodyPr vert="horz" wrap="square" lIns="170691" tIns="62288" rIns="62288" bIns="62288" anchor="ctr" anchorCtr="0" compatLnSpc="1"/>
            <a:lstStyle/>
            <a:p>
              <a:pPr marL="228600" lvl="1" indent="-228600" defTabSz="1066803">
                <a:lnSpc>
                  <a:spcPct val="90000"/>
                </a:lnSpc>
                <a:spcAft>
                  <a:spcPts val="400"/>
                </a:spcAft>
                <a:buSzPct val="100000"/>
                <a:buChar char="•"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2400" dirty="0">
                  <a:solidFill>
                    <a:srgbClr val="003366"/>
                  </a:solidFill>
                  <a:latin typeface="Arial Black" pitchFamily="34"/>
                </a:rPr>
                <a:t>Население,   тыс. чел.</a:t>
              </a:r>
            </a:p>
          </p:txBody>
        </p:sp>
        <p:sp>
          <p:nvSpPr>
            <p:cNvPr id="220" name="Полилиния 219"/>
            <p:cNvSpPr/>
            <p:nvPr/>
          </p:nvSpPr>
          <p:spPr>
            <a:xfrm>
              <a:off x="4325130" y="2281007"/>
              <a:ext cx="1037999" cy="148286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482862"/>
                <a:gd name="f7" fmla="val 1038004"/>
                <a:gd name="f8" fmla="val 674702"/>
                <a:gd name="f9" fmla="val 741431"/>
                <a:gd name="f10" fmla="val 363302"/>
                <a:gd name="f11" fmla="+- 0 0 -90"/>
                <a:gd name="f12" fmla="*/ f3 1 1482862"/>
                <a:gd name="f13" fmla="*/ f4 1 1038004"/>
                <a:gd name="f14" fmla="+- f7 0 f5"/>
                <a:gd name="f15" fmla="+- f6 0 f5"/>
                <a:gd name="f16" fmla="*/ f11 f0 1"/>
                <a:gd name="f17" fmla="*/ f15 1 1482862"/>
                <a:gd name="f18" fmla="*/ f14 1 1038004"/>
                <a:gd name="f19" fmla="*/ 0 f15 1"/>
                <a:gd name="f20" fmla="*/ 0 f14 1"/>
                <a:gd name="f21" fmla="*/ 963860 f15 1"/>
                <a:gd name="f22" fmla="*/ 1482862 f15 1"/>
                <a:gd name="f23" fmla="*/ 519002 f14 1"/>
                <a:gd name="f24" fmla="*/ 1038004 f14 1"/>
                <a:gd name="f25" fmla="*/ 519002 f15 1"/>
                <a:gd name="f26" fmla="*/ f16 1 f2"/>
                <a:gd name="f27" fmla="*/ f19 1 1482862"/>
                <a:gd name="f28" fmla="*/ f20 1 1038004"/>
                <a:gd name="f29" fmla="*/ f21 1 1482862"/>
                <a:gd name="f30" fmla="*/ f22 1 1482862"/>
                <a:gd name="f31" fmla="*/ f23 1 1038004"/>
                <a:gd name="f32" fmla="*/ f24 1 1038004"/>
                <a:gd name="f33" fmla="*/ f25 1 1482862"/>
                <a:gd name="f34" fmla="*/ f5 1 f17"/>
                <a:gd name="f35" fmla="*/ f6 1 f17"/>
                <a:gd name="f36" fmla="*/ f5 1 f18"/>
                <a:gd name="f37" fmla="*/ f7 1 f18"/>
                <a:gd name="f38" fmla="+- f26 0 f1"/>
                <a:gd name="f39" fmla="*/ f27 1 f17"/>
                <a:gd name="f40" fmla="*/ f28 1 f18"/>
                <a:gd name="f41" fmla="*/ f29 1 f17"/>
                <a:gd name="f42" fmla="*/ f30 1 f17"/>
                <a:gd name="f43" fmla="*/ f31 1 f18"/>
                <a:gd name="f44" fmla="*/ f32 1 f18"/>
                <a:gd name="f45" fmla="*/ f33 1 f17"/>
                <a:gd name="f46" fmla="*/ f34 f12 1"/>
                <a:gd name="f47" fmla="*/ f35 f12 1"/>
                <a:gd name="f48" fmla="*/ f37 f13 1"/>
                <a:gd name="f49" fmla="*/ f36 f13 1"/>
                <a:gd name="f50" fmla="*/ f39 f12 1"/>
                <a:gd name="f51" fmla="*/ f40 f13 1"/>
                <a:gd name="f52" fmla="*/ f41 f12 1"/>
                <a:gd name="f53" fmla="*/ f42 f12 1"/>
                <a:gd name="f54" fmla="*/ f43 f13 1"/>
                <a:gd name="f55" fmla="*/ f44 f13 1"/>
                <a:gd name="f56" fmla="*/ f45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8">
                  <a:pos x="f50" y="f51"/>
                </a:cxn>
                <a:cxn ang="f38">
                  <a:pos x="f52" y="f51"/>
                </a:cxn>
                <a:cxn ang="f38">
                  <a:pos x="f53" y="f54"/>
                </a:cxn>
                <a:cxn ang="f38">
                  <a:pos x="f52" y="f55"/>
                </a:cxn>
                <a:cxn ang="f38">
                  <a:pos x="f50" y="f55"/>
                </a:cxn>
                <a:cxn ang="f38">
                  <a:pos x="f56" y="f54"/>
                </a:cxn>
                <a:cxn ang="f38">
                  <a:pos x="f50" y="f51"/>
                </a:cxn>
              </a:cxnLst>
              <a:rect l="f46" t="f49" r="f47" b="f48"/>
              <a:pathLst>
                <a:path w="1482862" h="1038004">
                  <a:moveTo>
                    <a:pt x="f6" y="f5"/>
                  </a:moveTo>
                  <a:lnTo>
                    <a:pt x="f6" y="f8"/>
                  </a:lnTo>
                  <a:lnTo>
                    <a:pt x="f9" y="f7"/>
                  </a:lnTo>
                  <a:lnTo>
                    <a:pt x="f5" y="f8"/>
                  </a:lnTo>
                  <a:lnTo>
                    <a:pt x="f5" y="f5"/>
                  </a:lnTo>
                  <a:lnTo>
                    <a:pt x="f9" y="f10"/>
                  </a:lnTo>
                  <a:lnTo>
                    <a:pt x="f6" y="f5"/>
                  </a:lnTo>
                  <a:close/>
                </a:path>
              </a:pathLst>
            </a:custGeom>
            <a:gradFill>
              <a:gsLst>
                <a:gs pos="0">
                  <a:srgbClr val="98762F"/>
                </a:gs>
                <a:gs pos="100000">
                  <a:srgbClr val="C79B41"/>
                </a:gs>
              </a:gsLst>
              <a:lin ang="16200000"/>
            </a:gradFill>
            <a:ln>
              <a:noFill/>
              <a:prstDash val="solid"/>
            </a:ln>
            <a:effectLst>
              <a:outerShdw dist="228603" dir="2700000" algn="tl">
                <a:srgbClr val="000000">
                  <a:alpha val="30000"/>
                </a:srgbClr>
              </a:outerShdw>
            </a:effectLst>
          </p:spPr>
          <p:txBody>
            <a:bodyPr vert="horz" wrap="square" lIns="18416" tIns="537420" rIns="18416" bIns="537420" anchor="ctr" anchorCtr="1" compatLnSpc="1"/>
            <a:lstStyle/>
            <a:p>
              <a:pPr algn="ctr" defTabSz="1289047">
                <a:lnSpc>
                  <a:spcPct val="90000"/>
                </a:lnSpc>
                <a:spcAft>
                  <a:spcPts val="120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2900" b="1" dirty="0" smtClean="0">
                  <a:solidFill>
                    <a:srgbClr val="FFFFFF"/>
                  </a:solidFill>
                  <a:latin typeface="Calibri"/>
                </a:rPr>
                <a:t>939</a:t>
              </a:r>
              <a:endParaRPr lang="ru-RU" sz="2900" b="1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21" name="Полилиния 220"/>
            <p:cNvSpPr/>
            <p:nvPr/>
          </p:nvSpPr>
          <p:spPr>
            <a:xfrm>
              <a:off x="5347493" y="2381326"/>
              <a:ext cx="3553440" cy="9638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63860"/>
                <a:gd name="f7" fmla="val 3553440"/>
                <a:gd name="f8" fmla="val 592254"/>
                <a:gd name="f9" fmla="val 2961186"/>
                <a:gd name="f10" fmla="val 3118261"/>
                <a:gd name="f11" fmla="val 959269"/>
                <a:gd name="f12" fmla="val 3268902"/>
                <a:gd name="f13" fmla="val 951097"/>
                <a:gd name="f14" fmla="val 3379974"/>
                <a:gd name="f15" fmla="val 942925"/>
                <a:gd name="f16" fmla="val 3491043"/>
                <a:gd name="f17" fmla="val 931842"/>
                <a:gd name="f18" fmla="val 920285"/>
                <a:gd name="f19" fmla="val 62397"/>
                <a:gd name="f20" fmla="val 173469"/>
                <a:gd name="f21" fmla="val 284538"/>
                <a:gd name="f22" fmla="val 435179"/>
                <a:gd name="f23" fmla="val 592257"/>
                <a:gd name="f24" fmla="+- 0 0 -90"/>
                <a:gd name="f25" fmla="*/ f3 1 963860"/>
                <a:gd name="f26" fmla="*/ f4 1 3553440"/>
                <a:gd name="f27" fmla="+- f7 0 f5"/>
                <a:gd name="f28" fmla="+- f6 0 f5"/>
                <a:gd name="f29" fmla="*/ f24 f0 1"/>
                <a:gd name="f30" fmla="*/ f28 1 963860"/>
                <a:gd name="f31" fmla="*/ f27 1 3553440"/>
                <a:gd name="f32" fmla="*/ 160647 f28 1"/>
                <a:gd name="f33" fmla="*/ 0 f27 1"/>
                <a:gd name="f34" fmla="*/ 803213 f28 1"/>
                <a:gd name="f35" fmla="*/ 916808 f28 1"/>
                <a:gd name="f36" fmla="*/ 47053 f27 1"/>
                <a:gd name="f37" fmla="*/ 963860 f28 1"/>
                <a:gd name="f38" fmla="*/ 160648 f27 1"/>
                <a:gd name="f39" fmla="*/ 3553440 f27 1"/>
                <a:gd name="f40" fmla="*/ 0 f28 1"/>
                <a:gd name="f41" fmla="*/ 160647 f27 1"/>
                <a:gd name="f42" fmla="*/ 47053 f28 1"/>
                <a:gd name="f43" fmla="*/ 47052 f27 1"/>
                <a:gd name="f44" fmla="*/ 160648 f28 1"/>
                <a:gd name="f45" fmla="*/ f29 1 f2"/>
                <a:gd name="f46" fmla="*/ f32 1 963860"/>
                <a:gd name="f47" fmla="*/ f33 1 3553440"/>
                <a:gd name="f48" fmla="*/ f34 1 963860"/>
                <a:gd name="f49" fmla="*/ f35 1 963860"/>
                <a:gd name="f50" fmla="*/ f36 1 3553440"/>
                <a:gd name="f51" fmla="*/ f37 1 963860"/>
                <a:gd name="f52" fmla="*/ f38 1 3553440"/>
                <a:gd name="f53" fmla="*/ f39 1 3553440"/>
                <a:gd name="f54" fmla="*/ f40 1 963860"/>
                <a:gd name="f55" fmla="*/ f41 1 3553440"/>
                <a:gd name="f56" fmla="*/ f42 1 963860"/>
                <a:gd name="f57" fmla="*/ f43 1 3553440"/>
                <a:gd name="f58" fmla="*/ f44 1 963860"/>
                <a:gd name="f59" fmla="*/ f5 1 f30"/>
                <a:gd name="f60" fmla="*/ f6 1 f30"/>
                <a:gd name="f61" fmla="*/ f5 1 f31"/>
                <a:gd name="f62" fmla="*/ f7 1 f31"/>
                <a:gd name="f63" fmla="+- f45 0 f1"/>
                <a:gd name="f64" fmla="*/ f46 1 f30"/>
                <a:gd name="f65" fmla="*/ f47 1 f31"/>
                <a:gd name="f66" fmla="*/ f48 1 f30"/>
                <a:gd name="f67" fmla="*/ f49 1 f30"/>
                <a:gd name="f68" fmla="*/ f50 1 f31"/>
                <a:gd name="f69" fmla="*/ f51 1 f30"/>
                <a:gd name="f70" fmla="*/ f52 1 f31"/>
                <a:gd name="f71" fmla="*/ f53 1 f31"/>
                <a:gd name="f72" fmla="*/ f54 1 f30"/>
                <a:gd name="f73" fmla="*/ f55 1 f31"/>
                <a:gd name="f74" fmla="*/ f56 1 f30"/>
                <a:gd name="f75" fmla="*/ f57 1 f31"/>
                <a:gd name="f76" fmla="*/ f58 1 f30"/>
                <a:gd name="f77" fmla="*/ f59 f25 1"/>
                <a:gd name="f78" fmla="*/ f60 f25 1"/>
                <a:gd name="f79" fmla="*/ f62 f26 1"/>
                <a:gd name="f80" fmla="*/ f61 f26 1"/>
                <a:gd name="f81" fmla="*/ f64 f25 1"/>
                <a:gd name="f82" fmla="*/ f65 f26 1"/>
                <a:gd name="f83" fmla="*/ f66 f25 1"/>
                <a:gd name="f84" fmla="*/ f67 f25 1"/>
                <a:gd name="f85" fmla="*/ f68 f26 1"/>
                <a:gd name="f86" fmla="*/ f69 f25 1"/>
                <a:gd name="f87" fmla="*/ f70 f26 1"/>
                <a:gd name="f88" fmla="*/ f71 f26 1"/>
                <a:gd name="f89" fmla="*/ f72 f25 1"/>
                <a:gd name="f90" fmla="*/ f73 f26 1"/>
                <a:gd name="f91" fmla="*/ f74 f25 1"/>
                <a:gd name="f92" fmla="*/ f75 f26 1"/>
                <a:gd name="f93" fmla="*/ f76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3">
                  <a:pos x="f81" y="f82"/>
                </a:cxn>
                <a:cxn ang="f63">
                  <a:pos x="f83" y="f82"/>
                </a:cxn>
                <a:cxn ang="f63">
                  <a:pos x="f84" y="f85"/>
                </a:cxn>
                <a:cxn ang="f63">
                  <a:pos x="f86" y="f87"/>
                </a:cxn>
                <a:cxn ang="f63">
                  <a:pos x="f86" y="f88"/>
                </a:cxn>
                <a:cxn ang="f63">
                  <a:pos x="f86" y="f88"/>
                </a:cxn>
                <a:cxn ang="f63">
                  <a:pos x="f86" y="f88"/>
                </a:cxn>
                <a:cxn ang="f63">
                  <a:pos x="f89" y="f88"/>
                </a:cxn>
                <a:cxn ang="f63">
                  <a:pos x="f89" y="f88"/>
                </a:cxn>
                <a:cxn ang="f63">
                  <a:pos x="f89" y="f88"/>
                </a:cxn>
                <a:cxn ang="f63">
                  <a:pos x="f89" y="f90"/>
                </a:cxn>
                <a:cxn ang="f63">
                  <a:pos x="f91" y="f92"/>
                </a:cxn>
                <a:cxn ang="f63">
                  <a:pos x="f93" y="f82"/>
                </a:cxn>
                <a:cxn ang="f63">
                  <a:pos x="f81" y="f82"/>
                </a:cxn>
              </a:cxnLst>
              <a:rect l="f77" t="f80" r="f78" b="f79"/>
              <a:pathLst>
                <a:path w="963860" h="3553440">
                  <a:moveTo>
                    <a:pt x="f6" y="f8"/>
                  </a:moveTo>
                  <a:lnTo>
                    <a:pt x="f6" y="f9"/>
                  </a:lnTo>
                  <a:cubicBezTo>
                    <a:pt x="f6" y="f10"/>
                    <a:pt x="f11" y="f12"/>
                    <a:pt x="f13" y="f14"/>
                  </a:cubicBezTo>
                  <a:cubicBezTo>
                    <a:pt x="f15" y="f16"/>
                    <a:pt x="f17" y="f7"/>
                    <a:pt x="f18" y="f7"/>
                  </a:cubicBezTo>
                  <a:lnTo>
                    <a:pt x="f5" y="f7"/>
                  </a:lnTo>
                  <a:lnTo>
                    <a:pt x="f5" y="f7"/>
                  </a:lnTo>
                  <a:lnTo>
                    <a:pt x="f5" y="f7"/>
                  </a:lnTo>
                  <a:lnTo>
                    <a:pt x="f5" y="f5"/>
                  </a:lnTo>
                  <a:lnTo>
                    <a:pt x="f5" y="f5"/>
                  </a:lnTo>
                  <a:lnTo>
                    <a:pt x="f5" y="f5"/>
                  </a:lnTo>
                  <a:lnTo>
                    <a:pt x="f18" y="f5"/>
                  </a:lnTo>
                  <a:cubicBezTo>
                    <a:pt x="f17" y="f5"/>
                    <a:pt x="f15" y="f19"/>
                    <a:pt x="f13" y="f20"/>
                  </a:cubicBezTo>
                  <a:cubicBezTo>
                    <a:pt x="f11" y="f21"/>
                    <a:pt x="f6" y="f22"/>
                    <a:pt x="f6" y="f23"/>
                  </a:cubicBezTo>
                  <a:lnTo>
                    <a:pt x="f6" y="f8"/>
                  </a:lnTo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9528">
              <a:solidFill>
                <a:srgbClr val="BC984E"/>
              </a:solidFill>
              <a:prstDash val="solid"/>
            </a:ln>
          </p:spPr>
          <p:txBody>
            <a:bodyPr vert="horz" wrap="square" lIns="170691" tIns="62288" rIns="62288" bIns="62288" anchor="ctr" anchorCtr="0" compatLnSpc="1"/>
            <a:lstStyle/>
            <a:p>
              <a:pPr marL="228600" lvl="1" indent="-228600" defTabSz="1066803">
                <a:lnSpc>
                  <a:spcPct val="90000"/>
                </a:lnSpc>
                <a:spcAft>
                  <a:spcPts val="400"/>
                </a:spcAft>
                <a:buSzPct val="100000"/>
                <a:buChar char="•"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2400" dirty="0">
                  <a:solidFill>
                    <a:srgbClr val="003366"/>
                  </a:solidFill>
                  <a:latin typeface="Arial Black" pitchFamily="34"/>
                </a:rPr>
                <a:t>Площадь, га</a:t>
              </a:r>
            </a:p>
          </p:txBody>
        </p:sp>
        <p:sp>
          <p:nvSpPr>
            <p:cNvPr id="222" name="Полилиния 221"/>
            <p:cNvSpPr/>
            <p:nvPr/>
          </p:nvSpPr>
          <p:spPr>
            <a:xfrm>
              <a:off x="4325130" y="3530324"/>
              <a:ext cx="1037999" cy="148286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482862"/>
                <a:gd name="f7" fmla="val 1038004"/>
                <a:gd name="f8" fmla="val 674702"/>
                <a:gd name="f9" fmla="val 741431"/>
                <a:gd name="f10" fmla="val 363302"/>
                <a:gd name="f11" fmla="+- 0 0 -90"/>
                <a:gd name="f12" fmla="*/ f3 1 1482862"/>
                <a:gd name="f13" fmla="*/ f4 1 1038004"/>
                <a:gd name="f14" fmla="+- f7 0 f5"/>
                <a:gd name="f15" fmla="+- f6 0 f5"/>
                <a:gd name="f16" fmla="*/ f11 f0 1"/>
                <a:gd name="f17" fmla="*/ f15 1 1482862"/>
                <a:gd name="f18" fmla="*/ f14 1 1038004"/>
                <a:gd name="f19" fmla="*/ 0 f15 1"/>
                <a:gd name="f20" fmla="*/ 0 f14 1"/>
                <a:gd name="f21" fmla="*/ 963860 f15 1"/>
                <a:gd name="f22" fmla="*/ 1482862 f15 1"/>
                <a:gd name="f23" fmla="*/ 519002 f14 1"/>
                <a:gd name="f24" fmla="*/ 1038004 f14 1"/>
                <a:gd name="f25" fmla="*/ 519002 f15 1"/>
                <a:gd name="f26" fmla="*/ f16 1 f2"/>
                <a:gd name="f27" fmla="*/ f19 1 1482862"/>
                <a:gd name="f28" fmla="*/ f20 1 1038004"/>
                <a:gd name="f29" fmla="*/ f21 1 1482862"/>
                <a:gd name="f30" fmla="*/ f22 1 1482862"/>
                <a:gd name="f31" fmla="*/ f23 1 1038004"/>
                <a:gd name="f32" fmla="*/ f24 1 1038004"/>
                <a:gd name="f33" fmla="*/ f25 1 1482862"/>
                <a:gd name="f34" fmla="*/ f5 1 f17"/>
                <a:gd name="f35" fmla="*/ f6 1 f17"/>
                <a:gd name="f36" fmla="*/ f5 1 f18"/>
                <a:gd name="f37" fmla="*/ f7 1 f18"/>
                <a:gd name="f38" fmla="+- f26 0 f1"/>
                <a:gd name="f39" fmla="*/ f27 1 f17"/>
                <a:gd name="f40" fmla="*/ f28 1 f18"/>
                <a:gd name="f41" fmla="*/ f29 1 f17"/>
                <a:gd name="f42" fmla="*/ f30 1 f17"/>
                <a:gd name="f43" fmla="*/ f31 1 f18"/>
                <a:gd name="f44" fmla="*/ f32 1 f18"/>
                <a:gd name="f45" fmla="*/ f33 1 f17"/>
                <a:gd name="f46" fmla="*/ f34 f12 1"/>
                <a:gd name="f47" fmla="*/ f35 f12 1"/>
                <a:gd name="f48" fmla="*/ f37 f13 1"/>
                <a:gd name="f49" fmla="*/ f36 f13 1"/>
                <a:gd name="f50" fmla="*/ f39 f12 1"/>
                <a:gd name="f51" fmla="*/ f40 f13 1"/>
                <a:gd name="f52" fmla="*/ f41 f12 1"/>
                <a:gd name="f53" fmla="*/ f42 f12 1"/>
                <a:gd name="f54" fmla="*/ f43 f13 1"/>
                <a:gd name="f55" fmla="*/ f44 f13 1"/>
                <a:gd name="f56" fmla="*/ f45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8">
                  <a:pos x="f50" y="f51"/>
                </a:cxn>
                <a:cxn ang="f38">
                  <a:pos x="f52" y="f51"/>
                </a:cxn>
                <a:cxn ang="f38">
                  <a:pos x="f53" y="f54"/>
                </a:cxn>
                <a:cxn ang="f38">
                  <a:pos x="f52" y="f55"/>
                </a:cxn>
                <a:cxn ang="f38">
                  <a:pos x="f50" y="f55"/>
                </a:cxn>
                <a:cxn ang="f38">
                  <a:pos x="f56" y="f54"/>
                </a:cxn>
                <a:cxn ang="f38">
                  <a:pos x="f50" y="f51"/>
                </a:cxn>
              </a:cxnLst>
              <a:rect l="f46" t="f49" r="f47" b="f48"/>
              <a:pathLst>
                <a:path w="1482862" h="1038004">
                  <a:moveTo>
                    <a:pt x="f6" y="f5"/>
                  </a:moveTo>
                  <a:lnTo>
                    <a:pt x="f6" y="f8"/>
                  </a:lnTo>
                  <a:lnTo>
                    <a:pt x="f9" y="f7"/>
                  </a:lnTo>
                  <a:lnTo>
                    <a:pt x="f5" y="f8"/>
                  </a:lnTo>
                  <a:lnTo>
                    <a:pt x="f5" y="f5"/>
                  </a:lnTo>
                  <a:lnTo>
                    <a:pt x="f9" y="f10"/>
                  </a:lnTo>
                  <a:lnTo>
                    <a:pt x="f6" y="f5"/>
                  </a:lnTo>
                  <a:close/>
                </a:path>
              </a:pathLst>
            </a:custGeom>
            <a:gradFill>
              <a:gsLst>
                <a:gs pos="0">
                  <a:srgbClr val="769535"/>
                </a:gs>
                <a:gs pos="100000">
                  <a:srgbClr val="9BC348"/>
                </a:gs>
              </a:gsLst>
              <a:lin ang="16200000"/>
            </a:gradFill>
            <a:ln>
              <a:noFill/>
              <a:prstDash val="solid"/>
            </a:ln>
            <a:effectLst>
              <a:outerShdw dist="27944" dir="5400000" algn="tl">
                <a:srgbClr val="000000">
                  <a:alpha val="32000"/>
                </a:srgbClr>
              </a:outerShdw>
            </a:effectLst>
          </p:spPr>
          <p:txBody>
            <a:bodyPr vert="horz" wrap="square" lIns="11430" tIns="530434" rIns="11430" bIns="530434" anchor="ctr" anchorCtr="1" compatLnSpc="1"/>
            <a:lstStyle/>
            <a:p>
              <a:pPr algn="ctr" defTabSz="800100">
                <a:lnSpc>
                  <a:spcPct val="90000"/>
                </a:lnSpc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1" dirty="0">
                  <a:solidFill>
                    <a:srgbClr val="FFFFFF"/>
                  </a:solidFill>
                  <a:latin typeface="Calibri"/>
                </a:rPr>
                <a:t>II</a:t>
              </a:r>
            </a:p>
            <a:p>
              <a:pPr algn="ctr" defTabSz="800100">
                <a:lnSpc>
                  <a:spcPct val="90000"/>
                </a:lnSpc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1800" b="1" dirty="0">
                  <a:solidFill>
                    <a:srgbClr val="FFFFFF"/>
                  </a:solidFill>
                  <a:latin typeface="Calibri"/>
                </a:rPr>
                <a:t>категория</a:t>
              </a:r>
            </a:p>
          </p:txBody>
        </p:sp>
        <p:sp>
          <p:nvSpPr>
            <p:cNvPr id="223" name="Полилиния 222"/>
            <p:cNvSpPr/>
            <p:nvPr/>
          </p:nvSpPr>
          <p:spPr>
            <a:xfrm>
              <a:off x="5363129" y="3568418"/>
              <a:ext cx="3522159" cy="96437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64367"/>
                <a:gd name="f7" fmla="val 3522163"/>
                <a:gd name="f8" fmla="val 587039"/>
                <a:gd name="f9" fmla="val 2935124"/>
                <a:gd name="f10" fmla="val 3090818"/>
                <a:gd name="f11" fmla="val 959730"/>
                <a:gd name="f12" fmla="val 3240132"/>
                <a:gd name="f13" fmla="val 951477"/>
                <a:gd name="f14" fmla="val 3350223"/>
                <a:gd name="f15" fmla="val 943224"/>
                <a:gd name="f16" fmla="val 3460315"/>
                <a:gd name="f17" fmla="val 932030"/>
                <a:gd name="f18" fmla="val 920359"/>
                <a:gd name="f19" fmla="val 932031"/>
                <a:gd name="f20" fmla="val 61848"/>
                <a:gd name="f21" fmla="val 171940"/>
                <a:gd name="f22" fmla="val 282031"/>
                <a:gd name="f23" fmla="val 431348"/>
                <a:gd name="f24" fmla="+- 0 0 -90"/>
                <a:gd name="f25" fmla="*/ f3 1 964367"/>
                <a:gd name="f26" fmla="*/ f4 1 3522163"/>
                <a:gd name="f27" fmla="+- f7 0 f5"/>
                <a:gd name="f28" fmla="+- f6 0 f5"/>
                <a:gd name="f29" fmla="*/ f24 f0 1"/>
                <a:gd name="f30" fmla="*/ f28 1 964367"/>
                <a:gd name="f31" fmla="*/ f27 1 3522163"/>
                <a:gd name="f32" fmla="*/ 160731 f28 1"/>
                <a:gd name="f33" fmla="*/ 0 f27 1"/>
                <a:gd name="f34" fmla="*/ 803636 f28 1"/>
                <a:gd name="f35" fmla="*/ 917290 f28 1"/>
                <a:gd name="f36" fmla="*/ 47077 f27 1"/>
                <a:gd name="f37" fmla="*/ 964367 f28 1"/>
                <a:gd name="f38" fmla="*/ 160731 f27 1"/>
                <a:gd name="f39" fmla="*/ 3522163 f27 1"/>
                <a:gd name="f40" fmla="*/ 0 f28 1"/>
                <a:gd name="f41" fmla="*/ 47077 f28 1"/>
                <a:gd name="f42" fmla="*/ f29 1 f2"/>
                <a:gd name="f43" fmla="*/ f32 1 964367"/>
                <a:gd name="f44" fmla="*/ f33 1 3522163"/>
                <a:gd name="f45" fmla="*/ f34 1 964367"/>
                <a:gd name="f46" fmla="*/ f35 1 964367"/>
                <a:gd name="f47" fmla="*/ f36 1 3522163"/>
                <a:gd name="f48" fmla="*/ f37 1 964367"/>
                <a:gd name="f49" fmla="*/ f38 1 3522163"/>
                <a:gd name="f50" fmla="*/ f39 1 3522163"/>
                <a:gd name="f51" fmla="*/ f40 1 964367"/>
                <a:gd name="f52" fmla="*/ f41 1 964367"/>
                <a:gd name="f53" fmla="*/ f5 1 f30"/>
                <a:gd name="f54" fmla="*/ f6 1 f30"/>
                <a:gd name="f55" fmla="*/ f5 1 f31"/>
                <a:gd name="f56" fmla="*/ f7 1 f31"/>
                <a:gd name="f57" fmla="+- f42 0 f1"/>
                <a:gd name="f58" fmla="*/ f43 1 f30"/>
                <a:gd name="f59" fmla="*/ f44 1 f31"/>
                <a:gd name="f60" fmla="*/ f45 1 f30"/>
                <a:gd name="f61" fmla="*/ f46 1 f30"/>
                <a:gd name="f62" fmla="*/ f47 1 f31"/>
                <a:gd name="f63" fmla="*/ f48 1 f30"/>
                <a:gd name="f64" fmla="*/ f49 1 f31"/>
                <a:gd name="f65" fmla="*/ f50 1 f31"/>
                <a:gd name="f66" fmla="*/ f51 1 f30"/>
                <a:gd name="f67" fmla="*/ f52 1 f30"/>
                <a:gd name="f68" fmla="*/ f53 f25 1"/>
                <a:gd name="f69" fmla="*/ f54 f25 1"/>
                <a:gd name="f70" fmla="*/ f56 f26 1"/>
                <a:gd name="f71" fmla="*/ f55 f26 1"/>
                <a:gd name="f72" fmla="*/ f58 f25 1"/>
                <a:gd name="f73" fmla="*/ f59 f26 1"/>
                <a:gd name="f74" fmla="*/ f60 f25 1"/>
                <a:gd name="f75" fmla="*/ f61 f25 1"/>
                <a:gd name="f76" fmla="*/ f62 f26 1"/>
                <a:gd name="f77" fmla="*/ f63 f25 1"/>
                <a:gd name="f78" fmla="*/ f64 f26 1"/>
                <a:gd name="f79" fmla="*/ f65 f26 1"/>
                <a:gd name="f80" fmla="*/ f66 f25 1"/>
                <a:gd name="f81" fmla="*/ f67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7">
                  <a:pos x="f72" y="f73"/>
                </a:cxn>
                <a:cxn ang="f57">
                  <a:pos x="f74" y="f73"/>
                </a:cxn>
                <a:cxn ang="f57">
                  <a:pos x="f75" y="f76"/>
                </a:cxn>
                <a:cxn ang="f57">
                  <a:pos x="f77" y="f78"/>
                </a:cxn>
                <a:cxn ang="f57">
                  <a:pos x="f77" y="f79"/>
                </a:cxn>
                <a:cxn ang="f57">
                  <a:pos x="f77" y="f79"/>
                </a:cxn>
                <a:cxn ang="f57">
                  <a:pos x="f77" y="f79"/>
                </a:cxn>
                <a:cxn ang="f57">
                  <a:pos x="f80" y="f79"/>
                </a:cxn>
                <a:cxn ang="f57">
                  <a:pos x="f80" y="f79"/>
                </a:cxn>
                <a:cxn ang="f57">
                  <a:pos x="f80" y="f79"/>
                </a:cxn>
                <a:cxn ang="f57">
                  <a:pos x="f80" y="f78"/>
                </a:cxn>
                <a:cxn ang="f57">
                  <a:pos x="f81" y="f76"/>
                </a:cxn>
                <a:cxn ang="f57">
                  <a:pos x="f72" y="f73"/>
                </a:cxn>
              </a:cxnLst>
              <a:rect l="f68" t="f71" r="f69" b="f70"/>
              <a:pathLst>
                <a:path w="964367" h="3522163">
                  <a:moveTo>
                    <a:pt x="f6" y="f8"/>
                  </a:moveTo>
                  <a:lnTo>
                    <a:pt x="f6" y="f9"/>
                  </a:lnTo>
                  <a:cubicBezTo>
                    <a:pt x="f6" y="f10"/>
                    <a:pt x="f11" y="f12"/>
                    <a:pt x="f13" y="f14"/>
                  </a:cubicBezTo>
                  <a:cubicBezTo>
                    <a:pt x="f15" y="f16"/>
                    <a:pt x="f17" y="f7"/>
                    <a:pt x="f18" y="f7"/>
                  </a:cubicBezTo>
                  <a:lnTo>
                    <a:pt x="f5" y="f7"/>
                  </a:lnTo>
                  <a:lnTo>
                    <a:pt x="f5" y="f7"/>
                  </a:lnTo>
                  <a:lnTo>
                    <a:pt x="f5" y="f7"/>
                  </a:lnTo>
                  <a:lnTo>
                    <a:pt x="f5" y="f5"/>
                  </a:lnTo>
                  <a:lnTo>
                    <a:pt x="f5" y="f5"/>
                  </a:lnTo>
                  <a:lnTo>
                    <a:pt x="f5" y="f5"/>
                  </a:lnTo>
                  <a:lnTo>
                    <a:pt x="f18" y="f5"/>
                  </a:lnTo>
                  <a:cubicBezTo>
                    <a:pt x="f19" y="f5"/>
                    <a:pt x="f15" y="f20"/>
                    <a:pt x="f13" y="f21"/>
                  </a:cubicBezTo>
                  <a:cubicBezTo>
                    <a:pt x="f11" y="f22"/>
                    <a:pt x="f6" y="f23"/>
                    <a:pt x="f6" y="f8"/>
                  </a:cubicBezTo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9528">
              <a:solidFill>
                <a:srgbClr val="98B954"/>
              </a:solidFill>
              <a:prstDash val="solid"/>
            </a:ln>
          </p:spPr>
          <p:txBody>
            <a:bodyPr vert="horz" wrap="square" lIns="163577" tIns="61685" rIns="61685" bIns="61685" anchor="ctr" anchorCtr="0" compatLnSpc="1"/>
            <a:lstStyle/>
            <a:p>
              <a:pPr marL="228600" lvl="1" indent="-228600" defTabSz="1022354">
                <a:lnSpc>
                  <a:spcPct val="90000"/>
                </a:lnSpc>
                <a:spcAft>
                  <a:spcPts val="400"/>
                </a:spcAft>
                <a:buSzPct val="100000"/>
                <a:buChar char="•"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2300" dirty="0">
                  <a:solidFill>
                    <a:srgbClr val="003366"/>
                  </a:solidFill>
                  <a:latin typeface="Arial Black" pitchFamily="34"/>
                </a:rPr>
                <a:t>Монопрофильная территория</a:t>
              </a:r>
            </a:p>
          </p:txBody>
        </p:sp>
      </p:grpSp>
      <p:sp>
        <p:nvSpPr>
          <p:cNvPr id="225" name="Скругленный прямоугольник 224"/>
          <p:cNvSpPr/>
          <p:nvPr/>
        </p:nvSpPr>
        <p:spPr>
          <a:xfrm>
            <a:off x="545272" y="596085"/>
            <a:ext cx="9156437" cy="521801"/>
          </a:xfrm>
          <a:prstGeom prst="roundRect">
            <a:avLst/>
          </a:prstGeom>
          <a:solidFill>
            <a:srgbClr val="C0CB4F">
              <a:alpha val="79000"/>
            </a:srgbClr>
          </a:solidFill>
          <a:ln w="1905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Общие сведения о муниципальном образовании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49080" y="1264313"/>
            <a:ext cx="6561827" cy="1574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800" b="1" dirty="0">
                <a:solidFill>
                  <a:srgbClr val="68771B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Городской округ город Кулебаки расположен в юго-западной части Нижегородской области.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800" b="1" dirty="0">
                <a:solidFill>
                  <a:srgbClr val="68771B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 территории городского округа  расположены 27 населенных пунктов, в том числе: город Кулебаки, р.п.Гремячево, 25 сельских населенных пунктов. </a:t>
            </a:r>
          </a:p>
        </p:txBody>
      </p:sp>
    </p:spTree>
    <p:extLst>
      <p:ext uri="{BB962C8B-B14F-4D97-AF65-F5344CB8AC3E}">
        <p14:creationId xmlns:p14="http://schemas.microsoft.com/office/powerpoint/2010/main" val="2738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0"/>
          </p:nvPr>
        </p:nvSpPr>
        <p:spPr>
          <a:xfrm>
            <a:off x="179596" y="2885849"/>
            <a:ext cx="3502125" cy="3843357"/>
          </a:xfrm>
          <a:prstGeom prst="rect">
            <a:avLst/>
          </a:prstGeom>
        </p:spPr>
        <p:txBody>
          <a:bodyPr/>
          <a:lstStyle/>
          <a:p>
            <a:pPr algn="ctr" eaLnBrk="1" hangingPunct="1"/>
            <a:r>
              <a:rPr lang="ru-RU" sz="2263" b="1" u="sng" dirty="0">
                <a:solidFill>
                  <a:schemeClr val="bg1"/>
                </a:solidFill>
              </a:rPr>
              <a:t>кулебаки-округ.рф</a:t>
            </a:r>
            <a:endParaRPr lang="ru-RU" sz="2263" u="sng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87385" y="1195266"/>
            <a:ext cx="4101731" cy="841226"/>
          </a:xfrm>
          <a:prstGeom prst="roundRect">
            <a:avLst/>
          </a:prstGeom>
          <a:solidFill>
            <a:srgbClr val="C0CB4F">
              <a:alpha val="79000"/>
            </a:srgbClr>
          </a:solidFill>
          <a:ln w="1905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За </a:t>
            </a:r>
            <a:r>
              <a:rPr lang="ru-RU" altLang="ru-RU" sz="2400" b="1" dirty="0" smtClean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17 </a:t>
            </a:r>
            <a:r>
              <a:rPr lang="ru-RU" altLang="ru-RU" sz="2400" b="1" dirty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лет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(2007 – </a:t>
            </a:r>
            <a:r>
              <a:rPr lang="ru-RU" altLang="ru-RU" sz="2400" b="1" dirty="0" smtClean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2023) </a:t>
            </a:r>
            <a:endParaRPr lang="ru-RU" altLang="ru-RU" sz="2400" b="1" dirty="0">
              <a:ln w="15875">
                <a:solidFill>
                  <a:schemeClr val="tx2">
                    <a:lumMod val="50000"/>
                  </a:schemeClr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325533" y="641730"/>
            <a:ext cx="5585942" cy="1948297"/>
          </a:xfrm>
          <a:prstGeom prst="roundRect">
            <a:avLst/>
          </a:prstGeom>
          <a:solidFill>
            <a:srgbClr val="C0CB4F">
              <a:alpha val="79000"/>
            </a:srgbClr>
          </a:solidFill>
          <a:ln w="1905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3133 </a:t>
            </a:r>
            <a:endParaRPr lang="ru-RU" sz="2400" b="1" dirty="0">
              <a:ln w="15875">
                <a:solidFill>
                  <a:schemeClr val="tx2">
                    <a:lumMod val="50000"/>
                  </a:schemeClr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800" b="1" dirty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ребенка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800" b="1" dirty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 получили адресные подарки (книги, энциклопедии, игрушки, спортивный инвентарь, развивающие игры, школьные принадлежности  и т.д.)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9591" y="2646178"/>
            <a:ext cx="5436215" cy="1261468"/>
          </a:xfrm>
          <a:prstGeom prst="roundRect">
            <a:avLst/>
          </a:prstGeom>
          <a:solidFill>
            <a:srgbClr val="C0CB4F">
              <a:alpha val="79000"/>
            </a:srgbClr>
          </a:solidFill>
          <a:ln w="1905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6959 </a:t>
            </a:r>
            <a:r>
              <a:rPr lang="ru-RU" sz="1800" b="1" dirty="0" smtClean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endParaRPr lang="ru-RU" sz="1800" b="1" dirty="0">
              <a:ln w="15875">
                <a:solidFill>
                  <a:schemeClr val="tx2">
                    <a:lumMod val="50000"/>
                  </a:schemeClr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800" b="1" dirty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детей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800" b="1" dirty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 получили сладкие подарки к новогодним праздникам</a:t>
            </a:r>
          </a:p>
        </p:txBody>
      </p:sp>
      <p:sp>
        <p:nvSpPr>
          <p:cNvPr id="9" name="Нашивка 8"/>
          <p:cNvSpPr/>
          <p:nvPr/>
        </p:nvSpPr>
        <p:spPr>
          <a:xfrm rot="5400000">
            <a:off x="2561901" y="1600557"/>
            <a:ext cx="552700" cy="1538541"/>
          </a:xfrm>
          <a:prstGeom prst="chevron">
            <a:avLst/>
          </a:prstGeom>
          <a:solidFill>
            <a:srgbClr val="C0CB4F">
              <a:alpha val="79000"/>
            </a:srgbClr>
          </a:solidFill>
          <a:ln w="1905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2400" b="1" dirty="0">
              <a:ln w="15875">
                <a:solidFill>
                  <a:schemeClr val="tx2">
                    <a:lumMod val="50000"/>
                  </a:schemeClr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79592" y="337394"/>
            <a:ext cx="5436215" cy="703359"/>
          </a:xfrm>
          <a:prstGeom prst="roundRect">
            <a:avLst/>
          </a:prstGeom>
          <a:solidFill>
            <a:srgbClr val="C0CB4F">
              <a:alpha val="79000"/>
            </a:srgbClr>
          </a:solidFill>
          <a:ln w="1905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smtClean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Благотворительный проект: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smtClean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ПОДАРИ </a:t>
            </a:r>
            <a:r>
              <a:rPr lang="ru-RU" altLang="ru-RU" sz="2000" b="1" dirty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РЕБЕНКУ СКАЗКУ!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483" y="4344214"/>
            <a:ext cx="1843728" cy="75984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25" y="4224816"/>
            <a:ext cx="4271850" cy="2845052"/>
          </a:xfrm>
          <a:prstGeom prst="rect">
            <a:avLst/>
          </a:prstGeom>
          <a:ln w="15875">
            <a:solidFill>
              <a:srgbClr val="CDD674"/>
            </a:solidFill>
          </a:ln>
          <a:effectLst>
            <a:softEdge rad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843" y="2885849"/>
            <a:ext cx="3327321" cy="4436428"/>
          </a:xfrm>
          <a:prstGeom prst="rect">
            <a:avLst/>
          </a:prstGeom>
          <a:ln w="15875">
            <a:solidFill>
              <a:srgbClr val="CDD674"/>
            </a:solidFill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59669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238986" y="461418"/>
            <a:ext cx="6750479" cy="815760"/>
          </a:xfrm>
          <a:prstGeom prst="roundRect">
            <a:avLst/>
          </a:prstGeom>
          <a:solidFill>
            <a:srgbClr val="C0CB4F">
              <a:alpha val="79000"/>
            </a:srgbClr>
          </a:solidFill>
          <a:ln w="1905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«КУЛЕБАКСКИЙ КРАЙ: ВЧЕРА, СЕГОДНЯ, ЗАВТРА</a:t>
            </a:r>
            <a:r>
              <a:rPr lang="ru-RU" altLang="ru-RU" sz="1600" b="1" dirty="0" smtClean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…»</a:t>
            </a:r>
            <a:endParaRPr lang="ru-RU" altLang="ru-RU" sz="1600" b="1" dirty="0">
              <a:ln w="15875">
                <a:solidFill>
                  <a:schemeClr val="tx2">
                    <a:lumMod val="50000"/>
                  </a:schemeClr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Проект «Кулебаки: карта неизвестных мест»</a:t>
            </a:r>
            <a:endParaRPr lang="ru-RU" altLang="ru-RU" sz="1600" b="1" dirty="0">
              <a:ln w="15875">
                <a:solidFill>
                  <a:schemeClr val="tx2">
                    <a:lumMod val="50000"/>
                  </a:schemeClr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38981" y="1726568"/>
            <a:ext cx="6750480" cy="882234"/>
          </a:xfrm>
          <a:prstGeom prst="roundRect">
            <a:avLst/>
          </a:prstGeom>
          <a:solidFill>
            <a:srgbClr val="C0CB4F">
              <a:alpha val="79000"/>
            </a:srgbClr>
          </a:solidFill>
          <a:ln w="1905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Фотовыставка в рамках реализации историко-краеведческого проекта "Карта неизвестных мест" #</a:t>
            </a:r>
            <a:r>
              <a:rPr lang="ru-RU" sz="1600" b="1" dirty="0" err="1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КулебакиКартаНеизвестныхМест</a:t>
            </a:r>
            <a:endParaRPr lang="ru-RU" sz="1600" b="1" dirty="0">
              <a:ln w="15875">
                <a:solidFill>
                  <a:schemeClr val="tx2">
                    <a:lumMod val="50000"/>
                  </a:schemeClr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319" y="6344891"/>
            <a:ext cx="1843728" cy="75984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697" y="602602"/>
            <a:ext cx="4468414" cy="2925636"/>
          </a:xfrm>
          <a:prstGeom prst="rect">
            <a:avLst/>
          </a:prstGeom>
          <a:ln w="15875">
            <a:solidFill>
              <a:srgbClr val="CDD674"/>
            </a:solidFill>
          </a:ln>
          <a:effectLst>
            <a:softEdge rad="0"/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238981" y="3058193"/>
            <a:ext cx="6750480" cy="759849"/>
          </a:xfrm>
          <a:prstGeom prst="roundRect">
            <a:avLst/>
          </a:prstGeom>
          <a:solidFill>
            <a:srgbClr val="C0CB4F">
              <a:alpha val="79000"/>
            </a:srgbClr>
          </a:solidFill>
          <a:ln w="1905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Выставка «</a:t>
            </a:r>
            <a:r>
              <a:rPr lang="ru-RU" sz="1600" b="1" dirty="0" err="1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Кулебачане</a:t>
            </a:r>
            <a:r>
              <a:rPr lang="ru-RU" sz="1600" b="1" dirty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 – Ветераны Великой Отечественной войны 1941 – 1945 г.г.»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38981" y="4331058"/>
            <a:ext cx="6750480" cy="570500"/>
          </a:xfrm>
          <a:prstGeom prst="roundRect">
            <a:avLst/>
          </a:prstGeom>
          <a:solidFill>
            <a:srgbClr val="C0CB4F">
              <a:alpha val="79000"/>
            </a:srgbClr>
          </a:solidFill>
          <a:ln w="1905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Выставка «Кулебаки – 90 лет» 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38981" y="5402986"/>
            <a:ext cx="6750480" cy="759692"/>
          </a:xfrm>
          <a:prstGeom prst="roundRect">
            <a:avLst/>
          </a:prstGeom>
          <a:solidFill>
            <a:srgbClr val="C0CB4F">
              <a:alpha val="79000"/>
            </a:srgbClr>
          </a:solidFill>
          <a:ln w="1905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Выставка фотодокументов, посвященных 90-летнему юбилею Дворца культуры</a:t>
            </a:r>
          </a:p>
        </p:txBody>
      </p:sp>
      <p:sp>
        <p:nvSpPr>
          <p:cNvPr id="14" name="Стрелка вниз 13"/>
          <p:cNvSpPr/>
          <p:nvPr/>
        </p:nvSpPr>
        <p:spPr>
          <a:xfrm>
            <a:off x="238981" y="1222946"/>
            <a:ext cx="935929" cy="505816"/>
          </a:xfrm>
          <a:prstGeom prst="downArrow">
            <a:avLst/>
          </a:prstGeom>
          <a:solidFill>
            <a:srgbClr val="C0CB4F">
              <a:alpha val="79000"/>
            </a:srgbClr>
          </a:solidFill>
          <a:ln w="1905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000" b="1">
              <a:ln w="15875">
                <a:solidFill>
                  <a:schemeClr val="tx2">
                    <a:lumMod val="50000"/>
                  </a:schemeClr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43749" y="3622498"/>
            <a:ext cx="6113145" cy="356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sz="1400" b="1" dirty="0" err="1" smtClean="0">
                <a:solidFill>
                  <a:srgbClr val="68771B"/>
                </a:solidFill>
              </a:rPr>
              <a:t>Историко</a:t>
            </a:r>
            <a:r>
              <a:rPr lang="ru-RU" sz="1400" b="1" dirty="0" smtClean="0">
                <a:solidFill>
                  <a:srgbClr val="68771B"/>
                </a:solidFill>
              </a:rPr>
              <a:t> – краеведческий проект </a:t>
            </a:r>
            <a:r>
              <a:rPr lang="ru-RU" sz="1400" b="1" dirty="0">
                <a:solidFill>
                  <a:srgbClr val="68771B"/>
                </a:solidFill>
              </a:rPr>
              <a:t>рассчитан на долгосрочную перспективу и имеет высокую социальную значимость.</a:t>
            </a:r>
          </a:p>
          <a:p>
            <a:pPr algn="just">
              <a:lnSpc>
                <a:spcPct val="115000"/>
              </a:lnSpc>
            </a:pPr>
            <a:r>
              <a:rPr lang="ru-RU" sz="1400" b="1" dirty="0">
                <a:solidFill>
                  <a:srgbClr val="68771B"/>
                </a:solidFill>
              </a:rPr>
              <a:t> </a:t>
            </a:r>
          </a:p>
          <a:p>
            <a:pPr algn="just">
              <a:lnSpc>
                <a:spcPct val="115000"/>
              </a:lnSpc>
            </a:pPr>
            <a:r>
              <a:rPr lang="ru-RU" sz="1400" b="1" dirty="0">
                <a:solidFill>
                  <a:srgbClr val="68771B"/>
                </a:solidFill>
              </a:rPr>
              <a:t>В течение 2023 года было опубликовано на официальном сайте, в госпабликах администрации округа более 20 уникальных материалов об истории улиц и районов города, исторических событиях. </a:t>
            </a:r>
            <a:r>
              <a:rPr lang="ru-RU" sz="1400" b="1" dirty="0" smtClean="0">
                <a:solidFill>
                  <a:srgbClr val="68771B"/>
                </a:solidFill>
              </a:rPr>
              <a:t> Проведены </a:t>
            </a:r>
            <a:r>
              <a:rPr lang="ru-RU" sz="1400" b="1" dirty="0">
                <a:solidFill>
                  <a:srgbClr val="68771B"/>
                </a:solidFill>
              </a:rPr>
              <a:t>конкурсы по истории края. </a:t>
            </a:r>
          </a:p>
          <a:p>
            <a:pPr algn="just">
              <a:lnSpc>
                <a:spcPct val="115000"/>
              </a:lnSpc>
            </a:pPr>
            <a:r>
              <a:rPr lang="ru-RU" sz="1400" b="1" dirty="0">
                <a:solidFill>
                  <a:srgbClr val="68771B"/>
                </a:solidFill>
              </a:rPr>
              <a:t>Проект вызвал большой интерес у кулебачан и гостей округа, что позволило увеличить охват и число подписчиков в социальных сетях в 1,5 раза, увеличить вовлеченность до 2,5%, повысить качество информационной работы, обеспечить эффективную обратную связь с населением, а также способствует созданию благоприятного образа (имиджа) территории для привлечения инвестиций в экономику и социальную сферу городского округа. </a:t>
            </a:r>
          </a:p>
        </p:txBody>
      </p:sp>
    </p:spTree>
    <p:extLst>
      <p:ext uri="{BB962C8B-B14F-4D97-AF65-F5344CB8AC3E}">
        <p14:creationId xmlns:p14="http://schemas.microsoft.com/office/powerpoint/2010/main" val="402119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648" y="2075137"/>
            <a:ext cx="5031018" cy="3449601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306997" y="1871108"/>
            <a:ext cx="7523651" cy="1435445"/>
          </a:xfrm>
          <a:prstGeom prst="roundRect">
            <a:avLst/>
          </a:prstGeom>
          <a:solidFill>
            <a:srgbClr val="C0CB4F">
              <a:alpha val="79000"/>
            </a:srgbClr>
          </a:solidFill>
          <a:ln w="1905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Муниципальная программа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«Информационное общество городского округа город Кулебаки на 2018 – 2025 годы»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87918" y="3716366"/>
            <a:ext cx="7523651" cy="881511"/>
          </a:xfrm>
          <a:prstGeom prst="roundRect">
            <a:avLst/>
          </a:prstGeom>
          <a:solidFill>
            <a:srgbClr val="C0CB4F">
              <a:alpha val="79000"/>
            </a:srgbClr>
          </a:solidFill>
          <a:ln w="1905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План работы на год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87920" y="5076244"/>
            <a:ext cx="7523651" cy="848447"/>
          </a:xfrm>
          <a:prstGeom prst="roundRect">
            <a:avLst/>
          </a:prstGeom>
          <a:solidFill>
            <a:srgbClr val="C0CB4F">
              <a:alpha val="79000"/>
            </a:srgbClr>
          </a:solidFill>
          <a:ln w="1905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План работы на текущий месяц</a:t>
            </a:r>
          </a:p>
        </p:txBody>
      </p:sp>
      <p:sp>
        <p:nvSpPr>
          <p:cNvPr id="8" name="Стрелка вниз 7"/>
          <p:cNvSpPr/>
          <p:nvPr/>
        </p:nvSpPr>
        <p:spPr>
          <a:xfrm>
            <a:off x="688448" y="3047857"/>
            <a:ext cx="905963" cy="995760"/>
          </a:xfrm>
          <a:prstGeom prst="downArrow">
            <a:avLst/>
          </a:prstGeom>
          <a:solidFill>
            <a:srgbClr val="C0CB4F">
              <a:alpha val="79000"/>
            </a:srgbClr>
          </a:solidFill>
          <a:ln w="1905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2400" b="1" dirty="0">
              <a:ln w="15875">
                <a:solidFill>
                  <a:schemeClr val="tx2">
                    <a:lumMod val="50000"/>
                  </a:schemeClr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6907603" y="4295258"/>
            <a:ext cx="903966" cy="995761"/>
          </a:xfrm>
          <a:prstGeom prst="downArrow">
            <a:avLst/>
          </a:prstGeom>
          <a:solidFill>
            <a:srgbClr val="C0CB4F">
              <a:alpha val="79000"/>
            </a:srgbClr>
          </a:solidFill>
          <a:ln w="1905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2400" b="1" dirty="0">
              <a:ln w="15875">
                <a:solidFill>
                  <a:schemeClr val="tx2">
                    <a:lumMod val="50000"/>
                  </a:schemeClr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06997" y="929849"/>
            <a:ext cx="7523651" cy="638430"/>
          </a:xfrm>
          <a:prstGeom prst="roundRect">
            <a:avLst/>
          </a:prstGeom>
          <a:solidFill>
            <a:srgbClr val="C0CB4F">
              <a:alpha val="79000"/>
            </a:srgbClr>
          </a:solidFill>
          <a:ln w="1905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smtClean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КОМПЛЕКСНЫЙ </a:t>
            </a:r>
            <a:r>
              <a:rPr lang="ru-RU" altLang="ru-RU" sz="2000" b="1" dirty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ПОДХОД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87920" y="6490903"/>
            <a:ext cx="7523651" cy="875441"/>
          </a:xfrm>
          <a:prstGeom prst="roundRect">
            <a:avLst/>
          </a:prstGeom>
          <a:solidFill>
            <a:srgbClr val="C0CB4F">
              <a:alpha val="79000"/>
            </a:srgbClr>
          </a:solidFill>
          <a:ln w="1905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Отчет </a:t>
            </a:r>
            <a:r>
              <a:rPr lang="ru-RU" altLang="ru-RU" sz="2400" b="1" dirty="0" smtClean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по реализации</a:t>
            </a:r>
            <a:endParaRPr lang="ru-RU" altLang="ru-RU" sz="2400" b="1" dirty="0">
              <a:ln w="15875">
                <a:solidFill>
                  <a:schemeClr val="tx2">
                    <a:lumMod val="50000"/>
                  </a:schemeClr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Стрелка вниз 15"/>
          <p:cNvSpPr/>
          <p:nvPr/>
        </p:nvSpPr>
        <p:spPr>
          <a:xfrm>
            <a:off x="708240" y="5682761"/>
            <a:ext cx="903966" cy="995761"/>
          </a:xfrm>
          <a:prstGeom prst="downArrow">
            <a:avLst/>
          </a:prstGeom>
          <a:solidFill>
            <a:srgbClr val="C0CB4F">
              <a:alpha val="79000"/>
            </a:srgbClr>
          </a:solidFill>
          <a:ln w="1905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2400" b="1" dirty="0">
              <a:ln w="15875">
                <a:solidFill>
                  <a:schemeClr val="tx2">
                    <a:lumMod val="50000"/>
                  </a:schemeClr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7533" y="-216358"/>
            <a:ext cx="1843728" cy="759849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>
          <a:xfrm>
            <a:off x="8923808" y="692348"/>
            <a:ext cx="3846257" cy="881511"/>
          </a:xfrm>
          <a:prstGeom prst="roundRect">
            <a:avLst/>
          </a:prstGeom>
          <a:solidFill>
            <a:srgbClr val="C0CB4F">
              <a:alpha val="79000"/>
            </a:srgbClr>
          </a:solidFill>
          <a:ln w="1905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 smtClean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Постановка цели</a:t>
            </a:r>
            <a:endParaRPr lang="ru-RU" altLang="ru-RU" sz="2400" b="1" dirty="0">
              <a:ln w="15875">
                <a:solidFill>
                  <a:schemeClr val="tx2">
                    <a:lumMod val="50000"/>
                  </a:schemeClr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8923808" y="4918217"/>
            <a:ext cx="3846257" cy="1262424"/>
          </a:xfrm>
          <a:prstGeom prst="roundRect">
            <a:avLst/>
          </a:prstGeom>
          <a:solidFill>
            <a:srgbClr val="C0CB4F">
              <a:alpha val="79000"/>
            </a:srgbClr>
          </a:solidFill>
          <a:ln w="1905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 smtClean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Оценка эффективности проекта</a:t>
            </a:r>
            <a:endParaRPr lang="ru-RU" altLang="ru-RU" sz="2400" b="1" dirty="0">
              <a:ln w="15875">
                <a:solidFill>
                  <a:schemeClr val="tx2">
                    <a:lumMod val="50000"/>
                  </a:schemeClr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8923807" y="6490903"/>
            <a:ext cx="3846257" cy="875441"/>
          </a:xfrm>
          <a:prstGeom prst="roundRect">
            <a:avLst/>
          </a:prstGeom>
          <a:solidFill>
            <a:srgbClr val="C0CB4F">
              <a:alpha val="79000"/>
            </a:srgbClr>
          </a:solidFill>
          <a:ln w="1905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 smtClean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Выводы и задачи</a:t>
            </a:r>
            <a:endParaRPr lang="ru-RU" altLang="ru-RU" sz="2400" b="1" dirty="0">
              <a:ln w="15875">
                <a:solidFill>
                  <a:schemeClr val="tx2">
                    <a:lumMod val="50000"/>
                  </a:schemeClr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8923808" y="1958018"/>
            <a:ext cx="3846257" cy="881511"/>
          </a:xfrm>
          <a:prstGeom prst="roundRect">
            <a:avLst/>
          </a:prstGeom>
          <a:solidFill>
            <a:srgbClr val="C0CB4F">
              <a:alpha val="79000"/>
            </a:srgbClr>
          </a:solidFill>
          <a:ln w="1905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 smtClean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Реализация</a:t>
            </a:r>
            <a:endParaRPr lang="ru-RU" altLang="ru-RU" sz="2400" b="1" dirty="0">
              <a:ln w="15875">
                <a:solidFill>
                  <a:schemeClr val="tx2">
                    <a:lumMod val="50000"/>
                  </a:schemeClr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06997" y="171037"/>
            <a:ext cx="7523651" cy="638430"/>
          </a:xfrm>
          <a:prstGeom prst="roundRect">
            <a:avLst/>
          </a:prstGeom>
          <a:solidFill>
            <a:srgbClr val="C0CB4F">
              <a:alpha val="79000"/>
            </a:srgbClr>
          </a:solidFill>
          <a:ln w="1905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dirty="0" smtClean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ВНЕДРЕНИЕ ПРАКТИКИ</a:t>
            </a:r>
            <a:endParaRPr lang="ru-RU" altLang="ru-RU" sz="2800" b="1" dirty="0">
              <a:ln w="15875">
                <a:solidFill>
                  <a:schemeClr val="tx2">
                    <a:lumMod val="50000"/>
                  </a:schemeClr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Стрелка влево 1"/>
          <p:cNvSpPr/>
          <p:nvPr/>
        </p:nvSpPr>
        <p:spPr>
          <a:xfrm>
            <a:off x="8012430" y="929849"/>
            <a:ext cx="731520" cy="638430"/>
          </a:xfrm>
          <a:prstGeom prst="leftArrow">
            <a:avLst/>
          </a:prstGeom>
          <a:solidFill>
            <a:srgbClr val="C0CB4F">
              <a:alpha val="79000"/>
            </a:srgbClr>
          </a:solidFill>
          <a:ln w="1905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400" b="1">
              <a:ln w="15875">
                <a:solidFill>
                  <a:schemeClr val="tx2">
                    <a:lumMod val="50000"/>
                  </a:schemeClr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Стрелка вниз 2"/>
          <p:cNvSpPr/>
          <p:nvPr/>
        </p:nvSpPr>
        <p:spPr>
          <a:xfrm>
            <a:off x="6961075" y="1319293"/>
            <a:ext cx="796217" cy="693818"/>
          </a:xfrm>
          <a:prstGeom prst="downArrow">
            <a:avLst/>
          </a:prstGeom>
          <a:solidFill>
            <a:srgbClr val="C0CB4F">
              <a:alpha val="79000"/>
            </a:srgbClr>
          </a:solidFill>
          <a:ln w="1905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400" b="1">
              <a:ln w="15875">
                <a:solidFill>
                  <a:schemeClr val="tx2">
                    <a:lumMod val="50000"/>
                  </a:schemeClr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Стрелка вниз 10"/>
          <p:cNvSpPr/>
          <p:nvPr/>
        </p:nvSpPr>
        <p:spPr>
          <a:xfrm>
            <a:off x="12030883" y="2560281"/>
            <a:ext cx="905202" cy="2553403"/>
          </a:xfrm>
          <a:prstGeom prst="downArrow">
            <a:avLst/>
          </a:prstGeom>
          <a:solidFill>
            <a:srgbClr val="C0CB4F">
              <a:alpha val="79000"/>
            </a:srgbClr>
          </a:solidFill>
          <a:ln w="1905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400" b="1">
              <a:ln w="15875">
                <a:solidFill>
                  <a:schemeClr val="tx2">
                    <a:lumMod val="50000"/>
                  </a:schemeClr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Стрелка углом 11"/>
          <p:cNvSpPr/>
          <p:nvPr/>
        </p:nvSpPr>
        <p:spPr>
          <a:xfrm>
            <a:off x="7920987" y="5201572"/>
            <a:ext cx="1002818" cy="1767119"/>
          </a:xfrm>
          <a:prstGeom prst="bentArrow">
            <a:avLst/>
          </a:prstGeom>
          <a:solidFill>
            <a:srgbClr val="C0CB4F">
              <a:alpha val="79000"/>
            </a:srgbClr>
          </a:solidFill>
          <a:ln w="1905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400" b="1">
              <a:ln w="15875">
                <a:solidFill>
                  <a:schemeClr val="tx2">
                    <a:lumMod val="50000"/>
                  </a:schemeClr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3" name="Стрелка вниз 22"/>
          <p:cNvSpPr/>
          <p:nvPr/>
        </p:nvSpPr>
        <p:spPr>
          <a:xfrm>
            <a:off x="12066059" y="5794647"/>
            <a:ext cx="903966" cy="995761"/>
          </a:xfrm>
          <a:prstGeom prst="downArrow">
            <a:avLst/>
          </a:prstGeom>
          <a:solidFill>
            <a:srgbClr val="C0CB4F">
              <a:alpha val="79000"/>
            </a:srgbClr>
          </a:solidFill>
          <a:ln w="1905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2400" b="1" dirty="0">
              <a:ln w="15875">
                <a:solidFill>
                  <a:schemeClr val="tx2">
                    <a:lumMod val="50000"/>
                  </a:schemeClr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34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79589" y="92679"/>
            <a:ext cx="6383565" cy="601871"/>
          </a:xfrm>
          <a:prstGeom prst="roundRect">
            <a:avLst/>
          </a:prstGeom>
          <a:solidFill>
            <a:srgbClr val="C0CB4F">
              <a:alpha val="79000"/>
            </a:srgbClr>
          </a:solidFill>
          <a:ln w="1905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200" b="1" dirty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ЗАДАЧИ НА </a:t>
            </a:r>
            <a:r>
              <a:rPr lang="ru-RU" altLang="ru-RU" sz="2200" b="1" dirty="0" smtClean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2024 </a:t>
            </a:r>
            <a:r>
              <a:rPr lang="ru-RU" altLang="ru-RU" sz="2200" b="1" dirty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ГОД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79590" y="877933"/>
            <a:ext cx="10504662" cy="542971"/>
          </a:xfrm>
          <a:prstGeom prst="roundRect">
            <a:avLst/>
          </a:prstGeom>
          <a:solidFill>
            <a:srgbClr val="C0CB4F">
              <a:alpha val="79000"/>
            </a:srgbClr>
          </a:solidFill>
          <a:ln w="1905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lvl="1" algn="just"/>
            <a:r>
              <a:rPr lang="ru-RU" sz="1600" dirty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Проведение широких информационных кампаний по приоритетным программам и национальным проектам</a:t>
            </a:r>
            <a:endParaRPr lang="ru-RU" altLang="ru-RU" sz="1600" dirty="0">
              <a:ln w="15875">
                <a:solidFill>
                  <a:schemeClr val="tx2">
                    <a:lumMod val="50000"/>
                  </a:schemeClr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9585" y="1537082"/>
            <a:ext cx="10504662" cy="395534"/>
          </a:xfrm>
          <a:prstGeom prst="roundRect">
            <a:avLst/>
          </a:prstGeom>
          <a:solidFill>
            <a:srgbClr val="C0CB4F">
              <a:alpha val="79000"/>
            </a:srgbClr>
          </a:solidFill>
          <a:ln w="19050"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lvl="1" algn="just"/>
            <a:r>
              <a:rPr lang="ru-RU" sz="1600" b="1" dirty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Внедрение и развитие новых способов донесения информации до населения</a:t>
            </a:r>
            <a:endParaRPr lang="ru-RU" altLang="ru-RU" sz="1600" b="1" dirty="0">
              <a:ln w="15875">
                <a:solidFill>
                  <a:schemeClr val="tx2">
                    <a:lumMod val="50000"/>
                  </a:schemeClr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9583" y="2064766"/>
            <a:ext cx="10504663" cy="595708"/>
          </a:xfrm>
          <a:prstGeom prst="roundRect">
            <a:avLst/>
          </a:prstGeom>
          <a:solidFill>
            <a:srgbClr val="C0CB4F">
              <a:alpha val="79000"/>
            </a:srgbClr>
          </a:solidFill>
          <a:ln w="1905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ru-RU" sz="1600" b="1" dirty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Расширение форм работы структурных подразделений по информированию населения городского округа об основных направлениях деятельности органов власти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79583" y="2770304"/>
            <a:ext cx="10504662" cy="590992"/>
          </a:xfrm>
          <a:prstGeom prst="roundRect">
            <a:avLst/>
          </a:prstGeom>
          <a:solidFill>
            <a:srgbClr val="C0CB4F">
              <a:alpha val="79000"/>
            </a:srgbClr>
          </a:solidFill>
          <a:ln w="1905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lvl="1" algn="just"/>
            <a:r>
              <a:rPr lang="ru-RU" sz="1600" b="1" dirty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Создание новых разделов в средствах массовой информации и официальном сайте о деятельности структурных подразделений администрации и муниципальных служащих</a:t>
            </a:r>
            <a:endParaRPr lang="ru-RU" altLang="ru-RU" sz="1600" b="1" dirty="0">
              <a:ln w="15875">
                <a:solidFill>
                  <a:schemeClr val="tx2">
                    <a:lumMod val="50000"/>
                  </a:schemeClr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79580" y="3485240"/>
            <a:ext cx="10504662" cy="501462"/>
          </a:xfrm>
          <a:prstGeom prst="roundRect">
            <a:avLst/>
          </a:prstGeom>
          <a:solidFill>
            <a:srgbClr val="C0CB4F">
              <a:alpha val="79000"/>
            </a:srgbClr>
          </a:solidFill>
          <a:ln w="1905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lvl="1" algn="just"/>
            <a:r>
              <a:rPr lang="ru-RU" sz="1600" b="1" dirty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Продолжение развития официального сайта городского округа город Кулебаки – кулебаки-округ.рф</a:t>
            </a:r>
            <a:endParaRPr lang="ru-RU" altLang="ru-RU" sz="1600" b="1" dirty="0">
              <a:ln w="15875">
                <a:solidFill>
                  <a:schemeClr val="tx2">
                    <a:lumMod val="50000"/>
                  </a:schemeClr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79579" y="4111494"/>
            <a:ext cx="10504663" cy="542505"/>
          </a:xfrm>
          <a:prstGeom prst="roundRect">
            <a:avLst/>
          </a:prstGeom>
          <a:solidFill>
            <a:srgbClr val="C0CB4F">
              <a:alpha val="79000"/>
            </a:srgbClr>
          </a:solidFill>
          <a:ln w="1905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lvl="1" algn="just"/>
            <a:r>
              <a:rPr lang="ru-RU" sz="1600" b="1" dirty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Внедрение и дальнейшее развитие технологий работы в социальных сетях, на информационных платформах работы с населением</a:t>
            </a:r>
            <a:endParaRPr lang="ru-RU" altLang="ru-RU" sz="1600" b="1" dirty="0">
              <a:ln w="15875">
                <a:solidFill>
                  <a:schemeClr val="tx2">
                    <a:lumMod val="50000"/>
                  </a:schemeClr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79578" y="4752543"/>
            <a:ext cx="10504663" cy="451169"/>
          </a:xfrm>
          <a:prstGeom prst="roundRect">
            <a:avLst/>
          </a:prstGeom>
          <a:solidFill>
            <a:srgbClr val="C0CB4F">
              <a:alpha val="79000"/>
            </a:srgbClr>
          </a:solidFill>
          <a:ln w="1905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lvl="1" algn="just"/>
            <a:r>
              <a:rPr lang="ru-RU" sz="1600" b="1" dirty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Участие в региональных конкурсах, программах и проектах</a:t>
            </a:r>
            <a:endParaRPr lang="ru-RU" altLang="ru-RU" sz="1600" b="1" dirty="0">
              <a:ln w="15875">
                <a:solidFill>
                  <a:schemeClr val="tx2">
                    <a:lumMod val="50000"/>
                  </a:schemeClr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79577" y="5317378"/>
            <a:ext cx="10504663" cy="586394"/>
          </a:xfrm>
          <a:prstGeom prst="roundRect">
            <a:avLst/>
          </a:prstGeom>
          <a:solidFill>
            <a:srgbClr val="C0CB4F">
              <a:alpha val="79000"/>
            </a:srgbClr>
          </a:solidFill>
          <a:ln w="1905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lvl="1" algn="just"/>
            <a:r>
              <a:rPr lang="ru-RU" sz="1600" b="1" dirty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Выполнение плановых показателей деятельности по направлению «Информирование населения</a:t>
            </a:r>
            <a:r>
              <a:rPr lang="ru-RU" sz="1600" b="1" dirty="0" smtClean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» и «Обратная  связь»</a:t>
            </a:r>
            <a:endParaRPr lang="ru-RU" altLang="ru-RU" sz="1600" b="1" dirty="0">
              <a:ln w="15875">
                <a:solidFill>
                  <a:schemeClr val="tx2">
                    <a:lumMod val="50000"/>
                  </a:schemeClr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Выгнутая влево стрелка 13"/>
          <p:cNvSpPr/>
          <p:nvPr/>
        </p:nvSpPr>
        <p:spPr>
          <a:xfrm rot="20819991" flipH="1">
            <a:off x="11274580" y="130853"/>
            <a:ext cx="1045138" cy="1769599"/>
          </a:xfrm>
          <a:prstGeom prst="curvedRightArrow">
            <a:avLst>
              <a:gd name="adj1" fmla="val 33682"/>
              <a:gd name="adj2" fmla="val 50000"/>
              <a:gd name="adj3" fmla="val 25000"/>
            </a:avLst>
          </a:prstGeom>
          <a:solidFill>
            <a:srgbClr val="C0CB4F">
              <a:alpha val="79000"/>
            </a:srgbClr>
          </a:solidFill>
          <a:ln w="1905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lvl="1"/>
            <a:endParaRPr lang="ru-RU" altLang="ru-RU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79576" y="6017438"/>
            <a:ext cx="10504663" cy="556288"/>
          </a:xfrm>
          <a:prstGeom prst="roundRect">
            <a:avLst/>
          </a:prstGeom>
          <a:solidFill>
            <a:srgbClr val="C0CB4F">
              <a:alpha val="79000"/>
            </a:srgbClr>
          </a:solidFill>
          <a:ln w="1905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lvl="1" algn="just"/>
            <a:r>
              <a:rPr lang="ru-RU" altLang="ru-RU" sz="1600" b="1" dirty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Реализация муниципальной программы «Информационное общество городского округа город Кулебаки»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79576" y="6678159"/>
            <a:ext cx="10504663" cy="741129"/>
          </a:xfrm>
          <a:prstGeom prst="roundRect">
            <a:avLst/>
          </a:prstGeom>
          <a:solidFill>
            <a:srgbClr val="C0CB4F">
              <a:alpha val="79000"/>
            </a:srgbClr>
          </a:solidFill>
          <a:ln w="1905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lvl="1" algn="just"/>
            <a:r>
              <a:rPr lang="ru-RU" sz="1600" b="1" dirty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Обеспечение эффективной работы на Платформе обратной связи и в социальных сетях максимального количества подведомственных организаций, осуществляющих публично-значимые функции. Контроль деятельности, методическое обеспечение</a:t>
            </a:r>
            <a:endParaRPr lang="ru-RU" altLang="ru-RU" sz="1600" b="1" dirty="0">
              <a:ln w="15875">
                <a:solidFill>
                  <a:schemeClr val="tx2">
                    <a:lumMod val="50000"/>
                  </a:schemeClr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150" y="6017438"/>
            <a:ext cx="1843728" cy="75984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150" y="2580425"/>
            <a:ext cx="2117556" cy="225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87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Скругленный прямоугольник 224"/>
          <p:cNvSpPr/>
          <p:nvPr/>
        </p:nvSpPr>
        <p:spPr>
          <a:xfrm>
            <a:off x="545272" y="596085"/>
            <a:ext cx="9156437" cy="521801"/>
          </a:xfrm>
          <a:prstGeom prst="roundRect">
            <a:avLst/>
          </a:prstGeom>
          <a:solidFill>
            <a:srgbClr val="C0CB4F">
              <a:alpha val="79000"/>
            </a:srgbClr>
          </a:solidFill>
          <a:ln w="1905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Общие сведения о муниципальном образовании</a:t>
            </a:r>
          </a:p>
        </p:txBody>
      </p:sp>
      <p:graphicFrame>
        <p:nvGraphicFramePr>
          <p:cNvPr id="224" name="Диаграмма 2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4933019"/>
              </p:ext>
            </p:extLst>
          </p:nvPr>
        </p:nvGraphicFramePr>
        <p:xfrm>
          <a:off x="731520" y="1489551"/>
          <a:ext cx="7143750" cy="52312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8149590" y="2010410"/>
            <a:ext cx="462915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800" b="1" dirty="0">
                <a:solidFill>
                  <a:srgbClr val="68771B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По итогам 2023 года уровень средней заработной платы в г.о.г. Кулебаки составил 46653,61 руб., рост к уровню 2022 года составил 124,3%, что выше </a:t>
            </a:r>
            <a:r>
              <a:rPr lang="ru-RU" sz="1800" b="1" dirty="0" err="1" smtClean="0">
                <a:solidFill>
                  <a:srgbClr val="68771B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среднеобластного</a:t>
            </a:r>
            <a:r>
              <a:rPr lang="ru-RU" sz="1800" b="1" dirty="0" smtClean="0">
                <a:solidFill>
                  <a:srgbClr val="68771B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 показателя</a:t>
            </a:r>
          </a:p>
          <a:p>
            <a:pPr algn="just"/>
            <a:endParaRPr lang="ru-RU" sz="1800" b="1" dirty="0">
              <a:solidFill>
                <a:srgbClr val="68771B"/>
              </a:solidFill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b="1" dirty="0" smtClean="0">
                <a:solidFill>
                  <a:srgbClr val="68771B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Планируется </a:t>
            </a:r>
            <a:r>
              <a:rPr lang="ru-RU" sz="1800" b="1" dirty="0">
                <a:solidFill>
                  <a:srgbClr val="68771B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дальнейший рост </a:t>
            </a:r>
            <a:r>
              <a:rPr lang="ru-RU" sz="1800" b="1" dirty="0" smtClean="0">
                <a:solidFill>
                  <a:srgbClr val="68771B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уровня </a:t>
            </a:r>
            <a:r>
              <a:rPr lang="ru-RU" sz="1800" b="1" dirty="0">
                <a:solidFill>
                  <a:srgbClr val="68771B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заработной платы в соответствии с основными параметрами прогноза социально-экономического развития Нижегородской области на среднесрочный </a:t>
            </a:r>
            <a:r>
              <a:rPr lang="ru-RU" sz="1800" b="1" dirty="0" smtClean="0">
                <a:solidFill>
                  <a:srgbClr val="68771B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период </a:t>
            </a:r>
            <a:r>
              <a:rPr lang="ru-RU" sz="1800" b="1" dirty="0">
                <a:solidFill>
                  <a:srgbClr val="68771B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(на 2025 год и на плановый период 2026 и 2027 годов</a:t>
            </a:r>
            <a:r>
              <a:rPr lang="ru-RU" sz="1800" b="1" dirty="0" smtClean="0">
                <a:solidFill>
                  <a:srgbClr val="68771B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lang="ru-RU" sz="1800" b="1" dirty="0">
              <a:solidFill>
                <a:srgbClr val="68771B"/>
              </a:solidFill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6" name="Рисунок 2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09" y="6046629"/>
            <a:ext cx="1843728" cy="72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56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Прямоугольник 223"/>
          <p:cNvSpPr/>
          <p:nvPr/>
        </p:nvSpPr>
        <p:spPr>
          <a:xfrm>
            <a:off x="292369" y="406441"/>
            <a:ext cx="4052234" cy="632821"/>
          </a:xfrm>
          <a:prstGeom prst="rect">
            <a:avLst/>
          </a:prstGeom>
          <a:solidFill>
            <a:srgbClr val="C0CB4F">
              <a:alpha val="79000"/>
            </a:srgbClr>
          </a:solidFill>
          <a:ln w="1905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 smtClean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Бюджет для граждан</a:t>
            </a:r>
            <a:endParaRPr lang="ru-RU" altLang="ru-RU" sz="2400" b="1" dirty="0">
              <a:ln w="15875">
                <a:solidFill>
                  <a:schemeClr val="tx2">
                    <a:lumMod val="50000"/>
                  </a:schemeClr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5741" y="1183498"/>
            <a:ext cx="6718300" cy="423346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sz="1800" b="1" dirty="0">
                <a:solidFill>
                  <a:srgbClr val="68771B"/>
                </a:solidFill>
              </a:rPr>
              <a:t>Посредством работы цифрового сервиса «Интерактивный бюджет для граждан» </a:t>
            </a:r>
            <a:r>
              <a:rPr lang="en-US" sz="1800" b="1" dirty="0">
                <a:solidFill>
                  <a:srgbClr val="68771B"/>
                </a:solidFill>
                <a:hlinkClick r:id="rId2"/>
              </a:rPr>
              <a:t>http</a:t>
            </a:r>
            <a:r>
              <a:rPr lang="ru-RU" sz="1800" b="1" dirty="0">
                <a:solidFill>
                  <a:srgbClr val="68771B"/>
                </a:solidFill>
                <a:hlinkClick r:id="rId2"/>
              </a:rPr>
              <a:t>://</a:t>
            </a:r>
            <a:r>
              <a:rPr lang="en-US" sz="1800" b="1" dirty="0" err="1">
                <a:solidFill>
                  <a:srgbClr val="68771B"/>
                </a:solidFill>
                <a:hlinkClick r:id="rId2"/>
              </a:rPr>
              <a:t>kulebaki</a:t>
            </a:r>
            <a:r>
              <a:rPr lang="ru-RU" sz="1800" b="1" dirty="0">
                <a:solidFill>
                  <a:srgbClr val="68771B"/>
                </a:solidFill>
                <a:hlinkClick r:id="rId2"/>
              </a:rPr>
              <a:t>.</a:t>
            </a:r>
            <a:r>
              <a:rPr lang="en-US" sz="1800" b="1" dirty="0">
                <a:solidFill>
                  <a:srgbClr val="68771B"/>
                </a:solidFill>
                <a:hlinkClick r:id="rId2"/>
              </a:rPr>
              <a:t>interactive</a:t>
            </a:r>
            <a:r>
              <a:rPr lang="ru-RU" sz="1800" b="1" dirty="0">
                <a:solidFill>
                  <a:srgbClr val="68771B"/>
                </a:solidFill>
                <a:hlinkClick r:id="rId2"/>
              </a:rPr>
              <a:t>-</a:t>
            </a:r>
            <a:r>
              <a:rPr lang="en-US" sz="1800" b="1" dirty="0">
                <a:solidFill>
                  <a:srgbClr val="68771B"/>
                </a:solidFill>
                <a:hlinkClick r:id="rId2"/>
              </a:rPr>
              <a:t>budget</a:t>
            </a:r>
            <a:r>
              <a:rPr lang="ru-RU" sz="1800" b="1" dirty="0">
                <a:solidFill>
                  <a:srgbClr val="68771B"/>
                </a:solidFill>
                <a:hlinkClick r:id="rId2"/>
              </a:rPr>
              <a:t>.</a:t>
            </a:r>
            <a:r>
              <a:rPr lang="en-US" sz="1800" b="1" dirty="0" err="1">
                <a:solidFill>
                  <a:srgbClr val="68771B"/>
                </a:solidFill>
                <a:hlinkClick r:id="rId2"/>
              </a:rPr>
              <a:t>ru</a:t>
            </a:r>
            <a:r>
              <a:rPr lang="ru-RU" sz="1800" b="1" dirty="0">
                <a:solidFill>
                  <a:srgbClr val="68771B"/>
                </a:solidFill>
                <a:hlinkClick r:id="rId2"/>
              </a:rPr>
              <a:t>/</a:t>
            </a:r>
            <a:r>
              <a:rPr lang="ru-RU" sz="1800" b="1" dirty="0">
                <a:solidFill>
                  <a:srgbClr val="68771B"/>
                </a:solidFill>
              </a:rPr>
              <a:t> 165 жителями городского округа город Кулебаки в 2023 году было заявлено 6 бюджетных инициатив, которые были рассмотрены руководителями органов местного самоуправления</a:t>
            </a:r>
            <a:r>
              <a:rPr lang="ru-RU" sz="1800" b="1" dirty="0" smtClean="0">
                <a:solidFill>
                  <a:srgbClr val="68771B"/>
                </a:solidFill>
              </a:rPr>
              <a:t>.</a:t>
            </a:r>
          </a:p>
          <a:p>
            <a:pPr algn="just">
              <a:lnSpc>
                <a:spcPct val="115000"/>
              </a:lnSpc>
            </a:pPr>
            <a:endParaRPr lang="ru-RU" sz="1800" b="1" dirty="0">
              <a:solidFill>
                <a:srgbClr val="68771B"/>
              </a:solidFill>
            </a:endParaRPr>
          </a:p>
          <a:p>
            <a:pPr algn="just">
              <a:lnSpc>
                <a:spcPct val="115000"/>
              </a:lnSpc>
            </a:pPr>
            <a:r>
              <a:rPr lang="ru-RU" sz="1800" b="1" dirty="0" smtClean="0">
                <a:solidFill>
                  <a:srgbClr val="68771B"/>
                </a:solidFill>
              </a:rPr>
              <a:t>Инициативы </a:t>
            </a:r>
            <a:r>
              <a:rPr lang="ru-RU" sz="1800" b="1" dirty="0">
                <a:solidFill>
                  <a:srgbClr val="68771B"/>
                </a:solidFill>
              </a:rPr>
              <a:t>можно сгруппировать по 3 отраслям, в том числе: </a:t>
            </a:r>
          </a:p>
          <a:p>
            <a:pPr algn="just">
              <a:lnSpc>
                <a:spcPct val="115000"/>
              </a:lnSpc>
            </a:pPr>
            <a:endParaRPr lang="ru-RU" sz="1800" b="1" dirty="0">
              <a:solidFill>
                <a:srgbClr val="68771B"/>
              </a:solidFill>
            </a:endParaRPr>
          </a:p>
          <a:p>
            <a:pPr marL="285750" indent="-285750" algn="just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ru-RU" sz="1800" b="1" dirty="0">
                <a:solidFill>
                  <a:srgbClr val="68771B"/>
                </a:solidFill>
              </a:rPr>
              <a:t>Городское хозяйство – 1 инициатива</a:t>
            </a:r>
          </a:p>
          <a:p>
            <a:pPr marL="285750" indent="-285750" algn="just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ru-RU" sz="1800" b="1" dirty="0">
                <a:solidFill>
                  <a:srgbClr val="68771B"/>
                </a:solidFill>
              </a:rPr>
              <a:t>Дороги и транспорт – 2 инициативы</a:t>
            </a:r>
          </a:p>
          <a:p>
            <a:pPr marL="285750" indent="-285750" algn="just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ru-RU" sz="1800" b="1" dirty="0">
                <a:solidFill>
                  <a:srgbClr val="68771B"/>
                </a:solidFill>
              </a:rPr>
              <a:t>Культура – 2 инициативы</a:t>
            </a:r>
          </a:p>
          <a:p>
            <a:pPr marL="285750" indent="-285750" algn="just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ru-RU" sz="1800" b="1" dirty="0">
                <a:solidFill>
                  <a:srgbClr val="68771B"/>
                </a:solidFill>
              </a:rPr>
              <a:t>Образование – 1 инициатива</a:t>
            </a:r>
          </a:p>
          <a:p>
            <a:pPr algn="just">
              <a:lnSpc>
                <a:spcPct val="115000"/>
              </a:lnSpc>
            </a:pPr>
            <a:endParaRPr lang="ru-RU" sz="1800" b="1" dirty="0">
              <a:solidFill>
                <a:srgbClr val="68771B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932" y="973374"/>
            <a:ext cx="5668874" cy="3829456"/>
          </a:xfrm>
          <a:prstGeom prst="rect">
            <a:avLst/>
          </a:prstGeom>
        </p:spPr>
      </p:pic>
      <p:pic>
        <p:nvPicPr>
          <p:cNvPr id="226" name="Рисунок 2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335" y="5509229"/>
            <a:ext cx="1843728" cy="72419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2369" y="5416965"/>
            <a:ext cx="67183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800" b="1" dirty="0">
                <a:solidFill>
                  <a:srgbClr val="68771B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Продолжено совершенствование раздела «Бюджет для граждан», где в доступной и наглядной форме – в виде графиков и диаграмм – ежемесячно размещается информация по исполнению бюджета</a:t>
            </a:r>
          </a:p>
        </p:txBody>
      </p:sp>
    </p:spTree>
    <p:extLst>
      <p:ext uri="{BB962C8B-B14F-4D97-AF65-F5344CB8AC3E}">
        <p14:creationId xmlns:p14="http://schemas.microsoft.com/office/powerpoint/2010/main" val="290783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Рисунок 2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072" y="498889"/>
            <a:ext cx="1843728" cy="72419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40959" y="416934"/>
            <a:ext cx="4052234" cy="632821"/>
          </a:xfrm>
          <a:prstGeom prst="rect">
            <a:avLst/>
          </a:prstGeom>
          <a:solidFill>
            <a:srgbClr val="C0CB4F">
              <a:alpha val="79000"/>
            </a:srgbClr>
          </a:solidFill>
          <a:ln w="1905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 smtClean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Бюджет для граждан</a:t>
            </a:r>
            <a:endParaRPr lang="ru-RU" altLang="ru-RU" sz="2400" b="1" dirty="0">
              <a:ln w="15875">
                <a:solidFill>
                  <a:schemeClr val="tx2">
                    <a:lumMod val="50000"/>
                  </a:schemeClr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8257234"/>
              </p:ext>
            </p:extLst>
          </p:nvPr>
        </p:nvGraphicFramePr>
        <p:xfrm>
          <a:off x="650556" y="2484744"/>
          <a:ext cx="6241734" cy="43846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130569" y="1678043"/>
            <a:ext cx="4052234" cy="632821"/>
          </a:xfrm>
          <a:prstGeom prst="rect">
            <a:avLst/>
          </a:prstGeom>
          <a:solidFill>
            <a:srgbClr val="FDD100">
              <a:alpha val="54000"/>
            </a:srgbClr>
          </a:solidFill>
          <a:ln w="1905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800" b="1" dirty="0">
                <a:ln w="15875">
                  <a:noFill/>
                </a:ln>
                <a:solidFill>
                  <a:srgbClr val="0070C0"/>
                </a:solidFill>
                <a:latin typeface="+mj-lt"/>
              </a:rPr>
              <a:t>Характеристика местного бюджета, факт, млн. руб.</a:t>
            </a:r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7129753"/>
              </p:ext>
            </p:extLst>
          </p:nvPr>
        </p:nvGraphicFramePr>
        <p:xfrm>
          <a:off x="6972300" y="2468880"/>
          <a:ext cx="6302009" cy="47548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7615189" y="1678044"/>
            <a:ext cx="4052234" cy="632821"/>
          </a:xfrm>
          <a:prstGeom prst="rect">
            <a:avLst/>
          </a:prstGeom>
          <a:solidFill>
            <a:srgbClr val="FDD100">
              <a:alpha val="54000"/>
            </a:srgbClr>
          </a:solidFill>
          <a:ln w="1905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800" b="1" dirty="0">
                <a:ln w="15875">
                  <a:noFill/>
                </a:ln>
                <a:solidFill>
                  <a:srgbClr val="0070C0"/>
                </a:solidFill>
                <a:latin typeface="+mj-lt"/>
              </a:rPr>
              <a:t>Характеристика местного бюджета, план, млн. руб.</a:t>
            </a:r>
          </a:p>
        </p:txBody>
      </p:sp>
    </p:spTree>
    <p:extLst>
      <p:ext uri="{BB962C8B-B14F-4D97-AF65-F5344CB8AC3E}">
        <p14:creationId xmlns:p14="http://schemas.microsoft.com/office/powerpoint/2010/main" val="400229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231008" y="445209"/>
            <a:ext cx="7799838" cy="594319"/>
          </a:xfrm>
          <a:prstGeom prst="rect">
            <a:avLst/>
          </a:prstGeom>
          <a:solidFill>
            <a:srgbClr val="C0CB4F">
              <a:alpha val="79000"/>
            </a:srgbClr>
          </a:solidFill>
          <a:ln w="1905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 smtClean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Организация местного самоуправления</a:t>
            </a:r>
            <a:endParaRPr lang="ru-RU" altLang="ru-RU" sz="2400" b="1" dirty="0">
              <a:ln w="15875">
                <a:solidFill>
                  <a:schemeClr val="tx2">
                    <a:lumMod val="50000"/>
                  </a:schemeClr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366" y="6704084"/>
            <a:ext cx="1843728" cy="72419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31008" y="1330767"/>
            <a:ext cx="3994483" cy="870313"/>
          </a:xfrm>
          <a:prstGeom prst="rect">
            <a:avLst/>
          </a:prstGeom>
          <a:solidFill>
            <a:srgbClr val="C0CB4F">
              <a:alpha val="79000"/>
            </a:srgbClr>
          </a:solidFill>
          <a:ln w="1905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 smtClean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Представительный орган власти</a:t>
            </a:r>
            <a:endParaRPr lang="ru-RU" altLang="ru-RU" sz="2400" b="1" dirty="0">
              <a:ln w="15875">
                <a:solidFill>
                  <a:schemeClr val="tx2">
                    <a:lumMod val="50000"/>
                  </a:schemeClr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967074" y="1330765"/>
            <a:ext cx="3994483" cy="870313"/>
          </a:xfrm>
          <a:prstGeom prst="rect">
            <a:avLst/>
          </a:prstGeom>
          <a:solidFill>
            <a:srgbClr val="C0CB4F">
              <a:alpha val="79000"/>
            </a:srgbClr>
          </a:solidFill>
          <a:ln w="1905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 smtClean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Исполнительный орган власти</a:t>
            </a:r>
            <a:endParaRPr lang="ru-RU" altLang="ru-RU" sz="2400" b="1" dirty="0">
              <a:ln w="15875">
                <a:solidFill>
                  <a:schemeClr val="tx2">
                    <a:lumMod val="50000"/>
                  </a:schemeClr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967074" y="5079822"/>
            <a:ext cx="3994483" cy="872118"/>
          </a:xfrm>
          <a:prstGeom prst="rect">
            <a:avLst/>
          </a:prstGeom>
          <a:solidFill>
            <a:srgbClr val="C0CB4F">
              <a:alpha val="79000"/>
            </a:srgbClr>
          </a:solidFill>
          <a:ln w="1905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smtClean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Контрольно-счетная комиссия</a:t>
            </a:r>
            <a:endParaRPr lang="ru-RU" altLang="ru-RU" sz="2000" b="1" dirty="0">
              <a:ln w="15875">
                <a:solidFill>
                  <a:schemeClr val="tx2">
                    <a:lumMod val="50000"/>
                  </a:schemeClr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31008" y="2923269"/>
            <a:ext cx="3994483" cy="870313"/>
          </a:xfrm>
          <a:prstGeom prst="rect">
            <a:avLst/>
          </a:prstGeom>
          <a:solidFill>
            <a:srgbClr val="C0CB4F">
              <a:alpha val="79000"/>
            </a:srgbClr>
          </a:solidFill>
          <a:ln w="1905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 smtClean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Совет депутатов г.о.г.Кулебаки</a:t>
            </a:r>
            <a:endParaRPr lang="ru-RU" altLang="ru-RU" sz="2400" b="1" dirty="0">
              <a:ln w="15875">
                <a:solidFill>
                  <a:schemeClr val="tx2">
                    <a:lumMod val="50000"/>
                  </a:schemeClr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967074" y="2923268"/>
            <a:ext cx="3994483" cy="870313"/>
          </a:xfrm>
          <a:prstGeom prst="rect">
            <a:avLst/>
          </a:prstGeom>
          <a:solidFill>
            <a:srgbClr val="C0CB4F">
              <a:alpha val="79000"/>
            </a:srgbClr>
          </a:solidFill>
          <a:ln w="1905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 smtClean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Администрация г.о.г.Кулебаки</a:t>
            </a:r>
            <a:endParaRPr lang="ru-RU" altLang="ru-RU" sz="2400" b="1" dirty="0">
              <a:ln w="15875">
                <a:solidFill>
                  <a:schemeClr val="tx2">
                    <a:lumMod val="50000"/>
                  </a:schemeClr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31007" y="4645568"/>
            <a:ext cx="3994483" cy="870313"/>
          </a:xfrm>
          <a:prstGeom prst="rect">
            <a:avLst/>
          </a:prstGeom>
          <a:solidFill>
            <a:srgbClr val="C0CB4F">
              <a:alpha val="79000"/>
            </a:srgbClr>
          </a:solidFill>
          <a:ln w="1905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 smtClean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25 депутатов</a:t>
            </a:r>
            <a:endParaRPr lang="ru-RU" altLang="ru-RU" sz="2400" b="1" dirty="0">
              <a:ln w="15875">
                <a:solidFill>
                  <a:schemeClr val="tx2">
                    <a:lumMod val="50000"/>
                  </a:schemeClr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Стрелка вниз 1"/>
          <p:cNvSpPr/>
          <p:nvPr/>
        </p:nvSpPr>
        <p:spPr>
          <a:xfrm>
            <a:off x="1857675" y="2252205"/>
            <a:ext cx="741146" cy="6600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10593742" y="2232141"/>
            <a:ext cx="741146" cy="6600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8967074" y="4001287"/>
            <a:ext cx="3994483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rgbClr val="68771B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Об администрации </a:t>
            </a:r>
            <a:r>
              <a:rPr lang="ru-RU" sz="2000" u="sng" dirty="0">
                <a:solidFill>
                  <a:srgbClr val="68771B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https://kulebaki.nobl.ru/about/</a:t>
            </a:r>
            <a:endParaRPr lang="ru-RU" sz="2000" dirty="0">
              <a:solidFill>
                <a:srgbClr val="68771B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36444" y="5919133"/>
            <a:ext cx="3994483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rgbClr val="68771B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 Совете депутатов </a:t>
            </a:r>
            <a:r>
              <a:rPr lang="ru-RU" sz="2000" dirty="0">
                <a:solidFill>
                  <a:srgbClr val="68771B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https://kulebaki.nobl.ru/council/</a:t>
            </a:r>
            <a:endParaRPr lang="ru-RU" sz="2000" dirty="0">
              <a:solidFill>
                <a:srgbClr val="68771B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9433158" y="5951940"/>
            <a:ext cx="3223663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rgbClr val="68771B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 КСК </a:t>
            </a:r>
            <a:r>
              <a:rPr lang="ru-RU" sz="1800" dirty="0">
                <a:solidFill>
                  <a:srgbClr val="68771B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https://kulebaki.nobl.ru/activity/49546/</a:t>
            </a:r>
            <a:endParaRPr lang="ru-RU" sz="1800" dirty="0">
              <a:solidFill>
                <a:srgbClr val="68771B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984449" y="1330765"/>
            <a:ext cx="3223663" cy="870313"/>
          </a:xfrm>
          <a:prstGeom prst="rect">
            <a:avLst/>
          </a:prstGeom>
          <a:solidFill>
            <a:srgbClr val="C0CB4F">
              <a:alpha val="79000"/>
            </a:srgbClr>
          </a:solidFill>
          <a:ln w="1905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 smtClean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Глава местного самоуправления</a:t>
            </a:r>
            <a:endParaRPr lang="ru-RU" altLang="ru-RU" sz="2400" b="1" dirty="0">
              <a:ln w="15875">
                <a:solidFill>
                  <a:schemeClr val="tx2">
                    <a:lumMod val="50000"/>
                  </a:schemeClr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31008" y="3872592"/>
            <a:ext cx="3994484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rgbClr val="68771B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Избирательная система: мажоритарная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944348" y="2492315"/>
            <a:ext cx="3263764" cy="1673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solidFill>
                  <a:srgbClr val="68771B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Избирается представительным органом муниципального образования из числа кандидатов, представленных конкурсной комиссией по результатам конкурса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837084" y="5471828"/>
            <a:ext cx="3518395" cy="985334"/>
          </a:xfrm>
          <a:prstGeom prst="rect">
            <a:avLst/>
          </a:prstGeom>
          <a:solidFill>
            <a:srgbClr val="CDD674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solidFill>
                  <a:srgbClr val="283E7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Фракция ВПП «Единая Россия» - </a:t>
            </a:r>
            <a:r>
              <a:rPr lang="ru-RU" sz="1600" b="1" dirty="0" smtClean="0">
                <a:solidFill>
                  <a:srgbClr val="283E7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24</a:t>
            </a:r>
            <a:endParaRPr lang="ru-RU" sz="1600" b="1" dirty="0">
              <a:solidFill>
                <a:srgbClr val="283E77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 smtClean="0">
                <a:solidFill>
                  <a:srgbClr val="283E7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СПП </a:t>
            </a:r>
            <a:r>
              <a:rPr lang="ru-RU" sz="1600" b="1" dirty="0">
                <a:solidFill>
                  <a:srgbClr val="283E7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«Справедливая Россия – патриоты - за правду» - 1</a:t>
            </a:r>
          </a:p>
        </p:txBody>
      </p:sp>
      <p:sp>
        <p:nvSpPr>
          <p:cNvPr id="21" name="Выгнутая вверх стрелка 20"/>
          <p:cNvSpPr/>
          <p:nvPr/>
        </p:nvSpPr>
        <p:spPr>
          <a:xfrm>
            <a:off x="4225490" y="4483198"/>
            <a:ext cx="2278180" cy="86604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06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736" y="1589331"/>
            <a:ext cx="5492036" cy="4687538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316020" y="1297789"/>
            <a:ext cx="4323523" cy="2953386"/>
          </a:xfrm>
          <a:prstGeom prst="roundRect">
            <a:avLst/>
          </a:prstGeom>
          <a:solidFill>
            <a:srgbClr val="C0CB4F">
              <a:alpha val="79000"/>
            </a:srgbClr>
          </a:solidFill>
          <a:ln w="1905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Повышение открытости и прозрачности деятельности органов местного самоуправления г.о.г.Кулебаки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279086" y="2968263"/>
            <a:ext cx="4060716" cy="2472417"/>
          </a:xfrm>
          <a:prstGeom prst="roundRect">
            <a:avLst/>
          </a:prstGeom>
          <a:solidFill>
            <a:srgbClr val="C0CB4F">
              <a:alpha val="79000"/>
            </a:srgbClr>
          </a:solidFill>
          <a:ln w="1905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Содействие в формировании благоприятного имиджа г.о.г.Кулебаки</a:t>
            </a:r>
          </a:p>
        </p:txBody>
      </p:sp>
      <p:sp>
        <p:nvSpPr>
          <p:cNvPr id="7" name="Выгнутая влево стрелка 6"/>
          <p:cNvSpPr/>
          <p:nvPr/>
        </p:nvSpPr>
        <p:spPr>
          <a:xfrm rot="9162466">
            <a:off x="11821088" y="1500233"/>
            <a:ext cx="708711" cy="1177297"/>
          </a:xfrm>
          <a:prstGeom prst="curvedRightArrow">
            <a:avLst/>
          </a:prstGeom>
          <a:solidFill>
            <a:srgbClr val="C0CB4F">
              <a:alpha val="79000"/>
            </a:srgbClr>
          </a:solidFill>
          <a:ln w="1905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2400" b="1" dirty="0">
              <a:ln w="15875">
                <a:solidFill>
                  <a:schemeClr val="tx2">
                    <a:lumMod val="50000"/>
                  </a:schemeClr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Выгнутая влево стрелка 7"/>
          <p:cNvSpPr/>
          <p:nvPr/>
        </p:nvSpPr>
        <p:spPr>
          <a:xfrm rot="20819991">
            <a:off x="989679" y="5092463"/>
            <a:ext cx="823989" cy="1372890"/>
          </a:xfrm>
          <a:prstGeom prst="curvedRightArrow">
            <a:avLst/>
          </a:prstGeom>
          <a:solidFill>
            <a:srgbClr val="C0CB4F">
              <a:alpha val="79000"/>
            </a:srgbClr>
          </a:solidFill>
          <a:ln w="1905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2400" b="1" dirty="0">
              <a:ln w="15875">
                <a:solidFill>
                  <a:schemeClr val="tx2">
                    <a:lumMod val="50000"/>
                  </a:schemeClr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609185" y="4659965"/>
            <a:ext cx="4060716" cy="2513843"/>
          </a:xfrm>
          <a:prstGeom prst="roundRect">
            <a:avLst/>
          </a:prstGeom>
          <a:solidFill>
            <a:srgbClr val="C0CB4F">
              <a:alpha val="79000"/>
            </a:srgbClr>
          </a:solidFill>
          <a:ln w="1905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Формирование патриотизма и активное участие населения в жизни городского округа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57" y="430981"/>
            <a:ext cx="1843728" cy="72419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993625" y="452966"/>
            <a:ext cx="6596997" cy="844823"/>
          </a:xfrm>
          <a:prstGeom prst="rect">
            <a:avLst/>
          </a:prstGeom>
          <a:solidFill>
            <a:srgbClr val="C0CB4F">
              <a:alpha val="79000"/>
            </a:srgbClr>
          </a:solidFill>
          <a:ln w="1905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800" b="1" dirty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ЦЕЛИ   </a:t>
            </a:r>
            <a:r>
              <a:rPr lang="ru-RU" altLang="ru-RU" sz="1800" b="1" dirty="0" smtClean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РЕАЛИЗАЦИИ ПОЛИТИКИ </a:t>
            </a:r>
            <a:endParaRPr lang="ru-RU" altLang="ru-RU" sz="1800" b="1" dirty="0">
              <a:ln w="15875">
                <a:solidFill>
                  <a:schemeClr val="tx2">
                    <a:lumMod val="50000"/>
                  </a:schemeClr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800" b="1" dirty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по обеспечению «обратной связи»</a:t>
            </a:r>
          </a:p>
        </p:txBody>
      </p:sp>
    </p:spTree>
    <p:extLst>
      <p:ext uri="{BB962C8B-B14F-4D97-AF65-F5344CB8AC3E}">
        <p14:creationId xmlns:p14="http://schemas.microsoft.com/office/powerpoint/2010/main" val="112246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306974" y="1546680"/>
            <a:ext cx="8586689" cy="956697"/>
          </a:xfrm>
          <a:prstGeom prst="roundRect">
            <a:avLst/>
          </a:prstGeom>
          <a:solidFill>
            <a:srgbClr val="C0CB4F">
              <a:alpha val="79000"/>
            </a:srgbClr>
          </a:solidFill>
          <a:ln w="1905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ГАЗЕТА «КУЛЕБАКСКИЙ МЕТАЛЛИСТ</a:t>
            </a:r>
            <a:r>
              <a:rPr lang="ru-RU" altLang="ru-RU" sz="2400" b="1" dirty="0" smtClean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»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 smtClean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(тираж 2700)</a:t>
            </a:r>
            <a:endParaRPr lang="ru-RU" altLang="ru-RU" sz="2400" b="1" dirty="0">
              <a:ln w="15875">
                <a:solidFill>
                  <a:schemeClr val="tx2">
                    <a:lumMod val="50000"/>
                  </a:schemeClr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06974" y="2643460"/>
            <a:ext cx="8586689" cy="902243"/>
          </a:xfrm>
          <a:prstGeom prst="roundRect">
            <a:avLst/>
          </a:prstGeom>
          <a:solidFill>
            <a:srgbClr val="C0CB4F">
              <a:alpha val="79000"/>
            </a:srgbClr>
          </a:solidFill>
          <a:ln w="1905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ГАЗЕТА «КИРОВЕЦ</a:t>
            </a:r>
            <a:r>
              <a:rPr lang="ru-RU" altLang="ru-RU" sz="2400" b="1" dirty="0" smtClean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(тираж </a:t>
            </a:r>
            <a:r>
              <a:rPr lang="ru-RU" altLang="ru-RU" sz="2400" b="1" dirty="0" smtClean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2500)</a:t>
            </a:r>
            <a:endParaRPr lang="ru-RU" altLang="ru-RU" sz="2400" b="1" dirty="0">
              <a:ln w="15875">
                <a:solidFill>
                  <a:schemeClr val="tx2">
                    <a:lumMod val="50000"/>
                  </a:schemeClr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25493" y="3837535"/>
            <a:ext cx="8586689" cy="992164"/>
          </a:xfrm>
          <a:prstGeom prst="roundRect">
            <a:avLst/>
          </a:prstGeom>
          <a:solidFill>
            <a:srgbClr val="C0CB4F">
              <a:alpha val="79000"/>
            </a:srgbClr>
          </a:solidFill>
          <a:ln w="1905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ГАЗЕТА РЕКЛАМНЫХ ОБЪЯВЛЕНИЙ «КУЛЕБАКИ СИТИ» </a:t>
            </a:r>
            <a:endParaRPr lang="ru-RU" altLang="ru-RU" sz="2000" b="1" dirty="0" smtClean="0">
              <a:ln w="15875">
                <a:solidFill>
                  <a:schemeClr val="tx2">
                    <a:lumMod val="50000"/>
                  </a:schemeClr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smtClean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(</a:t>
            </a:r>
            <a:r>
              <a:rPr lang="ru-RU" altLang="ru-RU" sz="2000" b="1" dirty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тираж </a:t>
            </a:r>
            <a:r>
              <a:rPr lang="ru-RU" altLang="ru-RU" sz="2000" b="1" dirty="0" smtClean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12000)</a:t>
            </a:r>
            <a:r>
              <a:rPr lang="ru-RU" altLang="ru-RU" sz="2400" b="1" dirty="0" smtClean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endParaRPr lang="ru-RU" altLang="ru-RU" sz="2400" b="1" dirty="0">
              <a:ln w="15875">
                <a:solidFill>
                  <a:schemeClr val="tx2">
                    <a:lumMod val="50000"/>
                  </a:schemeClr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298449" y="6159326"/>
            <a:ext cx="4436023" cy="1204142"/>
          </a:xfrm>
          <a:prstGeom prst="roundRect">
            <a:avLst/>
          </a:prstGeom>
          <a:solidFill>
            <a:srgbClr val="C0CB4F">
              <a:alpha val="79000"/>
            </a:srgbClr>
          </a:solidFill>
          <a:ln w="1905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ЕЖЕМЕСЯЧНЫЙ ГОРОДСКОЙ ЖУРНАЛ «СИТИ»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23117" y="4995714"/>
            <a:ext cx="8586689" cy="1084926"/>
          </a:xfrm>
          <a:prstGeom prst="roundRect">
            <a:avLst/>
          </a:prstGeom>
          <a:solidFill>
            <a:srgbClr val="C0CB4F">
              <a:alpha val="79000"/>
            </a:srgbClr>
          </a:solidFill>
          <a:ln w="1905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ГОРОДСКАЯ ФМ – РАДИОСТАНЦИЯ «ЛАНДЫШ»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06974" y="112409"/>
            <a:ext cx="8586689" cy="1021208"/>
          </a:xfrm>
          <a:prstGeom prst="roundRect">
            <a:avLst/>
          </a:prstGeom>
          <a:solidFill>
            <a:srgbClr val="C0CB4F">
              <a:alpha val="79000"/>
            </a:srgbClr>
          </a:solidFill>
          <a:ln w="19050"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dirty="0">
                <a:ln w="15875">
                  <a:solidFill>
                    <a:schemeClr val="bg1"/>
                  </a:solidFill>
                </a:ln>
                <a:solidFill>
                  <a:srgbClr val="506ABF"/>
                </a:solidFill>
                <a:latin typeface="Arial Black" panose="020B0A04020102020204" pitchFamily="34" charset="0"/>
              </a:rPr>
              <a:t>СМИ </a:t>
            </a:r>
            <a:endParaRPr lang="ru-RU" altLang="ru-RU" sz="2800" dirty="0" smtClean="0">
              <a:ln w="15875">
                <a:solidFill>
                  <a:schemeClr val="bg1"/>
                </a:solidFill>
              </a:ln>
              <a:solidFill>
                <a:srgbClr val="506ABF"/>
              </a:solidFill>
              <a:latin typeface="Arial Black" panose="020B0A040201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dirty="0" smtClean="0">
                <a:ln w="15875">
                  <a:solidFill>
                    <a:schemeClr val="bg1"/>
                  </a:solidFill>
                </a:ln>
                <a:solidFill>
                  <a:srgbClr val="506ABF"/>
                </a:solidFill>
                <a:latin typeface="Arial Black" panose="020B0A04020102020204" pitchFamily="34" charset="0"/>
              </a:rPr>
              <a:t>городского округа город Кулебаки</a:t>
            </a:r>
            <a:endParaRPr lang="ru-RU" altLang="ru-RU" sz="2800" dirty="0">
              <a:ln w="15875">
                <a:solidFill>
                  <a:schemeClr val="bg1"/>
                </a:solidFill>
              </a:ln>
              <a:solidFill>
                <a:srgbClr val="506ABF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Стрелка вниз 1"/>
          <p:cNvSpPr/>
          <p:nvPr/>
        </p:nvSpPr>
        <p:spPr>
          <a:xfrm>
            <a:off x="4193844" y="1133617"/>
            <a:ext cx="645234" cy="603158"/>
          </a:xfrm>
          <a:prstGeom prst="downArrow">
            <a:avLst/>
          </a:prstGeom>
          <a:solidFill>
            <a:srgbClr val="C0CB4F">
              <a:alpha val="79000"/>
            </a:srgbClr>
          </a:solidFill>
          <a:ln w="1905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400" b="1" dirty="0">
              <a:ln w="15875">
                <a:solidFill>
                  <a:schemeClr val="tx2">
                    <a:lumMod val="50000"/>
                  </a:schemeClr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356162" y="951608"/>
            <a:ext cx="4905251" cy="786120"/>
          </a:xfrm>
          <a:prstGeom prst="roundRect">
            <a:avLst/>
          </a:prstGeom>
          <a:solidFill>
            <a:srgbClr val="C0CB4F">
              <a:alpha val="79000"/>
            </a:srgbClr>
          </a:solidFill>
          <a:ln w="1905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РЕГИОНАЛЬНЫЕ СМИ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8356162" y="4461705"/>
            <a:ext cx="4905251" cy="761589"/>
          </a:xfrm>
          <a:prstGeom prst="roundRect">
            <a:avLst/>
          </a:prstGeom>
          <a:solidFill>
            <a:srgbClr val="C0CB4F">
              <a:alpha val="79000"/>
            </a:srgbClr>
          </a:solidFill>
          <a:ln w="1905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ОФИЦИАЛЬНЫЙ </a:t>
            </a:r>
            <a:r>
              <a:rPr lang="ru-RU" altLang="ru-RU" sz="2400" b="1" dirty="0" smtClean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САЙТ</a:t>
            </a:r>
            <a:endParaRPr lang="ru-RU" altLang="ru-RU" sz="2400" b="1" dirty="0">
              <a:ln w="15875">
                <a:solidFill>
                  <a:schemeClr val="tx2">
                    <a:lumMod val="50000"/>
                  </a:schemeClr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326" y="6381473"/>
            <a:ext cx="1843728" cy="7598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171" y="1890207"/>
            <a:ext cx="4613242" cy="272256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reflection stA="81000" endPos="78000" dist="50800" dir="5400000" sy="-100000" algn="bl" rotWithShape="0"/>
            <a:softEdge rad="431800"/>
          </a:effectLst>
        </p:spPr>
      </p:pic>
    </p:spTree>
    <p:extLst>
      <p:ext uri="{BB962C8B-B14F-4D97-AF65-F5344CB8AC3E}">
        <p14:creationId xmlns:p14="http://schemas.microsoft.com/office/powerpoint/2010/main" val="41970706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400010" y="255811"/>
            <a:ext cx="5646228" cy="822808"/>
          </a:xfrm>
          <a:prstGeom prst="roundRect">
            <a:avLst/>
          </a:prstGeom>
          <a:solidFill>
            <a:srgbClr val="C0CB4F">
              <a:alpha val="79000"/>
            </a:srgbClr>
          </a:solidFill>
          <a:ln w="1905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smtClean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СМИ: НОВОСТИ </a:t>
            </a:r>
            <a:r>
              <a:rPr lang="ru-RU" altLang="ru-RU" sz="2000" b="1" dirty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МСУ: АКТУАЛЬНО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ОДНИМ АБЗАЦЕМ</a:t>
            </a:r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218704671"/>
              </p:ext>
            </p:extLst>
          </p:nvPr>
        </p:nvGraphicFramePr>
        <p:xfrm>
          <a:off x="163280" y="1252627"/>
          <a:ext cx="6821762" cy="4647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996" y="6594510"/>
            <a:ext cx="1843728" cy="7598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86637" y="5476918"/>
            <a:ext cx="6293850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68771B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 2023 году обеспечена публикация новостей ОМСУ в разделах «Новости МСУ: актуально» и «Одним абзацем» еженедельно в каждом выпуске газеты</a:t>
            </a:r>
            <a:endParaRPr lang="ru-RU" sz="2000" b="1" dirty="0">
              <a:solidFill>
                <a:srgbClr val="68771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693860" y="255811"/>
            <a:ext cx="6717445" cy="822808"/>
          </a:xfrm>
          <a:prstGeom prst="roundRect">
            <a:avLst/>
          </a:prstGeom>
          <a:solidFill>
            <a:srgbClr val="C0CB4F">
              <a:alpha val="79000"/>
            </a:srgbClr>
          </a:solidFill>
          <a:ln w="1905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Телевидение: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НОВОСТИ ГБУ НО «НГОТ ННТВ»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549412" y="1229224"/>
            <a:ext cx="5006340" cy="2640132"/>
          </a:xfrm>
          <a:prstGeom prst="roundRect">
            <a:avLst/>
          </a:prstGeom>
          <a:solidFill>
            <a:srgbClr val="C0CB4F">
              <a:alpha val="79000"/>
            </a:srgbClr>
          </a:solidFill>
          <a:ln w="1905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800" b="1" dirty="0" smtClean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В </a:t>
            </a:r>
            <a:r>
              <a:rPr lang="ru-RU" sz="1800" b="1" dirty="0">
                <a:ln w="158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2023 году вышло 30 областных публикаций, 12 видеороликов и 3 интервью главы местного самоуправления г.о.г.Кулебаки о развитии округа и реализации программ</a:t>
            </a:r>
            <a:endParaRPr lang="ru-RU" altLang="ru-RU" sz="1800" b="1" dirty="0">
              <a:ln w="15875">
                <a:solidFill>
                  <a:schemeClr val="tx2">
                    <a:lumMod val="50000"/>
                  </a:schemeClr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132" y="3948475"/>
            <a:ext cx="2858785" cy="3405884"/>
          </a:xfrm>
          <a:prstGeom prst="rect">
            <a:avLst/>
          </a:prstGeom>
          <a:ln w="15875">
            <a:solidFill>
              <a:srgbClr val="CDD674"/>
            </a:solidFill>
          </a:ln>
        </p:spPr>
      </p:pic>
    </p:spTree>
    <p:extLst>
      <p:ext uri="{BB962C8B-B14F-4D97-AF65-F5344CB8AC3E}">
        <p14:creationId xmlns:p14="http://schemas.microsoft.com/office/powerpoint/2010/main" val="20769154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theme1.xml><?xml version="1.0" encoding="utf-8"?>
<a:theme xmlns:a="http://schemas.openxmlformats.org/drawingml/2006/main" name="Титульный лист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Заголовок презентации или раздела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Заголовок раздела 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Лист для основной информации (более украшенный)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Лист для основной информации (без колонтитула)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Лист для основной информации (с колонтитулом)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Титульный лист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Интеграл">
  <a:themeElements>
    <a:clrScheme name="Интеграл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Интеграл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9.xml><?xml version="1.0" encoding="utf-8"?>
<a:theme xmlns:a="http://schemas.openxmlformats.org/drawingml/2006/main" name="1_Лист для основной информации (с колонтитулом)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3796</TotalTime>
  <Words>1890</Words>
  <Application>Microsoft Office PowerPoint</Application>
  <PresentationFormat>Произвольный</PresentationFormat>
  <Paragraphs>251</Paragraphs>
  <Slides>23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9</vt:i4>
      </vt:variant>
      <vt:variant>
        <vt:lpstr>Заголовки слайдов</vt:lpstr>
      </vt:variant>
      <vt:variant>
        <vt:i4>23</vt:i4>
      </vt:variant>
    </vt:vector>
  </HeadingPairs>
  <TitlesOfParts>
    <vt:vector size="46" baseType="lpstr">
      <vt:lpstr>Arial</vt:lpstr>
      <vt:lpstr>Arial Black</vt:lpstr>
      <vt:lpstr>Calibri</vt:lpstr>
      <vt:lpstr>Calibri Light</vt:lpstr>
      <vt:lpstr>Cambria</vt:lpstr>
      <vt:lpstr>Courier New</vt:lpstr>
      <vt:lpstr>PT Sans</vt:lpstr>
      <vt:lpstr>PT Serif</vt:lpstr>
      <vt:lpstr>Tahoma</vt:lpstr>
      <vt:lpstr>Times New Roman</vt:lpstr>
      <vt:lpstr>Tw Cen MT</vt:lpstr>
      <vt:lpstr>Tw Cen MT Condensed</vt:lpstr>
      <vt:lpstr>Wingdings</vt:lpstr>
      <vt:lpstr>Wingdings 3</vt:lpstr>
      <vt:lpstr>Титульный лист</vt:lpstr>
      <vt:lpstr>Заголовок презентации или раздела</vt:lpstr>
      <vt:lpstr>Заголовок раздела </vt:lpstr>
      <vt:lpstr>Лист для основной информации (более украшенный)</vt:lpstr>
      <vt:lpstr>Лист для основной информации (без колонтитула)</vt:lpstr>
      <vt:lpstr>Лист для основной информации (с колонтитулом)</vt:lpstr>
      <vt:lpstr>1_Титульный лист</vt:lpstr>
      <vt:lpstr>Интеграл</vt:lpstr>
      <vt:lpstr>1_Лист для основной информации (с колонтитулом)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</dc:creator>
  <cp:lastModifiedBy>user</cp:lastModifiedBy>
  <cp:revision>721</cp:revision>
  <dcterms:created xsi:type="dcterms:W3CDTF">2019-01-10T10:32:45Z</dcterms:created>
  <dcterms:modified xsi:type="dcterms:W3CDTF">2024-06-05T12:40:28Z</dcterms:modified>
</cp:coreProperties>
</file>